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5" r:id="rId3"/>
  </p:sldMasterIdLst>
  <p:notesMasterIdLst>
    <p:notesMasterId r:id="rId282"/>
  </p:notesMasterIdLst>
  <p:handoutMasterIdLst>
    <p:handoutMasterId r:id="rId283"/>
  </p:handoutMasterIdLst>
  <p:sldIdLst>
    <p:sldId id="256" r:id="rId4"/>
    <p:sldId id="282" r:id="rId5"/>
    <p:sldId id="283" r:id="rId6"/>
    <p:sldId id="258" r:id="rId7"/>
    <p:sldId id="450" r:id="rId8"/>
    <p:sldId id="484" r:id="rId9"/>
    <p:sldId id="442" r:id="rId10"/>
    <p:sldId id="462" r:id="rId11"/>
    <p:sldId id="263" r:id="rId12"/>
    <p:sldId id="264" r:id="rId13"/>
    <p:sldId id="265" r:id="rId14"/>
    <p:sldId id="266" r:id="rId15"/>
    <p:sldId id="485" r:id="rId16"/>
    <p:sldId id="473" r:id="rId17"/>
    <p:sldId id="398" r:id="rId18"/>
    <p:sldId id="271" r:id="rId19"/>
    <p:sldId id="272" r:id="rId20"/>
    <p:sldId id="406" r:id="rId21"/>
    <p:sldId id="527" r:id="rId22"/>
    <p:sldId id="526" r:id="rId23"/>
    <p:sldId id="693" r:id="rId24"/>
    <p:sldId id="602" r:id="rId25"/>
    <p:sldId id="548" r:id="rId26"/>
    <p:sldId id="286" r:id="rId27"/>
    <p:sldId id="593" r:id="rId28"/>
    <p:sldId id="694" r:id="rId29"/>
    <p:sldId id="528" r:id="rId30"/>
    <p:sldId id="305" r:id="rId31"/>
    <p:sldId id="529" r:id="rId32"/>
    <p:sldId id="260" r:id="rId33"/>
    <p:sldId id="303" r:id="rId34"/>
    <p:sldId id="304" r:id="rId35"/>
    <p:sldId id="274" r:id="rId36"/>
    <p:sldId id="633" r:id="rId37"/>
    <p:sldId id="594" r:id="rId38"/>
    <p:sldId id="613" r:id="rId39"/>
    <p:sldId id="275" r:id="rId40"/>
    <p:sldId id="292" r:id="rId41"/>
    <p:sldId id="595" r:id="rId42"/>
    <p:sldId id="495" r:id="rId43"/>
    <p:sldId id="277" r:id="rId44"/>
    <p:sldId id="569" r:id="rId45"/>
    <p:sldId id="422" r:id="rId46"/>
    <p:sldId id="504" r:id="rId47"/>
    <p:sldId id="551" r:id="rId48"/>
    <p:sldId id="402" r:id="rId49"/>
    <p:sldId id="511" r:id="rId50"/>
    <p:sldId id="295" r:id="rId51"/>
    <p:sldId id="294" r:id="rId52"/>
    <p:sldId id="530" r:id="rId53"/>
    <p:sldId id="531" r:id="rId54"/>
    <p:sldId id="532" r:id="rId55"/>
    <p:sldId id="533" r:id="rId56"/>
    <p:sldId id="654" r:id="rId57"/>
    <p:sldId id="655" r:id="rId58"/>
    <p:sldId id="301" r:id="rId59"/>
    <p:sldId id="635" r:id="rId60"/>
    <p:sldId id="440" r:id="rId61"/>
    <p:sldId id="632" r:id="rId62"/>
    <p:sldId id="534" r:id="rId63"/>
    <p:sldId id="535" r:id="rId64"/>
    <p:sldId id="536" r:id="rId65"/>
    <p:sldId id="537" r:id="rId66"/>
    <p:sldId id="545" r:id="rId67"/>
    <p:sldId id="538" r:id="rId68"/>
    <p:sldId id="539" r:id="rId69"/>
    <p:sldId id="540" r:id="rId70"/>
    <p:sldId id="541" r:id="rId71"/>
    <p:sldId id="542" r:id="rId72"/>
    <p:sldId id="543" r:id="rId73"/>
    <p:sldId id="568" r:id="rId74"/>
    <p:sldId id="544" r:id="rId75"/>
    <p:sldId id="643" r:id="rId76"/>
    <p:sldId id="499" r:id="rId77"/>
    <p:sldId id="314" r:id="rId78"/>
    <p:sldId id="315" r:id="rId79"/>
    <p:sldId id="644" r:id="rId80"/>
    <p:sldId id="645" r:id="rId81"/>
    <p:sldId id="646" r:id="rId82"/>
    <p:sldId id="647" r:id="rId83"/>
    <p:sldId id="648" r:id="rId84"/>
    <p:sldId id="649" r:id="rId85"/>
    <p:sldId id="650" r:id="rId86"/>
    <p:sldId id="651" r:id="rId87"/>
    <p:sldId id="653" r:id="rId88"/>
    <p:sldId id="652" r:id="rId89"/>
    <p:sldId id="597" r:id="rId90"/>
    <p:sldId id="669" r:id="rId91"/>
    <p:sldId id="447" r:id="rId92"/>
    <p:sldId id="549" r:id="rId93"/>
    <p:sldId id="562" r:id="rId94"/>
    <p:sldId id="563" r:id="rId95"/>
    <p:sldId id="550" r:id="rId96"/>
    <p:sldId id="564" r:id="rId97"/>
    <p:sldId id="614" r:id="rId98"/>
    <p:sldId id="280" r:id="rId99"/>
    <p:sldId id="488" r:id="rId100"/>
    <p:sldId id="565" r:id="rId101"/>
    <p:sldId id="566" r:id="rId102"/>
    <p:sldId id="616" r:id="rId103"/>
    <p:sldId id="615" r:id="rId104"/>
    <p:sldId id="327" r:id="rId105"/>
    <p:sldId id="618" r:id="rId106"/>
    <p:sldId id="619" r:id="rId107"/>
    <p:sldId id="552" r:id="rId108"/>
    <p:sldId id="323" r:id="rId109"/>
    <p:sldId id="621" r:id="rId110"/>
    <p:sldId id="622" r:id="rId111"/>
    <p:sldId id="567" r:id="rId112"/>
    <p:sldId id="626" r:id="rId113"/>
    <p:sldId id="627" r:id="rId114"/>
    <p:sldId id="628" r:id="rId115"/>
    <p:sldId id="288" r:id="rId116"/>
    <p:sldId id="695" r:id="rId117"/>
    <p:sldId id="630" r:id="rId118"/>
    <p:sldId id="620" r:id="rId119"/>
    <p:sldId id="291" r:id="rId120"/>
    <p:sldId id="631" r:id="rId121"/>
    <p:sldId id="639" r:id="rId122"/>
    <p:sldId id="629" r:id="rId123"/>
    <p:sldId id="636" r:id="rId124"/>
    <p:sldId id="637" r:id="rId125"/>
    <p:sldId id="638" r:id="rId126"/>
    <p:sldId id="347" r:id="rId127"/>
    <p:sldId id="348" r:id="rId128"/>
    <p:sldId id="349" r:id="rId129"/>
    <p:sldId id="553" r:id="rId130"/>
    <p:sldId id="570" r:id="rId131"/>
    <p:sldId id="640" r:id="rId132"/>
    <p:sldId id="641" r:id="rId133"/>
    <p:sldId id="554" r:id="rId134"/>
    <p:sldId id="642" r:id="rId135"/>
    <p:sldId id="599" r:id="rId136"/>
    <p:sldId id="319" r:id="rId137"/>
    <p:sldId id="320" r:id="rId138"/>
    <p:sldId id="321" r:id="rId139"/>
    <p:sldId id="656" r:id="rId140"/>
    <p:sldId id="322" r:id="rId141"/>
    <p:sldId id="625" r:id="rId142"/>
    <p:sldId id="571" r:id="rId143"/>
    <p:sldId id="325" r:id="rId144"/>
    <p:sldId id="572" r:id="rId145"/>
    <p:sldId id="617" r:id="rId146"/>
    <p:sldId id="573" r:id="rId147"/>
    <p:sldId id="555" r:id="rId148"/>
    <p:sldId id="561" r:id="rId149"/>
    <p:sldId id="559" r:id="rId150"/>
    <p:sldId id="560" r:id="rId151"/>
    <p:sldId id="332" r:id="rId152"/>
    <p:sldId id="657" r:id="rId153"/>
    <p:sldId id="333" r:id="rId154"/>
    <p:sldId id="658" r:id="rId155"/>
    <p:sldId id="330" r:id="rId156"/>
    <p:sldId id="334" r:id="rId157"/>
    <p:sldId id="673" r:id="rId158"/>
    <p:sldId id="674" r:id="rId159"/>
    <p:sldId id="556" r:id="rId160"/>
    <p:sldId id="337" r:id="rId161"/>
    <p:sldId id="339" r:id="rId162"/>
    <p:sldId id="340" r:id="rId163"/>
    <p:sldId id="341" r:id="rId164"/>
    <p:sldId id="575" r:id="rId165"/>
    <p:sldId id="342" r:id="rId166"/>
    <p:sldId id="343" r:id="rId167"/>
    <p:sldId id="344" r:id="rId168"/>
    <p:sldId id="345" r:id="rId169"/>
    <p:sldId id="346" r:id="rId170"/>
    <p:sldId id="659" r:id="rId171"/>
    <p:sldId id="667" r:id="rId172"/>
    <p:sldId id="666" r:id="rId173"/>
    <p:sldId id="668" r:id="rId174"/>
    <p:sldId id="354" r:id="rId175"/>
    <p:sldId id="355" r:id="rId176"/>
    <p:sldId id="356" r:id="rId177"/>
    <p:sldId id="579" r:id="rId178"/>
    <p:sldId id="580" r:id="rId179"/>
    <p:sldId id="578" r:id="rId180"/>
    <p:sldId id="360" r:id="rId181"/>
    <p:sldId id="361" r:id="rId182"/>
    <p:sldId id="362" r:id="rId183"/>
    <p:sldId id="581" r:id="rId184"/>
    <p:sldId id="583" r:id="rId185"/>
    <p:sldId id="582" r:id="rId186"/>
    <p:sldId id="576" r:id="rId187"/>
    <p:sldId id="577" r:id="rId188"/>
    <p:sldId id="584" r:id="rId189"/>
    <p:sldId id="585" r:id="rId190"/>
    <p:sldId id="375" r:id="rId191"/>
    <p:sldId id="586" r:id="rId192"/>
    <p:sldId id="592" r:id="rId193"/>
    <p:sldId id="475" r:id="rId194"/>
    <p:sldId id="588" r:id="rId195"/>
    <p:sldId id="679" r:id="rId196"/>
    <p:sldId id="680" r:id="rId197"/>
    <p:sldId id="681" r:id="rId198"/>
    <p:sldId id="589" r:id="rId199"/>
    <p:sldId id="682" r:id="rId200"/>
    <p:sldId id="662" r:id="rId201"/>
    <p:sldId id="660" r:id="rId202"/>
    <p:sldId id="368" r:id="rId203"/>
    <p:sldId id="675" r:id="rId204"/>
    <p:sldId id="367" r:id="rId205"/>
    <p:sldId id="369" r:id="rId206"/>
    <p:sldId id="678" r:id="rId207"/>
    <p:sldId id="677" r:id="rId208"/>
    <p:sldId id="590" r:id="rId209"/>
    <p:sldId id="661" r:id="rId210"/>
    <p:sldId id="676" r:id="rId211"/>
    <p:sldId id="683" r:id="rId212"/>
    <p:sldId id="364" r:id="rId213"/>
    <p:sldId id="365" r:id="rId214"/>
    <p:sldId id="366" r:id="rId215"/>
    <p:sldId id="670" r:id="rId216"/>
    <p:sldId id="671" r:id="rId217"/>
    <p:sldId id="496" r:id="rId218"/>
    <p:sldId id="373" r:id="rId219"/>
    <p:sldId id="374" r:id="rId220"/>
    <p:sldId id="377" r:id="rId221"/>
    <p:sldId id="378" r:id="rId222"/>
    <p:sldId id="379" r:id="rId223"/>
    <p:sldId id="371" r:id="rId224"/>
    <p:sldId id="372" r:id="rId225"/>
    <p:sldId id="684" r:id="rId226"/>
    <p:sldId id="686" r:id="rId227"/>
    <p:sldId id="685" r:id="rId228"/>
    <p:sldId id="376" r:id="rId229"/>
    <p:sldId id="587" r:id="rId230"/>
    <p:sldId id="601" r:id="rId231"/>
    <p:sldId id="603" r:id="rId232"/>
    <p:sldId id="604" r:id="rId233"/>
    <p:sldId id="605" r:id="rId234"/>
    <p:sldId id="606" r:id="rId235"/>
    <p:sldId id="607" r:id="rId236"/>
    <p:sldId id="608" r:id="rId237"/>
    <p:sldId id="609" r:id="rId238"/>
    <p:sldId id="687" r:id="rId239"/>
    <p:sldId id="688" r:id="rId240"/>
    <p:sldId id="689" r:id="rId241"/>
    <p:sldId id="690" r:id="rId242"/>
    <p:sldId id="691" r:id="rId243"/>
    <p:sldId id="497" r:id="rId244"/>
    <p:sldId id="610" r:id="rId245"/>
    <p:sldId id="414" r:id="rId246"/>
    <p:sldId id="502" r:id="rId247"/>
    <p:sldId id="672" r:id="rId248"/>
    <p:sldId id="483" r:id="rId249"/>
    <p:sldId id="516" r:id="rId250"/>
    <p:sldId id="393" r:id="rId251"/>
    <p:sldId id="394" r:id="rId252"/>
    <p:sldId id="395" r:id="rId253"/>
    <p:sldId id="396" r:id="rId254"/>
    <p:sldId id="517" r:id="rId255"/>
    <p:sldId id="518" r:id="rId256"/>
    <p:sldId id="519" r:id="rId257"/>
    <p:sldId id="696" r:id="rId258"/>
    <p:sldId id="697" r:id="rId259"/>
    <p:sldId id="520" r:id="rId260"/>
    <p:sldId id="500" r:id="rId261"/>
    <p:sldId id="611" r:id="rId262"/>
    <p:sldId id="702" r:id="rId263"/>
    <p:sldId id="522" r:id="rId264"/>
    <p:sldId id="709" r:id="rId265"/>
    <p:sldId id="710" r:id="rId266"/>
    <p:sldId id="698" r:id="rId267"/>
    <p:sldId id="699" r:id="rId268"/>
    <p:sldId id="703" r:id="rId269"/>
    <p:sldId id="612" r:id="rId270"/>
    <p:sldId id="524" r:id="rId271"/>
    <p:sldId id="700" r:id="rId272"/>
    <p:sldId id="701" r:id="rId273"/>
    <p:sldId id="705" r:id="rId274"/>
    <p:sldId id="704" r:id="rId275"/>
    <p:sldId id="706" r:id="rId276"/>
    <p:sldId id="707" r:id="rId277"/>
    <p:sldId id="708" r:id="rId278"/>
    <p:sldId id="501" r:id="rId279"/>
    <p:sldId id="409" r:id="rId280"/>
    <p:sldId id="268" r:id="rId28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on" id="{B3AC8B6B-ACE0-4E11-AC17-89E3945C7E5F}">
          <p14:sldIdLst>
            <p14:sldId id="256"/>
            <p14:sldId id="282"/>
            <p14:sldId id="283"/>
          </p14:sldIdLst>
        </p14:section>
        <p14:section name="Tema 1. Fundamentos de Angular" id="{3FC22B7E-BEFF-4209-8019-7A640873AC27}">
          <p14:sldIdLst>
            <p14:sldId id="258"/>
            <p14:sldId id="450"/>
          </p14:sldIdLst>
        </p14:section>
        <p14:section name="Tema 1.a. Introducción. Entorno de trabajo" id="{B073C8AF-B273-47F6-9173-6B36DEBCD5E3}">
          <p14:sldIdLst>
            <p14:sldId id="484"/>
          </p14:sldIdLst>
        </p14:section>
        <p14:section name="Introducción" id="{D3DD384C-FB32-4A1A-BA4A-EA9F6AA6859F}">
          <p14:sldIdLst>
            <p14:sldId id="442"/>
            <p14:sldId id="462"/>
            <p14:sldId id="263"/>
            <p14:sldId id="264"/>
            <p14:sldId id="265"/>
            <p14:sldId id="266"/>
            <p14:sldId id="485"/>
            <p14:sldId id="473"/>
            <p14:sldId id="398"/>
            <p14:sldId id="271"/>
            <p14:sldId id="272"/>
            <p14:sldId id="406"/>
            <p14:sldId id="527"/>
            <p14:sldId id="526"/>
            <p14:sldId id="693"/>
            <p14:sldId id="602"/>
          </p14:sldIdLst>
        </p14:section>
        <p14:section name="Entorno de trabajo" id="{82BC4D9A-5D4B-4752-AA6B-D3DC4CD29D0C}">
          <p14:sldIdLst>
            <p14:sldId id="548"/>
            <p14:sldId id="286"/>
            <p14:sldId id="593"/>
            <p14:sldId id="694"/>
            <p14:sldId id="528"/>
            <p14:sldId id="305"/>
            <p14:sldId id="529"/>
            <p14:sldId id="260"/>
            <p14:sldId id="303"/>
            <p14:sldId id="304"/>
            <p14:sldId id="274"/>
            <p14:sldId id="633"/>
            <p14:sldId id="594"/>
            <p14:sldId id="613"/>
            <p14:sldId id="275"/>
            <p14:sldId id="292"/>
            <p14:sldId id="595"/>
          </p14:sldIdLst>
        </p14:section>
        <p14:section name="Angular CLI" id="{D2E8195E-B89E-4540-8DEB-1DDDC9BFF615}">
          <p14:sldIdLst>
            <p14:sldId id="495"/>
            <p14:sldId id="277"/>
            <p14:sldId id="569"/>
            <p14:sldId id="422"/>
            <p14:sldId id="504"/>
            <p14:sldId id="551"/>
          </p14:sldIdLst>
        </p14:section>
        <p14:section name="Tema 1.b. Tecnologías implicadas" id="{873632CA-A887-42D6-8B79-C902D783073D}">
          <p14:sldIdLst>
            <p14:sldId id="402"/>
          </p14:sldIdLst>
        </p14:section>
        <p14:section name="ES 6+" id="{A9D5CF52-5ADA-497E-929F-885F7BDC2A2A}">
          <p14:sldIdLst>
            <p14:sldId id="511"/>
            <p14:sldId id="295"/>
            <p14:sldId id="294"/>
            <p14:sldId id="530"/>
            <p14:sldId id="531"/>
            <p14:sldId id="532"/>
            <p14:sldId id="533"/>
            <p14:sldId id="654"/>
            <p14:sldId id="655"/>
          </p14:sldIdLst>
        </p14:section>
        <p14:section name="Typescript" id="{91AAE47C-4CB6-4CC2-8FB7-5351531BABA0}">
          <p14:sldIdLst>
            <p14:sldId id="301"/>
            <p14:sldId id="635"/>
            <p14:sldId id="440"/>
            <p14:sldId id="632"/>
            <p14:sldId id="534"/>
            <p14:sldId id="535"/>
            <p14:sldId id="536"/>
            <p14:sldId id="537"/>
            <p14:sldId id="545"/>
            <p14:sldId id="538"/>
            <p14:sldId id="539"/>
          </p14:sldIdLst>
        </p14:section>
        <p14:section name="Web Components" id="{271795B6-D927-4523-A565-3EBF38FEA444}">
          <p14:sldIdLst>
            <p14:sldId id="540"/>
            <p14:sldId id="541"/>
            <p14:sldId id="542"/>
            <p14:sldId id="543"/>
            <p14:sldId id="568"/>
            <p14:sldId id="544"/>
            <p14:sldId id="643"/>
          </p14:sldIdLst>
        </p14:section>
        <p14:section name="Rx" id="{FB87A3B2-D330-4DDF-BB79-EC24FD98ABB0}">
          <p14:sldIdLst>
            <p14:sldId id="499"/>
            <p14:sldId id="314"/>
            <p14:sldId id="315"/>
            <p14:sldId id="644"/>
            <p14:sldId id="645"/>
            <p14:sldId id="646"/>
            <p14:sldId id="647"/>
            <p14:sldId id="648"/>
            <p14:sldId id="649"/>
            <p14:sldId id="650"/>
            <p14:sldId id="651"/>
            <p14:sldId id="653"/>
            <p14:sldId id="652"/>
          </p14:sldIdLst>
        </p14:section>
        <p14:section name="Tema 2. Arquitectura de Angular" id="{80D566B5-F27C-47F4-9551-6447F0F5075F}">
          <p14:sldIdLst>
            <p14:sldId id="597"/>
            <p14:sldId id="669"/>
          </p14:sldIdLst>
        </p14:section>
        <p14:section name="2.a Desarrollo de Aplicaciones SPA en Angular" id="{12E3AAA6-AE32-4A0C-A6C5-CCFE2A8B711A}">
          <p14:sldIdLst>
            <p14:sldId id="447"/>
          </p14:sldIdLst>
        </p14:section>
        <p14:section name="Creación del Proyecto" id="{FDEA1C20-C749-4F5F-98DE-CC82BF7B458D}">
          <p14:sldIdLst>
            <p14:sldId id="549"/>
            <p14:sldId id="562"/>
            <p14:sldId id="563"/>
            <p14:sldId id="550"/>
            <p14:sldId id="564"/>
            <p14:sldId id="614"/>
            <p14:sldId id="280"/>
            <p14:sldId id="488"/>
            <p14:sldId id="565"/>
            <p14:sldId id="566"/>
            <p14:sldId id="616"/>
            <p14:sldId id="615"/>
            <p14:sldId id="327"/>
          </p14:sldIdLst>
        </p14:section>
        <p14:section name="Ejecución en desarrollo. Modificaciones" id="{5C662841-37A5-486B-A775-14083446167D}">
          <p14:sldIdLst>
            <p14:sldId id="618"/>
            <p14:sldId id="619"/>
            <p14:sldId id="552"/>
            <p14:sldId id="323"/>
            <p14:sldId id="621"/>
            <p14:sldId id="622"/>
            <p14:sldId id="567"/>
            <p14:sldId id="626"/>
            <p14:sldId id="627"/>
            <p14:sldId id="628"/>
            <p14:sldId id="288"/>
            <p14:sldId id="695"/>
            <p14:sldId id="630"/>
            <p14:sldId id="620"/>
            <p14:sldId id="291"/>
            <p14:sldId id="631"/>
          </p14:sldIdLst>
        </p14:section>
        <p14:section name="Código, Testing y Despliegue" id="{C40CFA43-C224-4097-8C3B-9C1FA376CA85}">
          <p14:sldIdLst>
            <p14:sldId id="639"/>
            <p14:sldId id="629"/>
            <p14:sldId id="636"/>
            <p14:sldId id="637"/>
            <p14:sldId id="638"/>
            <p14:sldId id="347"/>
            <p14:sldId id="348"/>
            <p14:sldId id="349"/>
            <p14:sldId id="553"/>
            <p14:sldId id="570"/>
            <p14:sldId id="640"/>
            <p14:sldId id="641"/>
            <p14:sldId id="554"/>
            <p14:sldId id="642"/>
          </p14:sldIdLst>
        </p14:section>
        <p14:section name="2.b. Arquitectura de las SPA en Angular" id="{4323CABE-AFDF-4785-B979-DC7DAEB63A80}">
          <p14:sldIdLst>
            <p14:sldId id="599"/>
            <p14:sldId id="319"/>
          </p14:sldIdLst>
        </p14:section>
        <p14:section name="Módulos" id="{B2CA0BC1-3D60-4A84-B02C-1D5BC51CAC85}">
          <p14:sldIdLst>
            <p14:sldId id="320"/>
            <p14:sldId id="321"/>
            <p14:sldId id="656"/>
            <p14:sldId id="322"/>
          </p14:sldIdLst>
        </p14:section>
        <p14:section name="Componentes" id="{9925243E-6163-42C1-8D49-9A8DA2F1FAFB}">
          <p14:sldIdLst>
            <p14:sldId id="625"/>
            <p14:sldId id="571"/>
            <p14:sldId id="325"/>
            <p14:sldId id="572"/>
          </p14:sldIdLst>
        </p14:section>
        <p14:section name="Creación de módulos y componentes: Core" id="{AA6E663B-2846-4276-BDE7-0BF4AFB68720}">
          <p14:sldIdLst>
            <p14:sldId id="617"/>
            <p14:sldId id="573"/>
            <p14:sldId id="555"/>
            <p14:sldId id="561"/>
            <p14:sldId id="559"/>
            <p14:sldId id="560"/>
            <p14:sldId id="332"/>
            <p14:sldId id="657"/>
            <p14:sldId id="333"/>
            <p14:sldId id="658"/>
            <p14:sldId id="330"/>
          </p14:sldIdLst>
        </p14:section>
        <p14:section name="Modulos funcionales. Componente inicial" id="{D8013CAF-80AC-4972-A5C3-FC122A8B906B}">
          <p14:sldIdLst>
            <p14:sldId id="334"/>
            <p14:sldId id="673"/>
            <p14:sldId id="674"/>
            <p14:sldId id="556"/>
            <p14:sldId id="337"/>
          </p14:sldIdLst>
        </p14:section>
        <p14:section name="Enrutamiento" id="{6D7970B3-C5BA-453E-8BC1-156A8F4AA033}">
          <p14:sldIdLst>
            <p14:sldId id="339"/>
            <p14:sldId id="340"/>
            <p14:sldId id="341"/>
            <p14:sldId id="575"/>
            <p14:sldId id="342"/>
            <p14:sldId id="343"/>
            <p14:sldId id="344"/>
            <p14:sldId id="345"/>
            <p14:sldId id="346"/>
            <p14:sldId id="659"/>
          </p14:sldIdLst>
        </p14:section>
        <p14:section name="Tema 3. Elementos declarables" id="{EFC6EF39-4B0D-4661-AD09-9908C7C55A54}">
          <p14:sldIdLst>
            <p14:sldId id="667"/>
            <p14:sldId id="666"/>
          </p14:sldIdLst>
        </p14:section>
        <p14:section name="Componentes" id="{3E52E3D2-C80A-432A-BFEF-9EBF0BFBA2B2}">
          <p14:sldIdLst>
            <p14:sldId id="668"/>
          </p14:sldIdLst>
        </p14:section>
        <p14:section name="Componentes. Plantillas" id="{3B4B35E7-4385-49CE-B376-E947B7703C5C}">
          <p14:sldIdLst>
            <p14:sldId id="354"/>
            <p14:sldId id="355"/>
            <p14:sldId id="356"/>
            <p14:sldId id="579"/>
            <p14:sldId id="580"/>
            <p14:sldId id="578"/>
            <p14:sldId id="360"/>
            <p14:sldId id="361"/>
            <p14:sldId id="362"/>
            <p14:sldId id="581"/>
            <p14:sldId id="583"/>
            <p14:sldId id="582"/>
            <p14:sldId id="576"/>
            <p14:sldId id="577"/>
            <p14:sldId id="584"/>
            <p14:sldId id="585"/>
          </p14:sldIdLst>
        </p14:section>
        <p14:section name="Modelos de datos" id="{2E9B9EA3-153C-49E3-BE5D-2C76D69AD465}">
          <p14:sldIdLst>
            <p14:sldId id="375"/>
            <p14:sldId id="586"/>
          </p14:sldIdLst>
        </p14:section>
        <p14:section name="Directivas y Pipes" id="{9D7AB9F6-8739-4B52-ACD3-407E4FBB4251}">
          <p14:sldIdLst>
            <p14:sldId id="592"/>
          </p14:sldIdLst>
        </p14:section>
        <p14:section name="Directivas" id="{CF8541FA-599B-4D9E-A0F1-89BB397C7E4D}">
          <p14:sldIdLst>
            <p14:sldId id="475"/>
            <p14:sldId id="588"/>
            <p14:sldId id="679"/>
            <p14:sldId id="680"/>
            <p14:sldId id="681"/>
            <p14:sldId id="589"/>
            <p14:sldId id="682"/>
            <p14:sldId id="662"/>
            <p14:sldId id="660"/>
            <p14:sldId id="368"/>
            <p14:sldId id="675"/>
          </p14:sldIdLst>
        </p14:section>
        <p14:section name="Pipes. Internacionalización" id="{0B7B87ED-BB6A-45BC-8113-75DFEEE1B5AC}">
          <p14:sldIdLst>
            <p14:sldId id="367"/>
            <p14:sldId id="369"/>
            <p14:sldId id="678"/>
            <p14:sldId id="677"/>
            <p14:sldId id="590"/>
            <p14:sldId id="661"/>
            <p14:sldId id="676"/>
          </p14:sldIdLst>
        </p14:section>
        <p14:section name="Comunicación entre componentes" id="{7B2D3FC6-874E-4B45-9F0C-9E8BAE418954}">
          <p14:sldIdLst>
            <p14:sldId id="683"/>
            <p14:sldId id="364"/>
            <p14:sldId id="365"/>
            <p14:sldId id="366"/>
          </p14:sldIdLst>
        </p14:section>
        <p14:section name="Tema 4. UI. Formularios" id="{D7732CD1-6611-4EC2-AC1D-8A2EE964380F}">
          <p14:sldIdLst>
            <p14:sldId id="670"/>
            <p14:sldId id="671"/>
          </p14:sldIdLst>
        </p14:section>
        <p14:section name="Fromularios" id="{620743DB-AFD5-40B5-BFA3-AEB0683CDAA3}">
          <p14:sldIdLst>
            <p14:sldId id="496"/>
          </p14:sldIdLst>
        </p14:section>
        <p14:section name="Elementos HTML. Controles dinámicos" id="{FCD5AC40-F2B8-4EEA-B6AE-D452359AFCAB}">
          <p14:sldIdLst>
            <p14:sldId id="373"/>
            <p14:sldId id="374"/>
            <p14:sldId id="377"/>
            <p14:sldId id="378"/>
            <p14:sldId id="379"/>
          </p14:sldIdLst>
        </p14:section>
        <p14:section name="Tipos de formularios" id="{BDACBA74-F168-4D81-AEBC-0BB557921B52}">
          <p14:sldIdLst>
            <p14:sldId id="371"/>
            <p14:sldId id="372"/>
          </p14:sldIdLst>
        </p14:section>
        <p14:section name="Formularios basados en la plantilla" id="{19F346D5-91DB-48E2-823D-4D7B7D09DF1A}">
          <p14:sldIdLst>
            <p14:sldId id="684"/>
            <p14:sldId id="686"/>
            <p14:sldId id="685"/>
            <p14:sldId id="376"/>
            <p14:sldId id="587"/>
            <p14:sldId id="601"/>
            <p14:sldId id="603"/>
            <p14:sldId id="604"/>
            <p14:sldId id="605"/>
            <p14:sldId id="606"/>
            <p14:sldId id="607"/>
            <p14:sldId id="608"/>
            <p14:sldId id="609"/>
          </p14:sldIdLst>
        </p14:section>
        <p14:section name="Formularios basados en el modelo" id="{C227FACD-90D5-4824-9448-00364CF7F3D8}">
          <p14:sldIdLst>
            <p14:sldId id="687"/>
            <p14:sldId id="688"/>
            <p14:sldId id="689"/>
            <p14:sldId id="690"/>
            <p14:sldId id="691"/>
          </p14:sldIdLst>
        </p14:section>
        <p14:section name="Bibliotecas de componentes" id="{0CE53951-FB5F-4BC6-84B6-6918A78AD0A9}">
          <p14:sldIdLst>
            <p14:sldId id="497"/>
            <p14:sldId id="610"/>
            <p14:sldId id="414"/>
          </p14:sldIdLst>
        </p14:section>
        <p14:section name="Tema 5. Servicios, enrutamiento..." id="{8D27C552-4AAC-44C4-961E-6EACEC00C996}">
          <p14:sldIdLst>
            <p14:sldId id="502"/>
            <p14:sldId id="672"/>
          </p14:sldIdLst>
        </p14:section>
        <p14:section name="Servicios" id="{AAD4D535-8BBE-41C6-9606-39CA2CE61403}">
          <p14:sldIdLst>
            <p14:sldId id="483"/>
            <p14:sldId id="516"/>
          </p14:sldIdLst>
        </p14:section>
        <p14:section name="Inyectores y providers" id="{1022B430-0179-4B84-B08F-6405F73DEF2D}">
          <p14:sldIdLst>
            <p14:sldId id="393"/>
            <p14:sldId id="394"/>
            <p14:sldId id="395"/>
            <p14:sldId id="396"/>
            <p14:sldId id="517"/>
            <p14:sldId id="518"/>
            <p14:sldId id="519"/>
            <p14:sldId id="696"/>
            <p14:sldId id="697"/>
            <p14:sldId id="520"/>
          </p14:sldIdLst>
        </p14:section>
        <p14:section name="Acceso a datos del servidor" id="{786E9E75-532C-4E5D-875A-99FA85C6CCCB}">
          <p14:sldIdLst>
            <p14:sldId id="500"/>
            <p14:sldId id="611"/>
            <p14:sldId id="702"/>
            <p14:sldId id="522"/>
            <p14:sldId id="709"/>
            <p14:sldId id="710"/>
            <p14:sldId id="698"/>
            <p14:sldId id="699"/>
            <p14:sldId id="703"/>
          </p14:sldIdLst>
        </p14:section>
        <p14:section name="Servicios propios de aceso a datos" id="{8EDB5BEC-6508-4CE0-B4EB-271FE38B8F0C}">
          <p14:sldIdLst>
            <p14:sldId id="612"/>
            <p14:sldId id="524"/>
            <p14:sldId id="700"/>
            <p14:sldId id="701"/>
            <p14:sldId id="705"/>
            <p14:sldId id="704"/>
            <p14:sldId id="706"/>
            <p14:sldId id="707"/>
            <p14:sldId id="708"/>
          </p14:sldIdLst>
        </p14:section>
        <p14:section name="Errutamiento avanzado" id="{0571B4AB-FFCE-4544-A764-103E7BA7CA74}">
          <p14:sldIdLst>
            <p14:sldId id="501"/>
          </p14:sldIdLst>
        </p14:section>
        <p14:section name="Conclusión" id="{EFEA9499-D610-4D6F-96DB-4CD9939844E5}">
          <p14:sldIdLst>
            <p14:sldId id="409"/>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80" autoAdjust="0"/>
    <p:restoredTop sz="94660"/>
  </p:normalViewPr>
  <p:slideViewPr>
    <p:cSldViewPr snapToGrid="0">
      <p:cViewPr varScale="1">
        <p:scale>
          <a:sx n="106" d="100"/>
          <a:sy n="106" d="100"/>
        </p:scale>
        <p:origin x="104" y="22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02" d="100"/>
          <a:sy n="102" d="100"/>
        </p:scale>
        <p:origin x="3648" y="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notesMaster" Target="notesMasters/notesMaster1.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handoutMaster" Target="handoutMasters/handoutMaster1.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presProps" Target="pres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viewProps" Target="viewProp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theme" Target="theme/theme1.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tableStyles" Target="tableStyles.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microsoft.com/office/2016/11/relationships/changesInfo" Target="changesInfos/changesInfo1.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userId="d318735d-b8e5-4f1a-b3a1-33090e35db06" providerId="ADAL" clId="{6E2319E4-989B-4A52-B092-6137A2B82E91}"/>
    <pc:docChg chg="undo custSel addSld delSld modSld sldOrd addSection modSection">
      <pc:chgData name="Alejandro" userId="d318735d-b8e5-4f1a-b3a1-33090e35db06" providerId="ADAL" clId="{6E2319E4-989B-4A52-B092-6137A2B82E91}" dt="2021-05-22T14:40:41.300" v="2730" actId="17846"/>
      <pc:docMkLst>
        <pc:docMk/>
      </pc:docMkLst>
      <pc:sldChg chg="ord">
        <pc:chgData name="Alejandro" userId="d318735d-b8e5-4f1a-b3a1-33090e35db06" providerId="ADAL" clId="{6E2319E4-989B-4A52-B092-6137A2B82E91}" dt="2021-05-21T17:41:40.388" v="365"/>
        <pc:sldMkLst>
          <pc:docMk/>
          <pc:sldMk cId="0" sldId="330"/>
        </pc:sldMkLst>
      </pc:sldChg>
      <pc:sldChg chg="modSp del mod">
        <pc:chgData name="Alejandro" userId="d318735d-b8e5-4f1a-b3a1-33090e35db06" providerId="ADAL" clId="{6E2319E4-989B-4A52-B092-6137A2B82E91}" dt="2021-05-21T18:24:47.330" v="1046" actId="2696"/>
        <pc:sldMkLst>
          <pc:docMk/>
          <pc:sldMk cId="0" sldId="407"/>
        </pc:sldMkLst>
        <pc:spChg chg="mod">
          <ac:chgData name="Alejandro" userId="d318735d-b8e5-4f1a-b3a1-33090e35db06" providerId="ADAL" clId="{6E2319E4-989B-4A52-B092-6137A2B82E91}" dt="2021-05-21T18:05:08.493" v="783" actId="14100"/>
          <ac:spMkLst>
            <pc:docMk/>
            <pc:sldMk cId="0" sldId="407"/>
            <ac:spMk id="1290" creationId="{00000000-0000-0000-0000-000000000000}"/>
          </ac:spMkLst>
        </pc:spChg>
      </pc:sldChg>
      <pc:sldChg chg="modSp mod">
        <pc:chgData name="Alejandro" userId="d318735d-b8e5-4f1a-b3a1-33090e35db06" providerId="ADAL" clId="{6E2319E4-989B-4A52-B092-6137A2B82E91}" dt="2021-05-22T08:51:11.624" v="2548" actId="6549"/>
        <pc:sldMkLst>
          <pc:docMk/>
          <pc:sldMk cId="1924169329" sldId="501"/>
        </pc:sldMkLst>
        <pc:spChg chg="mod">
          <ac:chgData name="Alejandro" userId="d318735d-b8e5-4f1a-b3a1-33090e35db06" providerId="ADAL" clId="{6E2319E4-989B-4A52-B092-6137A2B82E91}" dt="2021-05-22T08:51:11.624" v="2548" actId="6549"/>
          <ac:spMkLst>
            <pc:docMk/>
            <pc:sldMk cId="1924169329" sldId="501"/>
            <ac:spMk id="3" creationId="{14AAB030-0D85-4989-8886-5B51C02C5D85}"/>
          </ac:spMkLst>
        </pc:spChg>
      </pc:sldChg>
      <pc:sldChg chg="modSp mod">
        <pc:chgData name="Alejandro" userId="d318735d-b8e5-4f1a-b3a1-33090e35db06" providerId="ADAL" clId="{6E2319E4-989B-4A52-B092-6137A2B82E91}" dt="2021-05-21T18:04:01.400" v="781" actId="13926"/>
        <pc:sldMkLst>
          <pc:docMk/>
          <pc:sldMk cId="0" sldId="522"/>
        </pc:sldMkLst>
        <pc:spChg chg="mod">
          <ac:chgData name="Alejandro" userId="d318735d-b8e5-4f1a-b3a1-33090e35db06" providerId="ADAL" clId="{6E2319E4-989B-4A52-B092-6137A2B82E91}" dt="2021-05-21T18:04:01.400" v="781" actId="13926"/>
          <ac:spMkLst>
            <pc:docMk/>
            <pc:sldMk cId="0" sldId="522"/>
            <ac:spMk id="1264" creationId="{00000000-0000-0000-0000-000000000000}"/>
          </ac:spMkLst>
        </pc:spChg>
      </pc:sldChg>
      <pc:sldChg chg="modSp del mod">
        <pc:chgData name="Alejandro" userId="d318735d-b8e5-4f1a-b3a1-33090e35db06" providerId="ADAL" clId="{6E2319E4-989B-4A52-B092-6137A2B82E91}" dt="2021-05-21T18:12:40.550" v="886" actId="2696"/>
        <pc:sldMkLst>
          <pc:docMk/>
          <pc:sldMk cId="0" sldId="523"/>
        </pc:sldMkLst>
        <pc:spChg chg="mod">
          <ac:chgData name="Alejandro" userId="d318735d-b8e5-4f1a-b3a1-33090e35db06" providerId="ADAL" clId="{6E2319E4-989B-4A52-B092-6137A2B82E91}" dt="2021-05-21T18:06:53.158" v="820" actId="21"/>
          <ac:spMkLst>
            <pc:docMk/>
            <pc:sldMk cId="0" sldId="523"/>
            <ac:spMk id="1270" creationId="{00000000-0000-0000-0000-000000000000}"/>
          </ac:spMkLst>
        </pc:spChg>
      </pc:sldChg>
      <pc:sldChg chg="modSp mod">
        <pc:chgData name="Alejandro" userId="d318735d-b8e5-4f1a-b3a1-33090e35db06" providerId="ADAL" clId="{6E2319E4-989B-4A52-B092-6137A2B82E91}" dt="2021-05-21T18:39:09.115" v="1174" actId="20577"/>
        <pc:sldMkLst>
          <pc:docMk/>
          <pc:sldMk cId="0" sldId="524"/>
        </pc:sldMkLst>
        <pc:spChg chg="mod">
          <ac:chgData name="Alejandro" userId="d318735d-b8e5-4f1a-b3a1-33090e35db06" providerId="ADAL" clId="{6E2319E4-989B-4A52-B092-6137A2B82E91}" dt="2021-05-21T18:39:09.115" v="1174" actId="20577"/>
          <ac:spMkLst>
            <pc:docMk/>
            <pc:sldMk cId="0" sldId="524"/>
            <ac:spMk id="1283" creationId="{00000000-0000-0000-0000-000000000000}"/>
          </ac:spMkLst>
        </pc:spChg>
      </pc:sldChg>
      <pc:sldChg chg="add">
        <pc:chgData name="Alejandro" userId="d318735d-b8e5-4f1a-b3a1-33090e35db06" providerId="ADAL" clId="{6E2319E4-989B-4A52-B092-6137A2B82E91}" dt="2021-05-21T17:10:11.942" v="3"/>
        <pc:sldMkLst>
          <pc:docMk/>
          <pc:sldMk cId="3061739556" sldId="602"/>
        </pc:sldMkLst>
      </pc:sldChg>
      <pc:sldChg chg="modSp mod">
        <pc:chgData name="Alejandro" userId="d318735d-b8e5-4f1a-b3a1-33090e35db06" providerId="ADAL" clId="{6E2319E4-989B-4A52-B092-6137A2B82E91}" dt="2021-05-21T18:49:24.837" v="1176" actId="113"/>
        <pc:sldMkLst>
          <pc:docMk/>
          <pc:sldMk cId="0" sldId="611"/>
        </pc:sldMkLst>
        <pc:spChg chg="mod">
          <ac:chgData name="Alejandro" userId="d318735d-b8e5-4f1a-b3a1-33090e35db06" providerId="ADAL" clId="{6E2319E4-989B-4A52-B092-6137A2B82E91}" dt="2021-05-21T18:49:24.837" v="1176" actId="113"/>
          <ac:spMkLst>
            <pc:docMk/>
            <pc:sldMk cId="0" sldId="611"/>
            <ac:spMk id="1258" creationId="{00000000-0000-0000-0000-000000000000}"/>
          </ac:spMkLst>
        </pc:spChg>
      </pc:sldChg>
      <pc:sldChg chg="del">
        <pc:chgData name="Alejandro" userId="d318735d-b8e5-4f1a-b3a1-33090e35db06" providerId="ADAL" clId="{6E2319E4-989B-4A52-B092-6137A2B82E91}" dt="2021-05-21T17:07:46.009" v="0" actId="2696"/>
        <pc:sldMkLst>
          <pc:docMk/>
          <pc:sldMk cId="346433614" sldId="663"/>
        </pc:sldMkLst>
      </pc:sldChg>
      <pc:sldChg chg="del">
        <pc:chgData name="Alejandro" userId="d318735d-b8e5-4f1a-b3a1-33090e35db06" providerId="ADAL" clId="{6E2319E4-989B-4A52-B092-6137A2B82E91}" dt="2021-05-21T17:07:55.814" v="1" actId="2696"/>
        <pc:sldMkLst>
          <pc:docMk/>
          <pc:sldMk cId="561762674" sldId="664"/>
        </pc:sldMkLst>
      </pc:sldChg>
      <pc:sldChg chg="del">
        <pc:chgData name="Alejandro" userId="d318735d-b8e5-4f1a-b3a1-33090e35db06" providerId="ADAL" clId="{6E2319E4-989B-4A52-B092-6137A2B82E91}" dt="2021-05-21T17:08:06.885" v="2" actId="2696"/>
        <pc:sldMkLst>
          <pc:docMk/>
          <pc:sldMk cId="0" sldId="665"/>
        </pc:sldMkLst>
      </pc:sldChg>
      <pc:sldChg chg="add del">
        <pc:chgData name="Alejandro" userId="d318735d-b8e5-4f1a-b3a1-33090e35db06" providerId="ADAL" clId="{6E2319E4-989B-4A52-B092-6137A2B82E91}" dt="2021-05-21T17:10:17.205" v="4" actId="47"/>
        <pc:sldMkLst>
          <pc:docMk/>
          <pc:sldMk cId="1441477196" sldId="692"/>
        </pc:sldMkLst>
      </pc:sldChg>
      <pc:sldChg chg="add">
        <pc:chgData name="Alejandro" userId="d318735d-b8e5-4f1a-b3a1-33090e35db06" providerId="ADAL" clId="{6E2319E4-989B-4A52-B092-6137A2B82E91}" dt="2021-05-21T17:10:11.942" v="3"/>
        <pc:sldMkLst>
          <pc:docMk/>
          <pc:sldMk cId="519635091" sldId="693"/>
        </pc:sldMkLst>
      </pc:sldChg>
      <pc:sldChg chg="addSp delSp modSp new mod modClrScheme chgLayout">
        <pc:chgData name="Alejandro" userId="d318735d-b8e5-4f1a-b3a1-33090e35db06" providerId="ADAL" clId="{6E2319E4-989B-4A52-B092-6137A2B82E91}" dt="2021-05-21T17:17:49.779" v="39" actId="1076"/>
        <pc:sldMkLst>
          <pc:docMk/>
          <pc:sldMk cId="3815189604" sldId="694"/>
        </pc:sldMkLst>
        <pc:spChg chg="mod ord">
          <ac:chgData name="Alejandro" userId="d318735d-b8e5-4f1a-b3a1-33090e35db06" providerId="ADAL" clId="{6E2319E4-989B-4A52-B092-6137A2B82E91}" dt="2021-05-21T17:12:57.690" v="7" actId="700"/>
          <ac:spMkLst>
            <pc:docMk/>
            <pc:sldMk cId="3815189604" sldId="694"/>
            <ac:spMk id="2" creationId="{AA0AF9F2-1163-4915-8F05-A423E80C9242}"/>
          </ac:spMkLst>
        </pc:spChg>
        <pc:spChg chg="del">
          <ac:chgData name="Alejandro" userId="d318735d-b8e5-4f1a-b3a1-33090e35db06" providerId="ADAL" clId="{6E2319E4-989B-4A52-B092-6137A2B82E91}" dt="2021-05-21T17:12:57.690" v="7" actId="700"/>
          <ac:spMkLst>
            <pc:docMk/>
            <pc:sldMk cId="3815189604" sldId="694"/>
            <ac:spMk id="3" creationId="{6780DF54-9B57-4E23-833C-A04BBC05B2E5}"/>
          </ac:spMkLst>
        </pc:spChg>
        <pc:spChg chg="add mod">
          <ac:chgData name="Alejandro" userId="d318735d-b8e5-4f1a-b3a1-33090e35db06" providerId="ADAL" clId="{6E2319E4-989B-4A52-B092-6137A2B82E91}" dt="2021-05-21T17:17:49.779" v="39" actId="1076"/>
          <ac:spMkLst>
            <pc:docMk/>
            <pc:sldMk cId="3815189604" sldId="694"/>
            <ac:spMk id="5" creationId="{EA8E7D35-E3ED-4469-8BFB-2F256CA82148}"/>
          </ac:spMkLst>
        </pc:spChg>
        <pc:picChg chg="add mod modCrop">
          <ac:chgData name="Alejandro" userId="d318735d-b8e5-4f1a-b3a1-33090e35db06" providerId="ADAL" clId="{6E2319E4-989B-4A52-B092-6137A2B82E91}" dt="2021-05-21T17:15:27.913" v="27" actId="1076"/>
          <ac:picMkLst>
            <pc:docMk/>
            <pc:sldMk cId="3815189604" sldId="694"/>
            <ac:picMk id="7" creationId="{805030E4-1187-4F1A-9298-F9EF3B59550C}"/>
          </ac:picMkLst>
        </pc:picChg>
        <pc:picChg chg="add mod">
          <ac:chgData name="Alejandro" userId="d318735d-b8e5-4f1a-b3a1-33090e35db06" providerId="ADAL" clId="{6E2319E4-989B-4A52-B092-6137A2B82E91}" dt="2021-05-21T17:17:39.964" v="38" actId="1076"/>
          <ac:picMkLst>
            <pc:docMk/>
            <pc:sldMk cId="3815189604" sldId="694"/>
            <ac:picMk id="9" creationId="{F958B247-53D1-465B-BA09-F9F1DB606B56}"/>
          </ac:picMkLst>
        </pc:picChg>
      </pc:sldChg>
      <pc:sldChg chg="delSp add del mod">
        <pc:chgData name="Alejandro" userId="d318735d-b8e5-4f1a-b3a1-33090e35db06" providerId="ADAL" clId="{6E2319E4-989B-4A52-B092-6137A2B82E91}" dt="2021-05-21T17:16:59.069" v="32" actId="2696"/>
        <pc:sldMkLst>
          <pc:docMk/>
          <pc:sldMk cId="47633302" sldId="695"/>
        </pc:sldMkLst>
        <pc:spChg chg="del">
          <ac:chgData name="Alejandro" userId="d318735d-b8e5-4f1a-b3a1-33090e35db06" providerId="ADAL" clId="{6E2319E4-989B-4A52-B092-6137A2B82E91}" dt="2021-05-21T17:16:12.982" v="31" actId="478"/>
          <ac:spMkLst>
            <pc:docMk/>
            <pc:sldMk cId="47633302" sldId="695"/>
            <ac:spMk id="5" creationId="{EA8E7D35-E3ED-4469-8BFB-2F256CA82148}"/>
          </ac:spMkLst>
        </pc:spChg>
        <pc:picChg chg="del">
          <ac:chgData name="Alejandro" userId="d318735d-b8e5-4f1a-b3a1-33090e35db06" providerId="ADAL" clId="{6E2319E4-989B-4A52-B092-6137A2B82E91}" dt="2021-05-21T17:16:07.521" v="30" actId="478"/>
          <ac:picMkLst>
            <pc:docMk/>
            <pc:sldMk cId="47633302" sldId="695"/>
            <ac:picMk id="9" creationId="{F958B247-53D1-465B-BA09-F9F1DB606B56}"/>
          </ac:picMkLst>
        </pc:picChg>
      </pc:sldChg>
      <pc:sldChg chg="addSp modSp add mod">
        <pc:chgData name="Alejandro" userId="d318735d-b8e5-4f1a-b3a1-33090e35db06" providerId="ADAL" clId="{6E2319E4-989B-4A52-B092-6137A2B82E91}" dt="2021-05-21T17:37:45.915" v="359" actId="1076"/>
        <pc:sldMkLst>
          <pc:docMk/>
          <pc:sldMk cId="3734386477" sldId="695"/>
        </pc:sldMkLst>
        <pc:spChg chg="add mod">
          <ac:chgData name="Alejandro" userId="d318735d-b8e5-4f1a-b3a1-33090e35db06" providerId="ADAL" clId="{6E2319E4-989B-4A52-B092-6137A2B82E91}" dt="2021-05-21T17:36:07.145" v="328" actId="1076"/>
          <ac:spMkLst>
            <pc:docMk/>
            <pc:sldMk cId="3734386477" sldId="695"/>
            <ac:spMk id="9" creationId="{0696A570-A98F-40F4-8EF9-C35AE85B8ACD}"/>
          </ac:spMkLst>
        </pc:spChg>
        <pc:spChg chg="add mod">
          <ac:chgData name="Alejandro" userId="d318735d-b8e5-4f1a-b3a1-33090e35db06" providerId="ADAL" clId="{6E2319E4-989B-4A52-B092-6137A2B82E91}" dt="2021-05-21T17:37:45.915" v="359" actId="1076"/>
          <ac:spMkLst>
            <pc:docMk/>
            <pc:sldMk cId="3734386477" sldId="695"/>
            <ac:spMk id="11" creationId="{E7DA4C7C-8A49-42AF-BDB5-42F34EC2971C}"/>
          </ac:spMkLst>
        </pc:spChg>
        <pc:spChg chg="mod">
          <ac:chgData name="Alejandro" userId="d318735d-b8e5-4f1a-b3a1-33090e35db06" providerId="ADAL" clId="{6E2319E4-989B-4A52-B092-6137A2B82E91}" dt="2021-05-21T17:34:44.521" v="275" actId="14100"/>
          <ac:spMkLst>
            <pc:docMk/>
            <pc:sldMk cId="3734386477" sldId="695"/>
            <ac:spMk id="1327" creationId="{00000000-0000-0000-0000-000000000000}"/>
          </ac:spMkLst>
        </pc:spChg>
        <pc:spChg chg="mod">
          <ac:chgData name="Alejandro" userId="d318735d-b8e5-4f1a-b3a1-33090e35db06" providerId="ADAL" clId="{6E2319E4-989B-4A52-B092-6137A2B82E91}" dt="2021-05-21T17:30:42.493" v="75" actId="20577"/>
          <ac:spMkLst>
            <pc:docMk/>
            <pc:sldMk cId="3734386477" sldId="695"/>
            <ac:spMk id="1328" creationId="{00000000-0000-0000-0000-000000000000}"/>
          </ac:spMkLst>
        </pc:spChg>
        <pc:spChg chg="mod">
          <ac:chgData name="Alejandro" userId="d318735d-b8e5-4f1a-b3a1-33090e35db06" providerId="ADAL" clId="{6E2319E4-989B-4A52-B092-6137A2B82E91}" dt="2021-05-21T17:34:49.363" v="276" actId="1076"/>
          <ac:spMkLst>
            <pc:docMk/>
            <pc:sldMk cId="3734386477" sldId="695"/>
            <ac:spMk id="1329" creationId="{00000000-0000-0000-0000-000000000000}"/>
          </ac:spMkLst>
        </pc:spChg>
        <pc:spChg chg="mod">
          <ac:chgData name="Alejandro" userId="d318735d-b8e5-4f1a-b3a1-33090e35db06" providerId="ADAL" clId="{6E2319E4-989B-4A52-B092-6137A2B82E91}" dt="2021-05-21T17:37:40.370" v="358" actId="20577"/>
          <ac:spMkLst>
            <pc:docMk/>
            <pc:sldMk cId="3734386477" sldId="695"/>
            <ac:spMk id="1330" creationId="{00000000-0000-0000-0000-000000000000}"/>
          </ac:spMkLst>
        </pc:spChg>
      </pc:sldChg>
      <pc:sldChg chg="modSp add mod">
        <pc:chgData name="Alejandro" userId="d318735d-b8e5-4f1a-b3a1-33090e35db06" providerId="ADAL" clId="{6E2319E4-989B-4A52-B092-6137A2B82E91}" dt="2021-05-21T17:51:58.560" v="660" actId="20577"/>
        <pc:sldMkLst>
          <pc:docMk/>
          <pc:sldMk cId="1369772691" sldId="696"/>
        </pc:sldMkLst>
        <pc:spChg chg="mod">
          <ac:chgData name="Alejandro" userId="d318735d-b8e5-4f1a-b3a1-33090e35db06" providerId="ADAL" clId="{6E2319E4-989B-4A52-B092-6137A2B82E91}" dt="2021-05-21T17:48:48.529" v="390" actId="20577"/>
          <ac:spMkLst>
            <pc:docMk/>
            <pc:sldMk cId="1369772691" sldId="696"/>
            <ac:spMk id="2" creationId="{73B0E13C-CAAB-43B5-97F1-B9727B6DFE53}"/>
          </ac:spMkLst>
        </pc:spChg>
        <pc:spChg chg="mod">
          <ac:chgData name="Alejandro" userId="d318735d-b8e5-4f1a-b3a1-33090e35db06" providerId="ADAL" clId="{6E2319E4-989B-4A52-B092-6137A2B82E91}" dt="2021-05-21T17:51:58.560" v="660" actId="20577"/>
          <ac:spMkLst>
            <pc:docMk/>
            <pc:sldMk cId="1369772691" sldId="696"/>
            <ac:spMk id="4" creationId="{31FE89B4-71B7-4B9D-A056-930FE853E585}"/>
          </ac:spMkLst>
        </pc:spChg>
      </pc:sldChg>
      <pc:sldChg chg="addSp delSp add del setBg delDesignElem">
        <pc:chgData name="Alejandro" userId="d318735d-b8e5-4f1a-b3a1-33090e35db06" providerId="ADAL" clId="{6E2319E4-989B-4A52-B092-6137A2B82E91}" dt="2021-05-21T17:29:12.838" v="54"/>
        <pc:sldMkLst>
          <pc:docMk/>
          <pc:sldMk cId="4090294893" sldId="696"/>
        </pc:sldMkLst>
        <pc:spChg chg="add del">
          <ac:chgData name="Alejandro" userId="d318735d-b8e5-4f1a-b3a1-33090e35db06" providerId="ADAL" clId="{6E2319E4-989B-4A52-B092-6137A2B82E91}" dt="2021-05-21T17:29:12.838" v="54"/>
          <ac:spMkLst>
            <pc:docMk/>
            <pc:sldMk cId="4090294893" sldId="696"/>
            <ac:spMk id="119" creationId="{3F24A09B-713F-43FC-AB6E-B88083968522}"/>
          </ac:spMkLst>
        </pc:spChg>
        <pc:cxnChg chg="add del">
          <ac:chgData name="Alejandro" userId="d318735d-b8e5-4f1a-b3a1-33090e35db06" providerId="ADAL" clId="{6E2319E4-989B-4A52-B092-6137A2B82E91}" dt="2021-05-21T17:29:12.838" v="54"/>
          <ac:cxnSpMkLst>
            <pc:docMk/>
            <pc:sldMk cId="4090294893" sldId="696"/>
            <ac:cxnSpMk id="121" creationId="{0B91AB35-C3B4-4B70-B3DD-13D63B7DA23D}"/>
          </ac:cxnSpMkLst>
        </pc:cxnChg>
      </pc:sldChg>
      <pc:sldChg chg="addSp delSp modSp add mod">
        <pc:chgData name="Alejandro" userId="d318735d-b8e5-4f1a-b3a1-33090e35db06" providerId="ADAL" clId="{6E2319E4-989B-4A52-B092-6137A2B82E91}" dt="2021-05-21T18:01:25.320" v="780" actId="1076"/>
        <pc:sldMkLst>
          <pc:docMk/>
          <pc:sldMk cId="3679741238" sldId="697"/>
        </pc:sldMkLst>
        <pc:spChg chg="add mod">
          <ac:chgData name="Alejandro" userId="d318735d-b8e5-4f1a-b3a1-33090e35db06" providerId="ADAL" clId="{6E2319E4-989B-4A52-B092-6137A2B82E91}" dt="2021-05-21T18:01:21.154" v="778" actId="1076"/>
          <ac:spMkLst>
            <pc:docMk/>
            <pc:sldMk cId="3679741238" sldId="697"/>
            <ac:spMk id="2" creationId="{F3246653-4B03-4BA7-BE9F-058803AC1657}"/>
          </ac:spMkLst>
        </pc:spChg>
        <pc:spChg chg="mod">
          <ac:chgData name="Alejandro" userId="d318735d-b8e5-4f1a-b3a1-33090e35db06" providerId="ADAL" clId="{6E2319E4-989B-4A52-B092-6137A2B82E91}" dt="2021-05-21T18:01:16.597" v="777" actId="1076"/>
          <ac:spMkLst>
            <pc:docMk/>
            <pc:sldMk cId="3679741238" sldId="697"/>
            <ac:spMk id="4" creationId="{335C63BC-0E11-4D23-9E61-F0D89BF2872E}"/>
          </ac:spMkLst>
        </pc:spChg>
        <pc:spChg chg="mod">
          <ac:chgData name="Alejandro" userId="d318735d-b8e5-4f1a-b3a1-33090e35db06" providerId="ADAL" clId="{6E2319E4-989B-4A52-B092-6137A2B82E91}" dt="2021-05-21T17:52:15.476" v="691" actId="27636"/>
          <ac:spMkLst>
            <pc:docMk/>
            <pc:sldMk cId="3679741238" sldId="697"/>
            <ac:spMk id="5" creationId="{28EDFB88-21C6-4498-BA47-A1F1FEE36766}"/>
          </ac:spMkLst>
        </pc:spChg>
        <pc:spChg chg="mod">
          <ac:chgData name="Alejandro" userId="d318735d-b8e5-4f1a-b3a1-33090e35db06" providerId="ADAL" clId="{6E2319E4-989B-4A52-B092-6137A2B82E91}" dt="2021-05-21T18:01:23.565" v="779" actId="1076"/>
          <ac:spMkLst>
            <pc:docMk/>
            <pc:sldMk cId="3679741238" sldId="697"/>
            <ac:spMk id="6" creationId="{8D659C58-74CC-4921-805C-9D731988242F}"/>
          </ac:spMkLst>
        </pc:spChg>
        <pc:spChg chg="del">
          <ac:chgData name="Alejandro" userId="d318735d-b8e5-4f1a-b3a1-33090e35db06" providerId="ADAL" clId="{6E2319E4-989B-4A52-B092-6137A2B82E91}" dt="2021-05-21T17:57:01.129" v="695" actId="478"/>
          <ac:spMkLst>
            <pc:docMk/>
            <pc:sldMk cId="3679741238" sldId="697"/>
            <ac:spMk id="7" creationId="{7CC67C0F-050C-4FD3-8FD6-B19D2FB5C9EA}"/>
          </ac:spMkLst>
        </pc:spChg>
        <pc:spChg chg="add mod">
          <ac:chgData name="Alejandro" userId="d318735d-b8e5-4f1a-b3a1-33090e35db06" providerId="ADAL" clId="{6E2319E4-989B-4A52-B092-6137A2B82E91}" dt="2021-05-21T18:01:25.320" v="780" actId="1076"/>
          <ac:spMkLst>
            <pc:docMk/>
            <pc:sldMk cId="3679741238" sldId="697"/>
            <ac:spMk id="11" creationId="{49897113-8E08-4B35-B8A7-B355D1D3C099}"/>
          </ac:spMkLst>
        </pc:spChg>
        <pc:cxnChg chg="del mod">
          <ac:chgData name="Alejandro" userId="d318735d-b8e5-4f1a-b3a1-33090e35db06" providerId="ADAL" clId="{6E2319E4-989B-4A52-B092-6137A2B82E91}" dt="2021-05-21T17:56:58.505" v="694" actId="478"/>
          <ac:cxnSpMkLst>
            <pc:docMk/>
            <pc:sldMk cId="3679741238" sldId="697"/>
            <ac:cxnSpMk id="9" creationId="{725E1568-EE43-4ECB-945A-7F1D48FBFED0}"/>
          </ac:cxnSpMkLst>
        </pc:cxnChg>
      </pc:sldChg>
      <pc:sldChg chg="addSp delSp modSp add mod ord">
        <pc:chgData name="Alejandro" userId="d318735d-b8e5-4f1a-b3a1-33090e35db06" providerId="ADAL" clId="{6E2319E4-989B-4A52-B092-6137A2B82E91}" dt="2021-05-21T18:22:02.863" v="1027" actId="313"/>
        <pc:sldMkLst>
          <pc:docMk/>
          <pc:sldMk cId="3471661041" sldId="698"/>
        </pc:sldMkLst>
        <pc:spChg chg="del">
          <ac:chgData name="Alejandro" userId="d318735d-b8e5-4f1a-b3a1-33090e35db06" providerId="ADAL" clId="{6E2319E4-989B-4A52-B092-6137A2B82E91}" dt="2021-05-21T18:06:06.683" v="793" actId="478"/>
          <ac:spMkLst>
            <pc:docMk/>
            <pc:sldMk cId="3471661041" sldId="698"/>
            <ac:spMk id="2" creationId="{F3246653-4B03-4BA7-BE9F-058803AC1657}"/>
          </ac:spMkLst>
        </pc:spChg>
        <pc:spChg chg="mod">
          <ac:chgData name="Alejandro" userId="d318735d-b8e5-4f1a-b3a1-33090e35db06" providerId="ADAL" clId="{6E2319E4-989B-4A52-B092-6137A2B82E91}" dt="2021-05-21T18:20:14.567" v="922" actId="20577"/>
          <ac:spMkLst>
            <pc:docMk/>
            <pc:sldMk cId="3471661041" sldId="698"/>
            <ac:spMk id="4" creationId="{335C63BC-0E11-4D23-9E61-F0D89BF2872E}"/>
          </ac:spMkLst>
        </pc:spChg>
        <pc:spChg chg="mod">
          <ac:chgData name="Alejandro" userId="d318735d-b8e5-4f1a-b3a1-33090e35db06" providerId="ADAL" clId="{6E2319E4-989B-4A52-B092-6137A2B82E91}" dt="2021-05-21T18:16:47.607" v="895" actId="20577"/>
          <ac:spMkLst>
            <pc:docMk/>
            <pc:sldMk cId="3471661041" sldId="698"/>
            <ac:spMk id="5" creationId="{28EDFB88-21C6-4498-BA47-A1F1FEE36766}"/>
          </ac:spMkLst>
        </pc:spChg>
        <pc:spChg chg="del mod">
          <ac:chgData name="Alejandro" userId="d318735d-b8e5-4f1a-b3a1-33090e35db06" providerId="ADAL" clId="{6E2319E4-989B-4A52-B092-6137A2B82E91}" dt="2021-05-21T18:06:11.666" v="796" actId="478"/>
          <ac:spMkLst>
            <pc:docMk/>
            <pc:sldMk cId="3471661041" sldId="698"/>
            <ac:spMk id="6" creationId="{8D659C58-74CC-4921-805C-9D731988242F}"/>
          </ac:spMkLst>
        </pc:spChg>
        <pc:spChg chg="add mod">
          <ac:chgData name="Alejandro" userId="d318735d-b8e5-4f1a-b3a1-33090e35db06" providerId="ADAL" clId="{6E2319E4-989B-4A52-B092-6137A2B82E91}" dt="2021-05-21T18:22:02.863" v="1027" actId="313"/>
          <ac:spMkLst>
            <pc:docMk/>
            <pc:sldMk cId="3471661041" sldId="698"/>
            <ac:spMk id="9" creationId="{84EDBFE4-B60D-4B0A-9254-4528A687CA88}"/>
          </ac:spMkLst>
        </pc:spChg>
        <pc:spChg chg="del">
          <ac:chgData name="Alejandro" userId="d318735d-b8e5-4f1a-b3a1-33090e35db06" providerId="ADAL" clId="{6E2319E4-989B-4A52-B092-6137A2B82E91}" dt="2021-05-21T18:06:08.783" v="794" actId="478"/>
          <ac:spMkLst>
            <pc:docMk/>
            <pc:sldMk cId="3471661041" sldId="698"/>
            <ac:spMk id="11" creationId="{49897113-8E08-4B35-B8A7-B355D1D3C099}"/>
          </ac:spMkLst>
        </pc:spChg>
      </pc:sldChg>
      <pc:sldChg chg="modSp add mod">
        <pc:chgData name="Alejandro" userId="d318735d-b8e5-4f1a-b3a1-33090e35db06" providerId="ADAL" clId="{6E2319E4-989B-4A52-B092-6137A2B82E91}" dt="2021-05-21T18:22:48.315" v="1033" actId="20577"/>
        <pc:sldMkLst>
          <pc:docMk/>
          <pc:sldMk cId="3496447879" sldId="699"/>
        </pc:sldMkLst>
        <pc:spChg chg="mod">
          <ac:chgData name="Alejandro" userId="d318735d-b8e5-4f1a-b3a1-33090e35db06" providerId="ADAL" clId="{6E2319E4-989B-4A52-B092-6137A2B82E91}" dt="2021-05-21T18:22:48.315" v="1033" actId="20577"/>
          <ac:spMkLst>
            <pc:docMk/>
            <pc:sldMk cId="3496447879" sldId="699"/>
            <ac:spMk id="4" creationId="{335C63BC-0E11-4D23-9E61-F0D89BF2872E}"/>
          </ac:spMkLst>
        </pc:spChg>
      </pc:sldChg>
      <pc:sldChg chg="modSp add mod ord">
        <pc:chgData name="Alejandro" userId="d318735d-b8e5-4f1a-b3a1-33090e35db06" providerId="ADAL" clId="{6E2319E4-989B-4A52-B092-6137A2B82E91}" dt="2021-05-21T18:38:26.809" v="1163" actId="1076"/>
        <pc:sldMkLst>
          <pc:docMk/>
          <pc:sldMk cId="1708373014" sldId="700"/>
        </pc:sldMkLst>
        <pc:spChg chg="mod">
          <ac:chgData name="Alejandro" userId="d318735d-b8e5-4f1a-b3a1-33090e35db06" providerId="ADAL" clId="{6E2319E4-989B-4A52-B092-6137A2B82E91}" dt="2021-05-21T18:38:26.809" v="1163" actId="1076"/>
          <ac:spMkLst>
            <pc:docMk/>
            <pc:sldMk cId="1708373014" sldId="700"/>
            <ac:spMk id="4" creationId="{335C63BC-0E11-4D23-9E61-F0D89BF2872E}"/>
          </ac:spMkLst>
        </pc:spChg>
        <pc:spChg chg="mod">
          <ac:chgData name="Alejandro" userId="d318735d-b8e5-4f1a-b3a1-33090e35db06" providerId="ADAL" clId="{6E2319E4-989B-4A52-B092-6137A2B82E91}" dt="2021-05-21T18:35:22.505" v="1077" actId="20577"/>
          <ac:spMkLst>
            <pc:docMk/>
            <pc:sldMk cId="1708373014" sldId="700"/>
            <ac:spMk id="5" creationId="{28EDFB88-21C6-4498-BA47-A1F1FEE36766}"/>
          </ac:spMkLst>
        </pc:spChg>
        <pc:spChg chg="mod">
          <ac:chgData name="Alejandro" userId="d318735d-b8e5-4f1a-b3a1-33090e35db06" providerId="ADAL" clId="{6E2319E4-989B-4A52-B092-6137A2B82E91}" dt="2021-05-21T18:36:36.373" v="1111" actId="1076"/>
          <ac:spMkLst>
            <pc:docMk/>
            <pc:sldMk cId="1708373014" sldId="700"/>
            <ac:spMk id="9" creationId="{84EDBFE4-B60D-4B0A-9254-4528A687CA88}"/>
          </ac:spMkLst>
        </pc:spChg>
      </pc:sldChg>
      <pc:sldChg chg="modSp add mod">
        <pc:chgData name="Alejandro" userId="d318735d-b8e5-4f1a-b3a1-33090e35db06" providerId="ADAL" clId="{6E2319E4-989B-4A52-B092-6137A2B82E91}" dt="2021-05-21T18:36:16.457" v="1107" actId="1076"/>
        <pc:sldMkLst>
          <pc:docMk/>
          <pc:sldMk cId="4289287264" sldId="701"/>
        </pc:sldMkLst>
        <pc:spChg chg="mod">
          <ac:chgData name="Alejandro" userId="d318735d-b8e5-4f1a-b3a1-33090e35db06" providerId="ADAL" clId="{6E2319E4-989B-4A52-B092-6137A2B82E91}" dt="2021-05-21T18:36:16.457" v="1107" actId="1076"/>
          <ac:spMkLst>
            <pc:docMk/>
            <pc:sldMk cId="4289287264" sldId="701"/>
            <ac:spMk id="4" creationId="{335C63BC-0E11-4D23-9E61-F0D89BF2872E}"/>
          </ac:spMkLst>
        </pc:spChg>
      </pc:sldChg>
      <pc:sldChg chg="addSp delSp modSp new mod modClrScheme chgLayout">
        <pc:chgData name="Alejandro" userId="d318735d-b8e5-4f1a-b3a1-33090e35db06" providerId="ADAL" clId="{6E2319E4-989B-4A52-B092-6137A2B82E91}" dt="2021-05-21T19:03:02.158" v="1409" actId="6549"/>
        <pc:sldMkLst>
          <pc:docMk/>
          <pc:sldMk cId="2866029430" sldId="702"/>
        </pc:sldMkLst>
        <pc:spChg chg="del mod ord">
          <ac:chgData name="Alejandro" userId="d318735d-b8e5-4f1a-b3a1-33090e35db06" providerId="ADAL" clId="{6E2319E4-989B-4A52-B092-6137A2B82E91}" dt="2021-05-21T18:49:58.688" v="1178" actId="700"/>
          <ac:spMkLst>
            <pc:docMk/>
            <pc:sldMk cId="2866029430" sldId="702"/>
            <ac:spMk id="2" creationId="{0D62925E-7839-4D92-92DC-E96FF0352920}"/>
          </ac:spMkLst>
        </pc:spChg>
        <pc:spChg chg="del mod ord">
          <ac:chgData name="Alejandro" userId="d318735d-b8e5-4f1a-b3a1-33090e35db06" providerId="ADAL" clId="{6E2319E4-989B-4A52-B092-6137A2B82E91}" dt="2021-05-21T18:49:58.688" v="1178" actId="700"/>
          <ac:spMkLst>
            <pc:docMk/>
            <pc:sldMk cId="2866029430" sldId="702"/>
            <ac:spMk id="3" creationId="{5FDF7DD6-60D6-4E16-9384-17A7169BCC32}"/>
          </ac:spMkLst>
        </pc:spChg>
        <pc:spChg chg="add mod ord">
          <ac:chgData name="Alejandro" userId="d318735d-b8e5-4f1a-b3a1-33090e35db06" providerId="ADAL" clId="{6E2319E4-989B-4A52-B092-6137A2B82E91}" dt="2021-05-21T18:50:16.997" v="1209" actId="20577"/>
          <ac:spMkLst>
            <pc:docMk/>
            <pc:sldMk cId="2866029430" sldId="702"/>
            <ac:spMk id="4" creationId="{A1E18997-5C88-4ED2-8F60-E673BE13BFD3}"/>
          </ac:spMkLst>
        </pc:spChg>
        <pc:spChg chg="add del mod ord">
          <ac:chgData name="Alejandro" userId="d318735d-b8e5-4f1a-b3a1-33090e35db06" providerId="ADAL" clId="{6E2319E4-989B-4A52-B092-6137A2B82E91}" dt="2021-05-21T18:57:25.546" v="1351" actId="26606"/>
          <ac:spMkLst>
            <pc:docMk/>
            <pc:sldMk cId="2866029430" sldId="702"/>
            <ac:spMk id="5" creationId="{71AE7788-C24E-4AE4-9E80-19E124264B8B}"/>
          </ac:spMkLst>
        </pc:spChg>
        <pc:spChg chg="add mod">
          <ac:chgData name="Alejandro" userId="d318735d-b8e5-4f1a-b3a1-33090e35db06" providerId="ADAL" clId="{6E2319E4-989B-4A52-B092-6137A2B82E91}" dt="2021-05-21T19:03:02.158" v="1409" actId="6549"/>
          <ac:spMkLst>
            <pc:docMk/>
            <pc:sldMk cId="2866029430" sldId="702"/>
            <ac:spMk id="6" creationId="{967A0E62-312B-404A-A97D-A8B698797BBB}"/>
          </ac:spMkLst>
        </pc:spChg>
        <pc:spChg chg="add mod">
          <ac:chgData name="Alejandro" userId="d318735d-b8e5-4f1a-b3a1-33090e35db06" providerId="ADAL" clId="{6E2319E4-989B-4A52-B092-6137A2B82E91}" dt="2021-05-21T19:02:55.844" v="1408" actId="1076"/>
          <ac:spMkLst>
            <pc:docMk/>
            <pc:sldMk cId="2866029430" sldId="702"/>
            <ac:spMk id="9" creationId="{8DFA07C8-F393-4A0B-A8E0-E3D392214257}"/>
          </ac:spMkLst>
        </pc:spChg>
        <pc:graphicFrameChg chg="add mod">
          <ac:chgData name="Alejandro" userId="d318735d-b8e5-4f1a-b3a1-33090e35db06" providerId="ADAL" clId="{6E2319E4-989B-4A52-B092-6137A2B82E91}" dt="2021-05-21T18:57:37.777" v="1353" actId="14100"/>
          <ac:graphicFrameMkLst>
            <pc:docMk/>
            <pc:sldMk cId="2866029430" sldId="702"/>
            <ac:graphicFrameMk id="7" creationId="{D0B53F99-D6B0-4F66-BF34-564AB7E8AEBD}"/>
          </ac:graphicFrameMkLst>
        </pc:graphicFrameChg>
      </pc:sldChg>
      <pc:sldChg chg="addSp delSp modSp new mod setBg modClrScheme chgLayout">
        <pc:chgData name="Alejandro" userId="d318735d-b8e5-4f1a-b3a1-33090e35db06" providerId="ADAL" clId="{6E2319E4-989B-4A52-B092-6137A2B82E91}" dt="2021-05-21T19:12:13.704" v="1775" actId="20577"/>
        <pc:sldMkLst>
          <pc:docMk/>
          <pc:sldMk cId="2866110155" sldId="703"/>
        </pc:sldMkLst>
        <pc:spChg chg="del mod ord">
          <ac:chgData name="Alejandro" userId="d318735d-b8e5-4f1a-b3a1-33090e35db06" providerId="ADAL" clId="{6E2319E4-989B-4A52-B092-6137A2B82E91}" dt="2021-05-21T19:04:14.900" v="1411" actId="700"/>
          <ac:spMkLst>
            <pc:docMk/>
            <pc:sldMk cId="2866110155" sldId="703"/>
            <ac:spMk id="2" creationId="{AFD3E5A8-EDF5-47A5-9AD6-80ADC9A4D529}"/>
          </ac:spMkLst>
        </pc:spChg>
        <pc:spChg chg="add mod ord">
          <ac:chgData name="Alejandro" userId="d318735d-b8e5-4f1a-b3a1-33090e35db06" providerId="ADAL" clId="{6E2319E4-989B-4A52-B092-6137A2B82E91}" dt="2021-05-21T19:11:05.332" v="1761" actId="26606"/>
          <ac:spMkLst>
            <pc:docMk/>
            <pc:sldMk cId="2866110155" sldId="703"/>
            <ac:spMk id="3" creationId="{42BD96E1-4A6E-445F-B996-A373DDD4BED3}"/>
          </ac:spMkLst>
        </pc:spChg>
        <pc:spChg chg="add mod ord">
          <ac:chgData name="Alejandro" userId="d318735d-b8e5-4f1a-b3a1-33090e35db06" providerId="ADAL" clId="{6E2319E4-989B-4A52-B092-6137A2B82E91}" dt="2021-05-21T19:12:13.704" v="1775" actId="20577"/>
          <ac:spMkLst>
            <pc:docMk/>
            <pc:sldMk cId="2866110155" sldId="703"/>
            <ac:spMk id="4" creationId="{23D793B8-5E28-4EE1-A814-C427EE572E44}"/>
          </ac:spMkLst>
        </pc:spChg>
        <pc:spChg chg="add del mod">
          <ac:chgData name="Alejandro" userId="d318735d-b8e5-4f1a-b3a1-33090e35db06" providerId="ADAL" clId="{6E2319E4-989B-4A52-B092-6137A2B82E91}" dt="2021-05-21T19:10:57.947" v="1760" actId="21"/>
          <ac:spMkLst>
            <pc:docMk/>
            <pc:sldMk cId="2866110155" sldId="703"/>
            <ac:spMk id="5" creationId="{821BC9CA-331B-4163-A145-2EB3F1E28232}"/>
          </ac:spMkLst>
        </pc:spChg>
        <pc:spChg chg="add">
          <ac:chgData name="Alejandro" userId="d318735d-b8e5-4f1a-b3a1-33090e35db06" providerId="ADAL" clId="{6E2319E4-989B-4A52-B092-6137A2B82E91}" dt="2021-05-21T19:11:05.332" v="1761" actId="26606"/>
          <ac:spMkLst>
            <pc:docMk/>
            <pc:sldMk cId="2866110155" sldId="703"/>
            <ac:spMk id="9" creationId="{907EF6B7-1338-4443-8C46-6A318D952DFD}"/>
          </ac:spMkLst>
        </pc:spChg>
        <pc:spChg chg="add mod">
          <ac:chgData name="Alejandro" userId="d318735d-b8e5-4f1a-b3a1-33090e35db06" providerId="ADAL" clId="{6E2319E4-989B-4A52-B092-6137A2B82E91}" dt="2021-05-21T19:11:49.873" v="1773" actId="1076"/>
          <ac:spMkLst>
            <pc:docMk/>
            <pc:sldMk cId="2866110155" sldId="703"/>
            <ac:spMk id="10" creationId="{673C0B57-565B-46BA-8FD9-53CBB560F823}"/>
          </ac:spMkLst>
        </pc:spChg>
        <pc:spChg chg="add">
          <ac:chgData name="Alejandro" userId="d318735d-b8e5-4f1a-b3a1-33090e35db06" providerId="ADAL" clId="{6E2319E4-989B-4A52-B092-6137A2B82E91}" dt="2021-05-21T19:11:05.332" v="1761" actId="26606"/>
          <ac:spMkLst>
            <pc:docMk/>
            <pc:sldMk cId="2866110155" sldId="703"/>
            <ac:spMk id="11" creationId="{DAAE4CDD-124C-4DCF-9584-B6033B545DD5}"/>
          </ac:spMkLst>
        </pc:spChg>
        <pc:spChg chg="add">
          <ac:chgData name="Alejandro" userId="d318735d-b8e5-4f1a-b3a1-33090e35db06" providerId="ADAL" clId="{6E2319E4-989B-4A52-B092-6137A2B82E91}" dt="2021-05-21T19:11:05.332" v="1761" actId="26606"/>
          <ac:spMkLst>
            <pc:docMk/>
            <pc:sldMk cId="2866110155" sldId="703"/>
            <ac:spMk id="13" creationId="{081E4A58-353D-44AE-B2FC-2A74E2E400F7}"/>
          </ac:spMkLst>
        </pc:spChg>
      </pc:sldChg>
      <pc:sldChg chg="addSp delSp modSp new mod">
        <pc:chgData name="Alejandro" userId="d318735d-b8e5-4f1a-b3a1-33090e35db06" providerId="ADAL" clId="{6E2319E4-989B-4A52-B092-6137A2B82E91}" dt="2021-05-21T19:24:37.698" v="2164" actId="22"/>
        <pc:sldMkLst>
          <pc:docMk/>
          <pc:sldMk cId="850488873" sldId="704"/>
        </pc:sldMkLst>
        <pc:spChg chg="mod">
          <ac:chgData name="Alejandro" userId="d318735d-b8e5-4f1a-b3a1-33090e35db06" providerId="ADAL" clId="{6E2319E4-989B-4A52-B092-6137A2B82E91}" dt="2021-05-21T19:22:32.290" v="2127" actId="20577"/>
          <ac:spMkLst>
            <pc:docMk/>
            <pc:sldMk cId="850488873" sldId="704"/>
            <ac:spMk id="2" creationId="{7272F354-903E-4CE7-A322-69ABD9E6ECEC}"/>
          </ac:spMkLst>
        </pc:spChg>
        <pc:spChg chg="add mod">
          <ac:chgData name="Alejandro" userId="d318735d-b8e5-4f1a-b3a1-33090e35db06" providerId="ADAL" clId="{6E2319E4-989B-4A52-B092-6137A2B82E91}" dt="2021-05-21T19:24:17.260" v="2162" actId="1076"/>
          <ac:spMkLst>
            <pc:docMk/>
            <pc:sldMk cId="850488873" sldId="704"/>
            <ac:spMk id="3" creationId="{9D640946-8907-4561-B20A-2A266E238FD9}"/>
          </ac:spMkLst>
        </pc:spChg>
        <pc:spChg chg="add del">
          <ac:chgData name="Alejandro" userId="d318735d-b8e5-4f1a-b3a1-33090e35db06" providerId="ADAL" clId="{6E2319E4-989B-4A52-B092-6137A2B82E91}" dt="2021-05-21T19:24:37.698" v="2164" actId="22"/>
          <ac:spMkLst>
            <pc:docMk/>
            <pc:sldMk cId="850488873" sldId="704"/>
            <ac:spMk id="5" creationId="{13351D2F-4259-44CE-916A-A343E39ECBF4}"/>
          </ac:spMkLst>
        </pc:spChg>
      </pc:sldChg>
      <pc:sldChg chg="addSp delSp modSp new mod setBg modClrScheme chgLayout">
        <pc:chgData name="Alejandro" userId="d318735d-b8e5-4f1a-b3a1-33090e35db06" providerId="ADAL" clId="{6E2319E4-989B-4A52-B092-6137A2B82E91}" dt="2021-05-21T19:22:14.462" v="2105" actId="26606"/>
        <pc:sldMkLst>
          <pc:docMk/>
          <pc:sldMk cId="1697556302" sldId="705"/>
        </pc:sldMkLst>
        <pc:spChg chg="del mod ord">
          <ac:chgData name="Alejandro" userId="d318735d-b8e5-4f1a-b3a1-33090e35db06" providerId="ADAL" clId="{6E2319E4-989B-4A52-B092-6137A2B82E91}" dt="2021-05-21T19:14:45.232" v="1778" actId="700"/>
          <ac:spMkLst>
            <pc:docMk/>
            <pc:sldMk cId="1697556302" sldId="705"/>
            <ac:spMk id="2" creationId="{1983E886-42B3-41FB-A06C-B710350EF994}"/>
          </ac:spMkLst>
        </pc:spChg>
        <pc:spChg chg="add mod ord">
          <ac:chgData name="Alejandro" userId="d318735d-b8e5-4f1a-b3a1-33090e35db06" providerId="ADAL" clId="{6E2319E4-989B-4A52-B092-6137A2B82E91}" dt="2021-05-21T19:22:14.462" v="2105" actId="26606"/>
          <ac:spMkLst>
            <pc:docMk/>
            <pc:sldMk cId="1697556302" sldId="705"/>
            <ac:spMk id="3" creationId="{A556D98B-A261-477C-A235-790F168E888B}"/>
          </ac:spMkLst>
        </pc:spChg>
        <pc:spChg chg="add mod ord">
          <ac:chgData name="Alejandro" userId="d318735d-b8e5-4f1a-b3a1-33090e35db06" providerId="ADAL" clId="{6E2319E4-989B-4A52-B092-6137A2B82E91}" dt="2021-05-21T19:22:14.462" v="2105" actId="26606"/>
          <ac:spMkLst>
            <pc:docMk/>
            <pc:sldMk cId="1697556302" sldId="705"/>
            <ac:spMk id="4" creationId="{BAA64B6E-0D31-47FE-A207-F91E194B20C6}"/>
          </ac:spMkLst>
        </pc:spChg>
        <pc:spChg chg="add">
          <ac:chgData name="Alejandro" userId="d318735d-b8e5-4f1a-b3a1-33090e35db06" providerId="ADAL" clId="{6E2319E4-989B-4A52-B092-6137A2B82E91}" dt="2021-05-21T19:22:14.462" v="2105" actId="26606"/>
          <ac:spMkLst>
            <pc:docMk/>
            <pc:sldMk cId="1697556302" sldId="705"/>
            <ac:spMk id="9" creationId="{17718681-A12E-49D6-9925-DD7C68176D61}"/>
          </ac:spMkLst>
        </pc:spChg>
        <pc:spChg chg="add">
          <ac:chgData name="Alejandro" userId="d318735d-b8e5-4f1a-b3a1-33090e35db06" providerId="ADAL" clId="{6E2319E4-989B-4A52-B092-6137A2B82E91}" dt="2021-05-21T19:22:14.462" v="2105" actId="26606"/>
          <ac:spMkLst>
            <pc:docMk/>
            <pc:sldMk cId="1697556302" sldId="705"/>
            <ac:spMk id="11" creationId="{FBD77573-9EF2-4C35-8285-A1CF6FBB0EA5}"/>
          </ac:spMkLst>
        </pc:spChg>
      </pc:sldChg>
      <pc:sldChg chg="addSp delSp modSp new mod setBg modClrScheme chgLayout">
        <pc:chgData name="Alejandro" userId="d318735d-b8e5-4f1a-b3a1-33090e35db06" providerId="ADAL" clId="{6E2319E4-989B-4A52-B092-6137A2B82E91}" dt="2021-05-22T07:45:31.987" v="2350" actId="20577"/>
        <pc:sldMkLst>
          <pc:docMk/>
          <pc:sldMk cId="675427409" sldId="706"/>
        </pc:sldMkLst>
        <pc:spChg chg="del mod ord">
          <ac:chgData name="Alejandro" userId="d318735d-b8e5-4f1a-b3a1-33090e35db06" providerId="ADAL" clId="{6E2319E4-989B-4A52-B092-6137A2B82E91}" dt="2021-05-21T19:25:03.353" v="2166" actId="700"/>
          <ac:spMkLst>
            <pc:docMk/>
            <pc:sldMk cId="675427409" sldId="706"/>
            <ac:spMk id="2" creationId="{7BFCE460-AC7A-4722-BFBC-D91B02D9C8A2}"/>
          </ac:spMkLst>
        </pc:spChg>
        <pc:spChg chg="add mod ord">
          <ac:chgData name="Alejandro" userId="d318735d-b8e5-4f1a-b3a1-33090e35db06" providerId="ADAL" clId="{6E2319E4-989B-4A52-B092-6137A2B82E91}" dt="2021-05-21T19:27:33.060" v="2286" actId="26606"/>
          <ac:spMkLst>
            <pc:docMk/>
            <pc:sldMk cId="675427409" sldId="706"/>
            <ac:spMk id="3" creationId="{6BC1D036-4B15-491A-A540-987CD033B6EE}"/>
          </ac:spMkLst>
        </pc:spChg>
        <pc:spChg chg="add del mod ord">
          <ac:chgData name="Alejandro" userId="d318735d-b8e5-4f1a-b3a1-33090e35db06" providerId="ADAL" clId="{6E2319E4-989B-4A52-B092-6137A2B82E91}" dt="2021-05-21T19:27:33.060" v="2286" actId="26606"/>
          <ac:spMkLst>
            <pc:docMk/>
            <pc:sldMk cId="675427409" sldId="706"/>
            <ac:spMk id="4" creationId="{BBB0FA6A-E548-4326-B3ED-53E7879ACFF5}"/>
          </ac:spMkLst>
        </pc:spChg>
        <pc:spChg chg="add">
          <ac:chgData name="Alejandro" userId="d318735d-b8e5-4f1a-b3a1-33090e35db06" providerId="ADAL" clId="{6E2319E4-989B-4A52-B092-6137A2B82E91}" dt="2021-05-21T19:27:33.060" v="2286" actId="26606"/>
          <ac:spMkLst>
            <pc:docMk/>
            <pc:sldMk cId="675427409" sldId="706"/>
            <ac:spMk id="10" creationId="{345A976A-8DE3-4B67-B94B-2044FDD12899}"/>
          </ac:spMkLst>
        </pc:spChg>
        <pc:spChg chg="add">
          <ac:chgData name="Alejandro" userId="d318735d-b8e5-4f1a-b3a1-33090e35db06" providerId="ADAL" clId="{6E2319E4-989B-4A52-B092-6137A2B82E91}" dt="2021-05-21T19:27:33.060" v="2286" actId="26606"/>
          <ac:spMkLst>
            <pc:docMk/>
            <pc:sldMk cId="675427409" sldId="706"/>
            <ac:spMk id="12" creationId="{6EAAA1B9-2DDB-49C9-A037-A523D2F13C15}"/>
          </ac:spMkLst>
        </pc:spChg>
        <pc:grpChg chg="add">
          <ac:chgData name="Alejandro" userId="d318735d-b8e5-4f1a-b3a1-33090e35db06" providerId="ADAL" clId="{6E2319E4-989B-4A52-B092-6137A2B82E91}" dt="2021-05-21T19:27:33.060" v="2286" actId="26606"/>
          <ac:grpSpMkLst>
            <pc:docMk/>
            <pc:sldMk cId="675427409" sldId="706"/>
            <ac:grpSpMk id="14" creationId="{B441F8D5-EBCE-4FB9-91A9-3425971C1F99}"/>
          </ac:grpSpMkLst>
        </pc:grpChg>
        <pc:grpChg chg="add">
          <ac:chgData name="Alejandro" userId="d318735d-b8e5-4f1a-b3a1-33090e35db06" providerId="ADAL" clId="{6E2319E4-989B-4A52-B092-6137A2B82E91}" dt="2021-05-21T19:27:33.060" v="2286" actId="26606"/>
          <ac:grpSpMkLst>
            <pc:docMk/>
            <pc:sldMk cId="675427409" sldId="706"/>
            <ac:grpSpMk id="20" creationId="{08701F99-7E4C-4B92-A4B5-307CDFB7A4DE}"/>
          </ac:grpSpMkLst>
        </pc:grpChg>
        <pc:graphicFrameChg chg="add mod">
          <ac:chgData name="Alejandro" userId="d318735d-b8e5-4f1a-b3a1-33090e35db06" providerId="ADAL" clId="{6E2319E4-989B-4A52-B092-6137A2B82E91}" dt="2021-05-22T07:45:31.987" v="2350" actId="20577"/>
          <ac:graphicFrameMkLst>
            <pc:docMk/>
            <pc:sldMk cId="675427409" sldId="706"/>
            <ac:graphicFrameMk id="6" creationId="{57CF8AC7-F709-40D5-8614-B56340B7AD0A}"/>
          </ac:graphicFrameMkLst>
        </pc:graphicFrameChg>
      </pc:sldChg>
      <pc:sldChg chg="addSp modSp new mod setBg">
        <pc:chgData name="Alejandro" userId="d318735d-b8e5-4f1a-b3a1-33090e35db06" providerId="ADAL" clId="{6E2319E4-989B-4A52-B092-6137A2B82E91}" dt="2021-05-22T08:30:42.132" v="2484" actId="26606"/>
        <pc:sldMkLst>
          <pc:docMk/>
          <pc:sldMk cId="465960444" sldId="707"/>
        </pc:sldMkLst>
        <pc:spChg chg="mod">
          <ac:chgData name="Alejandro" userId="d318735d-b8e5-4f1a-b3a1-33090e35db06" providerId="ADAL" clId="{6E2319E4-989B-4A52-B092-6137A2B82E91}" dt="2021-05-22T08:30:42.132" v="2484" actId="26606"/>
          <ac:spMkLst>
            <pc:docMk/>
            <pc:sldMk cId="465960444" sldId="707"/>
            <ac:spMk id="2" creationId="{BE1AD2D8-7359-4136-865F-96CFEEA4E928}"/>
          </ac:spMkLst>
        </pc:spChg>
        <pc:spChg chg="mod">
          <ac:chgData name="Alejandro" userId="d318735d-b8e5-4f1a-b3a1-33090e35db06" providerId="ADAL" clId="{6E2319E4-989B-4A52-B092-6137A2B82E91}" dt="2021-05-22T08:30:42.132" v="2484" actId="26606"/>
          <ac:spMkLst>
            <pc:docMk/>
            <pc:sldMk cId="465960444" sldId="707"/>
            <ac:spMk id="3" creationId="{DAAD5036-0B08-400A-9628-9BD70B7A8D74}"/>
          </ac:spMkLst>
        </pc:spChg>
        <pc:picChg chg="add">
          <ac:chgData name="Alejandro" userId="d318735d-b8e5-4f1a-b3a1-33090e35db06" providerId="ADAL" clId="{6E2319E4-989B-4A52-B092-6137A2B82E91}" dt="2021-05-22T08:30:42.132" v="2484" actId="26606"/>
          <ac:picMkLst>
            <pc:docMk/>
            <pc:sldMk cId="465960444" sldId="707"/>
            <ac:picMk id="5" creationId="{459B32A7-018A-47DB-B854-06D2C6E4E5AE}"/>
          </ac:picMkLst>
        </pc:picChg>
        <pc:cxnChg chg="add">
          <ac:chgData name="Alejandro" userId="d318735d-b8e5-4f1a-b3a1-33090e35db06" providerId="ADAL" clId="{6E2319E4-989B-4A52-B092-6137A2B82E91}" dt="2021-05-22T08:30:42.132" v="2484" actId="26606"/>
          <ac:cxnSpMkLst>
            <pc:docMk/>
            <pc:sldMk cId="465960444" sldId="707"/>
            <ac:cxnSpMk id="9" creationId="{A7F400EE-A8A5-48AF-B4D6-291B52C6F0B0}"/>
          </ac:cxnSpMkLst>
        </pc:cxnChg>
      </pc:sldChg>
      <pc:sldChg chg="addSp delSp modSp new mod modClrScheme chgLayout">
        <pc:chgData name="Alejandro" userId="d318735d-b8e5-4f1a-b3a1-33090e35db06" providerId="ADAL" clId="{6E2319E4-989B-4A52-B092-6137A2B82E91}" dt="2021-05-22T08:33:19.860" v="2545" actId="1076"/>
        <pc:sldMkLst>
          <pc:docMk/>
          <pc:sldMk cId="4078349702" sldId="708"/>
        </pc:sldMkLst>
        <pc:spChg chg="del mod ord">
          <ac:chgData name="Alejandro" userId="d318735d-b8e5-4f1a-b3a1-33090e35db06" providerId="ADAL" clId="{6E2319E4-989B-4A52-B092-6137A2B82E91}" dt="2021-05-22T08:31:04.734" v="2486" actId="700"/>
          <ac:spMkLst>
            <pc:docMk/>
            <pc:sldMk cId="4078349702" sldId="708"/>
            <ac:spMk id="2" creationId="{6D9324F5-D474-47CF-AD02-44A53FC3F038}"/>
          </ac:spMkLst>
        </pc:spChg>
        <pc:spChg chg="del">
          <ac:chgData name="Alejandro" userId="d318735d-b8e5-4f1a-b3a1-33090e35db06" providerId="ADAL" clId="{6E2319E4-989B-4A52-B092-6137A2B82E91}" dt="2021-05-22T08:31:04.734" v="2486" actId="700"/>
          <ac:spMkLst>
            <pc:docMk/>
            <pc:sldMk cId="4078349702" sldId="708"/>
            <ac:spMk id="3" creationId="{33C1DDA6-A025-406D-AB58-BFA889F5B2A3}"/>
          </ac:spMkLst>
        </pc:spChg>
        <pc:spChg chg="add mod ord">
          <ac:chgData name="Alejandro" userId="d318735d-b8e5-4f1a-b3a1-33090e35db06" providerId="ADAL" clId="{6E2319E4-989B-4A52-B092-6137A2B82E91}" dt="2021-05-22T08:31:28.227" v="2523" actId="20577"/>
          <ac:spMkLst>
            <pc:docMk/>
            <pc:sldMk cId="4078349702" sldId="708"/>
            <ac:spMk id="4" creationId="{79EA82C6-874B-4758-9892-E69593999A59}"/>
          </ac:spMkLst>
        </pc:spChg>
        <pc:spChg chg="add mod">
          <ac:chgData name="Alejandro" userId="d318735d-b8e5-4f1a-b3a1-33090e35db06" providerId="ADAL" clId="{6E2319E4-989B-4A52-B092-6137A2B82E91}" dt="2021-05-22T08:33:19.860" v="2545" actId="1076"/>
          <ac:spMkLst>
            <pc:docMk/>
            <pc:sldMk cId="4078349702" sldId="708"/>
            <ac:spMk id="5" creationId="{A64481F9-833D-4C26-B5FE-5E7B4CF3ECB1}"/>
          </ac:spMkLst>
        </pc:spChg>
      </pc:sldChg>
      <pc:sldChg chg="addSp modSp new mod ord setBg">
        <pc:chgData name="Alejandro" userId="d318735d-b8e5-4f1a-b3a1-33090e35db06" providerId="ADAL" clId="{6E2319E4-989B-4A52-B092-6137A2B82E91}" dt="2021-05-22T09:12:04.501" v="2676" actId="26606"/>
        <pc:sldMkLst>
          <pc:docMk/>
          <pc:sldMk cId="1349053745" sldId="709"/>
        </pc:sldMkLst>
        <pc:spChg chg="mod">
          <ac:chgData name="Alejandro" userId="d318735d-b8e5-4f1a-b3a1-33090e35db06" providerId="ADAL" clId="{6E2319E4-989B-4A52-B092-6137A2B82E91}" dt="2021-05-22T09:12:04.501" v="2676" actId="26606"/>
          <ac:spMkLst>
            <pc:docMk/>
            <pc:sldMk cId="1349053745" sldId="709"/>
            <ac:spMk id="2" creationId="{009DCC03-E280-4B52-AD6D-F29AAF3D0AE6}"/>
          </ac:spMkLst>
        </pc:spChg>
        <pc:spChg chg="mod">
          <ac:chgData name="Alejandro" userId="d318735d-b8e5-4f1a-b3a1-33090e35db06" providerId="ADAL" clId="{6E2319E4-989B-4A52-B092-6137A2B82E91}" dt="2021-05-22T09:12:04.501" v="2676" actId="26606"/>
          <ac:spMkLst>
            <pc:docMk/>
            <pc:sldMk cId="1349053745" sldId="709"/>
            <ac:spMk id="3" creationId="{D0773D6C-76EF-4E23-BB83-D11D07FE8F11}"/>
          </ac:spMkLst>
        </pc:spChg>
        <pc:picChg chg="add">
          <ac:chgData name="Alejandro" userId="d318735d-b8e5-4f1a-b3a1-33090e35db06" providerId="ADAL" clId="{6E2319E4-989B-4A52-B092-6137A2B82E91}" dt="2021-05-22T09:12:04.501" v="2676" actId="26606"/>
          <ac:picMkLst>
            <pc:docMk/>
            <pc:sldMk cId="1349053745" sldId="709"/>
            <ac:picMk id="5" creationId="{1B5C96D0-BB25-45A2-B24F-C84BE1CFB137}"/>
          </ac:picMkLst>
        </pc:picChg>
        <pc:cxnChg chg="add">
          <ac:chgData name="Alejandro" userId="d318735d-b8e5-4f1a-b3a1-33090e35db06" providerId="ADAL" clId="{6E2319E4-989B-4A52-B092-6137A2B82E91}" dt="2021-05-22T09:12:04.501" v="2676" actId="26606"/>
          <ac:cxnSpMkLst>
            <pc:docMk/>
            <pc:sldMk cId="1349053745" sldId="709"/>
            <ac:cxnSpMk id="9" creationId="{A7F400EE-A8A5-48AF-B4D6-291B52C6F0B0}"/>
          </ac:cxnSpMkLst>
        </pc:cxnChg>
      </pc:sldChg>
      <pc:sldChg chg="addSp modSp new mod setBg">
        <pc:chgData name="Alejandro" userId="d318735d-b8e5-4f1a-b3a1-33090e35db06" providerId="ADAL" clId="{6E2319E4-989B-4A52-B092-6137A2B82E91}" dt="2021-05-22T09:24:38.788" v="2728" actId="26606"/>
        <pc:sldMkLst>
          <pc:docMk/>
          <pc:sldMk cId="482361652" sldId="710"/>
        </pc:sldMkLst>
        <pc:spChg chg="mod">
          <ac:chgData name="Alejandro" userId="d318735d-b8e5-4f1a-b3a1-33090e35db06" providerId="ADAL" clId="{6E2319E4-989B-4A52-B092-6137A2B82E91}" dt="2021-05-22T09:24:38.788" v="2728" actId="26606"/>
          <ac:spMkLst>
            <pc:docMk/>
            <pc:sldMk cId="482361652" sldId="710"/>
            <ac:spMk id="2" creationId="{03A21F65-F398-4E3D-8746-56B8B68D0415}"/>
          </ac:spMkLst>
        </pc:spChg>
        <pc:spChg chg="mod">
          <ac:chgData name="Alejandro" userId="d318735d-b8e5-4f1a-b3a1-33090e35db06" providerId="ADAL" clId="{6E2319E4-989B-4A52-B092-6137A2B82E91}" dt="2021-05-22T09:24:38.788" v="2728" actId="26606"/>
          <ac:spMkLst>
            <pc:docMk/>
            <pc:sldMk cId="482361652" sldId="710"/>
            <ac:spMk id="3" creationId="{E1757911-7A0B-4881-A48B-3D199B81CE9B}"/>
          </ac:spMkLst>
        </pc:spChg>
        <pc:picChg chg="add">
          <ac:chgData name="Alejandro" userId="d318735d-b8e5-4f1a-b3a1-33090e35db06" providerId="ADAL" clId="{6E2319E4-989B-4A52-B092-6137A2B82E91}" dt="2021-05-22T09:24:38.788" v="2728" actId="26606"/>
          <ac:picMkLst>
            <pc:docMk/>
            <pc:sldMk cId="482361652" sldId="710"/>
            <ac:picMk id="5" creationId="{147ECA1F-092D-43ED-8541-FB8869D621FA}"/>
          </ac:picMkLst>
        </pc:picChg>
        <pc:cxnChg chg="add">
          <ac:chgData name="Alejandro" userId="d318735d-b8e5-4f1a-b3a1-33090e35db06" providerId="ADAL" clId="{6E2319E4-989B-4A52-B092-6137A2B82E91}" dt="2021-05-22T09:24:38.788" v="2728" actId="26606"/>
          <ac:cxnSpMkLst>
            <pc:docMk/>
            <pc:sldMk cId="482361652" sldId="710"/>
            <ac:cxnSpMk id="9" creationId="{A7F400EE-A8A5-48AF-B4D6-291B52C6F0B0}"/>
          </ac:cxnSpMkLst>
        </pc:cxnChg>
      </pc:sldChg>
      <pc:sldMasterChg chg="delSldLayout">
        <pc:chgData name="Alejandro" userId="d318735d-b8e5-4f1a-b3a1-33090e35db06" providerId="ADAL" clId="{6E2319E4-989B-4A52-B092-6137A2B82E91}" dt="2021-05-21T17:07:46.009" v="0" actId="2696"/>
        <pc:sldMasterMkLst>
          <pc:docMk/>
          <pc:sldMasterMk cId="3541852311" sldId="2147483648"/>
        </pc:sldMasterMkLst>
        <pc:sldLayoutChg chg="del">
          <pc:chgData name="Alejandro" userId="d318735d-b8e5-4f1a-b3a1-33090e35db06" providerId="ADAL" clId="{6E2319E4-989B-4A52-B092-6137A2B82E91}" dt="2021-05-21T17:07:46.009" v="0" actId="2696"/>
          <pc:sldLayoutMkLst>
            <pc:docMk/>
            <pc:sldMasterMk cId="3541852311" sldId="2147483648"/>
            <pc:sldLayoutMk cId="634345872" sldId="2147483674"/>
          </pc:sldLayoutMkLst>
        </pc:sldLayoutChg>
      </pc:sldMasterChg>
    </pc:docChg>
  </pc:docChgLst>
  <pc:docChgLst>
    <pc:chgData name="Alejandro Cerezo Lasne" userId="d318735d-b8e5-4f1a-b3a1-33090e35db06" providerId="ADAL" clId="{D973ED18-1AC2-4E54-951B-D08D0C26564F}"/>
    <pc:docChg chg="undo redo custSel modSld">
      <pc:chgData name="Alejandro Cerezo Lasne" userId="d318735d-b8e5-4f1a-b3a1-33090e35db06" providerId="ADAL" clId="{D973ED18-1AC2-4E54-951B-D08D0C26564F}" dt="2021-08-24T16:18:32.482" v="31" actId="20577"/>
      <pc:docMkLst>
        <pc:docMk/>
      </pc:docMkLst>
      <pc:sldChg chg="modSp mod">
        <pc:chgData name="Alejandro Cerezo Lasne" userId="d318735d-b8e5-4f1a-b3a1-33090e35db06" providerId="ADAL" clId="{D973ED18-1AC2-4E54-951B-D08D0C26564F}" dt="2021-08-24T13:59:06.449" v="1" actId="20577"/>
        <pc:sldMkLst>
          <pc:docMk/>
          <pc:sldMk cId="0" sldId="264"/>
        </pc:sldMkLst>
        <pc:spChg chg="mod">
          <ac:chgData name="Alejandro Cerezo Lasne" userId="d318735d-b8e5-4f1a-b3a1-33090e35db06" providerId="ADAL" clId="{D973ED18-1AC2-4E54-951B-D08D0C26564F}" dt="2021-08-24T13:59:06.449" v="1" actId="20577"/>
          <ac:spMkLst>
            <pc:docMk/>
            <pc:sldMk cId="0" sldId="264"/>
            <ac:spMk id="131" creationId="{00000000-0000-0000-0000-000000000000}"/>
          </ac:spMkLst>
        </pc:spChg>
      </pc:sldChg>
      <pc:sldChg chg="modSp mod">
        <pc:chgData name="Alejandro Cerezo Lasne" userId="d318735d-b8e5-4f1a-b3a1-33090e35db06" providerId="ADAL" clId="{D973ED18-1AC2-4E54-951B-D08D0C26564F}" dt="2021-08-24T14:03:50.259" v="29" actId="20577"/>
        <pc:sldMkLst>
          <pc:docMk/>
          <pc:sldMk cId="2036048447" sldId="398"/>
        </pc:sldMkLst>
        <pc:spChg chg="mod">
          <ac:chgData name="Alejandro Cerezo Lasne" userId="d318735d-b8e5-4f1a-b3a1-33090e35db06" providerId="ADAL" clId="{D973ED18-1AC2-4E54-951B-D08D0C26564F}" dt="2021-08-24T14:00:28.207" v="3" actId="1076"/>
          <ac:spMkLst>
            <pc:docMk/>
            <pc:sldMk cId="2036048447" sldId="398"/>
            <ac:spMk id="7" creationId="{1B4CBA25-3EC1-4BFD-A677-656BE2608175}"/>
          </ac:spMkLst>
        </pc:spChg>
        <pc:graphicFrameChg chg="modGraphic">
          <ac:chgData name="Alejandro Cerezo Lasne" userId="d318735d-b8e5-4f1a-b3a1-33090e35db06" providerId="ADAL" clId="{D973ED18-1AC2-4E54-951B-D08D0C26564F}" dt="2021-08-24T14:03:50.259" v="29" actId="20577"/>
          <ac:graphicFrameMkLst>
            <pc:docMk/>
            <pc:sldMk cId="2036048447" sldId="398"/>
            <ac:graphicFrameMk id="3" creationId="{04ED2EC1-89DC-49D7-A63B-01491EC6238C}"/>
          </ac:graphicFrameMkLst>
        </pc:graphicFrameChg>
      </pc:sldChg>
      <pc:sldChg chg="modSp mod">
        <pc:chgData name="Alejandro Cerezo Lasne" userId="d318735d-b8e5-4f1a-b3a1-33090e35db06" providerId="ADAL" clId="{D973ED18-1AC2-4E54-951B-D08D0C26564F}" dt="2021-08-24T14:01:02.031" v="18" actId="21"/>
        <pc:sldMkLst>
          <pc:docMk/>
          <pc:sldMk cId="51253723" sldId="526"/>
        </pc:sldMkLst>
        <pc:spChg chg="mod">
          <ac:chgData name="Alejandro Cerezo Lasne" userId="d318735d-b8e5-4f1a-b3a1-33090e35db06" providerId="ADAL" clId="{D973ED18-1AC2-4E54-951B-D08D0C26564F}" dt="2021-08-24T14:01:02.031" v="18" actId="21"/>
          <ac:spMkLst>
            <pc:docMk/>
            <pc:sldMk cId="51253723" sldId="526"/>
            <ac:spMk id="2" creationId="{5A3F5589-921B-43BF-A197-C57ADA79D606}"/>
          </ac:spMkLst>
        </pc:spChg>
      </pc:sldChg>
      <pc:sldChg chg="modSp mod">
        <pc:chgData name="Alejandro Cerezo Lasne" userId="d318735d-b8e5-4f1a-b3a1-33090e35db06" providerId="ADAL" clId="{D973ED18-1AC2-4E54-951B-D08D0C26564F}" dt="2021-08-24T16:18:32.482" v="31" actId="20577"/>
        <pc:sldMkLst>
          <pc:docMk/>
          <pc:sldMk cId="3409744902" sldId="562"/>
        </pc:sldMkLst>
        <pc:spChg chg="mod">
          <ac:chgData name="Alejandro Cerezo Lasne" userId="d318735d-b8e5-4f1a-b3a1-33090e35db06" providerId="ADAL" clId="{D973ED18-1AC2-4E54-951B-D08D0C26564F}" dt="2021-08-24T16:18:32.482" v="31" actId="20577"/>
          <ac:spMkLst>
            <pc:docMk/>
            <pc:sldMk cId="3409744902" sldId="562"/>
            <ac:spMk id="3" creationId="{1C5AC0F5-F53B-4F67-9A49-ACCC55CE9787}"/>
          </ac:spMkLst>
        </pc:spChg>
      </pc:sldChg>
      <pc:sldChg chg="modSp mod">
        <pc:chgData name="Alejandro Cerezo Lasne" userId="d318735d-b8e5-4f1a-b3a1-33090e35db06" providerId="ADAL" clId="{D973ED18-1AC2-4E54-951B-D08D0C26564F}" dt="2021-08-24T14:01:12.365" v="24"/>
        <pc:sldMkLst>
          <pc:docMk/>
          <pc:sldMk cId="519635091" sldId="693"/>
        </pc:sldMkLst>
        <pc:spChg chg="mod">
          <ac:chgData name="Alejandro Cerezo Lasne" userId="d318735d-b8e5-4f1a-b3a1-33090e35db06" providerId="ADAL" clId="{D973ED18-1AC2-4E54-951B-D08D0C26564F}" dt="2021-08-24T14:01:12.365" v="24"/>
          <ac:spMkLst>
            <pc:docMk/>
            <pc:sldMk cId="519635091" sldId="693"/>
            <ac:spMk id="3" creationId="{E9FBFD6E-C7A2-4F72-9A7B-83C73BC4F004}"/>
          </ac:spMkLst>
        </pc:spChg>
      </pc:sldChg>
    </pc:docChg>
  </pc:docChgLst>
  <pc:docChgLst>
    <pc:chgData name="Alejandro" userId="d318735d-b8e5-4f1a-b3a1-33090e35db06" providerId="ADAL" clId="{C0347E16-AEB3-4450-98F7-C8511AD8A2D4}"/>
    <pc:docChg chg="custSel delSld modSld sldOrd delSection modSection">
      <pc:chgData name="Alejandro" userId="d318735d-b8e5-4f1a-b3a1-33090e35db06" providerId="ADAL" clId="{C0347E16-AEB3-4450-98F7-C8511AD8A2D4}" dt="2021-02-26T08:07:04.438" v="40" actId="20577"/>
      <pc:docMkLst>
        <pc:docMk/>
      </pc:docMkLst>
      <pc:sldChg chg="del">
        <pc:chgData name="Alejandro" userId="d318735d-b8e5-4f1a-b3a1-33090e35db06" providerId="ADAL" clId="{C0347E16-AEB3-4450-98F7-C8511AD8A2D4}" dt="2021-02-25T07:27:23.065" v="2" actId="18676"/>
        <pc:sldMkLst>
          <pc:docMk/>
          <pc:sldMk cId="4827371" sldId="281"/>
        </pc:sldMkLst>
      </pc:sldChg>
      <pc:sldChg chg="modSp mod">
        <pc:chgData name="Alejandro" userId="d318735d-b8e5-4f1a-b3a1-33090e35db06" providerId="ADAL" clId="{C0347E16-AEB3-4450-98F7-C8511AD8A2D4}" dt="2021-02-26T08:07:04.438" v="40" actId="20577"/>
        <pc:sldMkLst>
          <pc:docMk/>
          <pc:sldMk cId="0" sldId="396"/>
        </pc:sldMkLst>
        <pc:spChg chg="mod">
          <ac:chgData name="Alejandro" userId="d318735d-b8e5-4f1a-b3a1-33090e35db06" providerId="ADAL" clId="{C0347E16-AEB3-4450-98F7-C8511AD8A2D4}" dt="2021-02-26T08:06:37.624" v="32" actId="20577"/>
          <ac:spMkLst>
            <pc:docMk/>
            <pc:sldMk cId="0" sldId="396"/>
            <ac:spMk id="1219" creationId="{00000000-0000-0000-0000-000000000000}"/>
          </ac:spMkLst>
        </pc:spChg>
        <pc:spChg chg="mod">
          <ac:chgData name="Alejandro" userId="d318735d-b8e5-4f1a-b3a1-33090e35db06" providerId="ADAL" clId="{C0347E16-AEB3-4450-98F7-C8511AD8A2D4}" dt="2021-02-26T08:07:04.438" v="40" actId="20577"/>
          <ac:spMkLst>
            <pc:docMk/>
            <pc:sldMk cId="0" sldId="396"/>
            <ac:spMk id="1221" creationId="{00000000-0000-0000-0000-000000000000}"/>
          </ac:spMkLst>
        </pc:spChg>
      </pc:sldChg>
      <pc:sldChg chg="del">
        <pc:chgData name="Alejandro" userId="d318735d-b8e5-4f1a-b3a1-33090e35db06" providerId="ADAL" clId="{C0347E16-AEB3-4450-98F7-C8511AD8A2D4}" dt="2021-02-25T07:27:23.065" v="2" actId="18676"/>
        <pc:sldMkLst>
          <pc:docMk/>
          <pc:sldMk cId="1414861468" sldId="399"/>
        </pc:sldMkLst>
      </pc:sldChg>
      <pc:sldChg chg="del">
        <pc:chgData name="Alejandro" userId="d318735d-b8e5-4f1a-b3a1-33090e35db06" providerId="ADAL" clId="{C0347E16-AEB3-4450-98F7-C8511AD8A2D4}" dt="2021-02-25T07:27:39.125" v="5" actId="18676"/>
        <pc:sldMkLst>
          <pc:docMk/>
          <pc:sldMk cId="781425958" sldId="403"/>
        </pc:sldMkLst>
      </pc:sldChg>
      <pc:sldChg chg="del">
        <pc:chgData name="Alejandro" userId="d318735d-b8e5-4f1a-b3a1-33090e35db06" providerId="ADAL" clId="{C0347E16-AEB3-4450-98F7-C8511AD8A2D4}" dt="2021-02-25T07:27:07.263" v="0" actId="18676"/>
        <pc:sldMkLst>
          <pc:docMk/>
          <pc:sldMk cId="685354904" sldId="404"/>
        </pc:sldMkLst>
      </pc:sldChg>
      <pc:sldChg chg="del">
        <pc:chgData name="Alejandro" userId="d318735d-b8e5-4f1a-b3a1-33090e35db06" providerId="ADAL" clId="{C0347E16-AEB3-4450-98F7-C8511AD8A2D4}" dt="2021-02-25T07:27:30.098" v="3" actId="47"/>
        <pc:sldMkLst>
          <pc:docMk/>
          <pc:sldMk cId="0" sldId="410"/>
        </pc:sldMkLst>
      </pc:sldChg>
      <pc:sldChg chg="del">
        <pc:chgData name="Alejandro" userId="d318735d-b8e5-4f1a-b3a1-33090e35db06" providerId="ADAL" clId="{C0347E16-AEB3-4450-98F7-C8511AD8A2D4}" dt="2021-02-25T07:27:30.098" v="3" actId="47"/>
        <pc:sldMkLst>
          <pc:docMk/>
          <pc:sldMk cId="0" sldId="411"/>
        </pc:sldMkLst>
      </pc:sldChg>
      <pc:sldChg chg="del">
        <pc:chgData name="Alejandro" userId="d318735d-b8e5-4f1a-b3a1-33090e35db06" providerId="ADAL" clId="{C0347E16-AEB3-4450-98F7-C8511AD8A2D4}" dt="2021-02-25T07:27:30.098" v="3" actId="47"/>
        <pc:sldMkLst>
          <pc:docMk/>
          <pc:sldMk cId="0" sldId="412"/>
        </pc:sldMkLst>
      </pc:sldChg>
      <pc:sldChg chg="del">
        <pc:chgData name="Alejandro" userId="d318735d-b8e5-4f1a-b3a1-33090e35db06" providerId="ADAL" clId="{C0347E16-AEB3-4450-98F7-C8511AD8A2D4}" dt="2021-02-25T07:27:31.449" v="4" actId="47"/>
        <pc:sldMkLst>
          <pc:docMk/>
          <pc:sldMk cId="0" sldId="415"/>
        </pc:sldMkLst>
      </pc:sldChg>
      <pc:sldChg chg="del">
        <pc:chgData name="Alejandro" userId="d318735d-b8e5-4f1a-b3a1-33090e35db06" providerId="ADAL" clId="{C0347E16-AEB3-4450-98F7-C8511AD8A2D4}" dt="2021-02-25T07:27:13.312" v="1" actId="18676"/>
        <pc:sldMkLst>
          <pc:docMk/>
          <pc:sldMk cId="3670702970" sldId="416"/>
        </pc:sldMkLst>
      </pc:sldChg>
      <pc:sldChg chg="del">
        <pc:chgData name="Alejandro" userId="d318735d-b8e5-4f1a-b3a1-33090e35db06" providerId="ADAL" clId="{C0347E16-AEB3-4450-98F7-C8511AD8A2D4}" dt="2021-02-25T07:27:07.263" v="0" actId="18676"/>
        <pc:sldMkLst>
          <pc:docMk/>
          <pc:sldMk cId="1242834077" sldId="436"/>
        </pc:sldMkLst>
      </pc:sldChg>
      <pc:sldChg chg="del">
        <pc:chgData name="Alejandro" userId="d318735d-b8e5-4f1a-b3a1-33090e35db06" providerId="ADAL" clId="{C0347E16-AEB3-4450-98F7-C8511AD8A2D4}" dt="2021-02-25T07:27:23.065" v="2" actId="18676"/>
        <pc:sldMkLst>
          <pc:docMk/>
          <pc:sldMk cId="1280123826" sldId="448"/>
        </pc:sldMkLst>
      </pc:sldChg>
      <pc:sldChg chg="del ord">
        <pc:chgData name="Alejandro" userId="d318735d-b8e5-4f1a-b3a1-33090e35db06" providerId="ADAL" clId="{C0347E16-AEB3-4450-98F7-C8511AD8A2D4}" dt="2021-02-26T07:30:10.402" v="12" actId="18676"/>
        <pc:sldMkLst>
          <pc:docMk/>
          <pc:sldMk cId="521690547" sldId="458"/>
        </pc:sldMkLst>
      </pc:sldChg>
      <pc:sldChg chg="del">
        <pc:chgData name="Alejandro" userId="d318735d-b8e5-4f1a-b3a1-33090e35db06" providerId="ADAL" clId="{C0347E16-AEB3-4450-98F7-C8511AD8A2D4}" dt="2021-02-25T07:27:07.263" v="0" actId="18676"/>
        <pc:sldMkLst>
          <pc:docMk/>
          <pc:sldMk cId="2954778885" sldId="459"/>
        </pc:sldMkLst>
      </pc:sldChg>
      <pc:sldChg chg="del">
        <pc:chgData name="Alejandro" userId="d318735d-b8e5-4f1a-b3a1-33090e35db06" providerId="ADAL" clId="{C0347E16-AEB3-4450-98F7-C8511AD8A2D4}" dt="2021-02-25T07:27:23.065" v="2" actId="18676"/>
        <pc:sldMkLst>
          <pc:docMk/>
          <pc:sldMk cId="1240777819" sldId="464"/>
        </pc:sldMkLst>
      </pc:sldChg>
      <pc:sldChg chg="del">
        <pc:chgData name="Alejandro" userId="d318735d-b8e5-4f1a-b3a1-33090e35db06" providerId="ADAL" clId="{C0347E16-AEB3-4450-98F7-C8511AD8A2D4}" dt="2021-02-25T07:27:13.312" v="1" actId="18676"/>
        <pc:sldMkLst>
          <pc:docMk/>
          <pc:sldMk cId="2889761743" sldId="471"/>
        </pc:sldMkLst>
      </pc:sldChg>
      <pc:sldChg chg="del">
        <pc:chgData name="Alejandro" userId="d318735d-b8e5-4f1a-b3a1-33090e35db06" providerId="ADAL" clId="{C0347E16-AEB3-4450-98F7-C8511AD8A2D4}" dt="2021-02-25T07:27:13.312" v="1" actId="18676"/>
        <pc:sldMkLst>
          <pc:docMk/>
          <pc:sldMk cId="2995403193" sldId="476"/>
        </pc:sldMkLst>
      </pc:sldChg>
      <pc:sldChg chg="del">
        <pc:chgData name="Alejandro" userId="d318735d-b8e5-4f1a-b3a1-33090e35db06" providerId="ADAL" clId="{C0347E16-AEB3-4450-98F7-C8511AD8A2D4}" dt="2021-02-25T07:27:07.263" v="0" actId="18676"/>
        <pc:sldMkLst>
          <pc:docMk/>
          <pc:sldMk cId="1434118095" sldId="486"/>
        </pc:sldMkLst>
      </pc:sldChg>
      <pc:sldChg chg="del">
        <pc:chgData name="Alejandro" userId="d318735d-b8e5-4f1a-b3a1-33090e35db06" providerId="ADAL" clId="{C0347E16-AEB3-4450-98F7-C8511AD8A2D4}" dt="2021-02-25T07:27:23.065" v="2" actId="18676"/>
        <pc:sldMkLst>
          <pc:docMk/>
          <pc:sldMk cId="216724318" sldId="492"/>
        </pc:sldMkLst>
      </pc:sldChg>
      <pc:sldChg chg="del">
        <pc:chgData name="Alejandro" userId="d318735d-b8e5-4f1a-b3a1-33090e35db06" providerId="ADAL" clId="{C0347E16-AEB3-4450-98F7-C8511AD8A2D4}" dt="2021-02-25T07:27:23.065" v="2" actId="18676"/>
        <pc:sldMkLst>
          <pc:docMk/>
          <pc:sldMk cId="288495721" sldId="493"/>
        </pc:sldMkLst>
      </pc:sldChg>
      <pc:sldChg chg="del">
        <pc:chgData name="Alejandro" userId="d318735d-b8e5-4f1a-b3a1-33090e35db06" providerId="ADAL" clId="{C0347E16-AEB3-4450-98F7-C8511AD8A2D4}" dt="2021-02-25T07:27:23.065" v="2" actId="18676"/>
        <pc:sldMkLst>
          <pc:docMk/>
          <pc:sldMk cId="3003204386" sldId="547"/>
        </pc:sldMkLst>
      </pc:sldChg>
      <pc:sldChg chg="modSp mod">
        <pc:chgData name="Alejandro" userId="d318735d-b8e5-4f1a-b3a1-33090e35db06" providerId="ADAL" clId="{C0347E16-AEB3-4450-98F7-C8511AD8A2D4}" dt="2021-02-25T07:28:39.686" v="9" actId="27636"/>
        <pc:sldMkLst>
          <pc:docMk/>
          <pc:sldMk cId="4265836956" sldId="666"/>
        </pc:sldMkLst>
        <pc:spChg chg="mod">
          <ac:chgData name="Alejandro" userId="d318735d-b8e5-4f1a-b3a1-33090e35db06" providerId="ADAL" clId="{C0347E16-AEB3-4450-98F7-C8511AD8A2D4}" dt="2021-02-25T07:28:39.686" v="9" actId="27636"/>
          <ac:spMkLst>
            <pc:docMk/>
            <pc:sldMk cId="4265836956" sldId="666"/>
            <ac:spMk id="3" creationId="{4B4793B9-2F06-4975-BBED-0A73A9C806DA}"/>
          </ac:spMkLst>
        </pc:spChg>
      </pc:sldChg>
      <pc:sldChg chg="modSp mod">
        <pc:chgData name="Alejandro" userId="d318735d-b8e5-4f1a-b3a1-33090e35db06" providerId="ADAL" clId="{C0347E16-AEB3-4450-98F7-C8511AD8A2D4}" dt="2021-02-26T07:30:26.926" v="15" actId="20577"/>
        <pc:sldMkLst>
          <pc:docMk/>
          <pc:sldMk cId="751870722" sldId="671"/>
        </pc:sldMkLst>
        <pc:spChg chg="mod">
          <ac:chgData name="Alejandro" userId="d318735d-b8e5-4f1a-b3a1-33090e35db06" providerId="ADAL" clId="{C0347E16-AEB3-4450-98F7-C8511AD8A2D4}" dt="2021-02-26T07:30:26.926" v="15" actId="20577"/>
          <ac:spMkLst>
            <pc:docMk/>
            <pc:sldMk cId="751870722" sldId="671"/>
            <ac:spMk id="3" creationId="{4B4793B9-2F06-4975-BBED-0A73A9C806DA}"/>
          </ac:spMkLst>
        </pc:spChg>
      </pc:sldChg>
      <pc:sldChg chg="modSp mod">
        <pc:chgData name="Alejandro" userId="d318735d-b8e5-4f1a-b3a1-33090e35db06" providerId="ADAL" clId="{C0347E16-AEB3-4450-98F7-C8511AD8A2D4}" dt="2021-02-26T07:47:47.058" v="25" actId="20577"/>
        <pc:sldMkLst>
          <pc:docMk/>
          <pc:sldMk cId="4153717627" sldId="672"/>
        </pc:sldMkLst>
        <pc:spChg chg="mod">
          <ac:chgData name="Alejandro" userId="d318735d-b8e5-4f1a-b3a1-33090e35db06" providerId="ADAL" clId="{C0347E16-AEB3-4450-98F7-C8511AD8A2D4}" dt="2021-02-26T07:47:47.058" v="25" actId="20577"/>
          <ac:spMkLst>
            <pc:docMk/>
            <pc:sldMk cId="4153717627" sldId="672"/>
            <ac:spMk id="3" creationId="{4B4793B9-2F06-4975-BBED-0A73A9C806DA}"/>
          </ac:spMkLst>
        </pc:spChg>
      </pc:sldChg>
      <pc:sldMasterChg chg="delSldLayout">
        <pc:chgData name="Alejandro" userId="d318735d-b8e5-4f1a-b3a1-33090e35db06" providerId="ADAL" clId="{C0347E16-AEB3-4450-98F7-C8511AD8A2D4}" dt="2021-02-25T07:27:31.449" v="4" actId="47"/>
        <pc:sldMasterMkLst>
          <pc:docMk/>
          <pc:sldMasterMk cId="3541852311" sldId="2147483648"/>
        </pc:sldMasterMkLst>
        <pc:sldLayoutChg chg="del">
          <pc:chgData name="Alejandro" userId="d318735d-b8e5-4f1a-b3a1-33090e35db06" providerId="ADAL" clId="{C0347E16-AEB3-4450-98F7-C8511AD8A2D4}" dt="2021-02-25T07:27:31.449" v="4" actId="47"/>
          <pc:sldLayoutMkLst>
            <pc:docMk/>
            <pc:sldMasterMk cId="3541852311" sldId="2147483648"/>
            <pc:sldLayoutMk cId="2806505194" sldId="2147483672"/>
          </pc:sldLayoutMkLst>
        </pc:sldLayoutChg>
      </pc:sldMasterChg>
    </pc:docChg>
  </pc:docChgLst>
  <pc:docChgLst>
    <pc:chgData name="Alejandro" userId="d318735d-b8e5-4f1a-b3a1-33090e35db06" providerId="ADAL" clId="{F5B953ED-52A5-4DDC-B605-44D8BD85C330}"/>
    <pc:docChg chg="undo redo custSel addSld delSld modSld sldOrd addMainMaster delMainMaster modMainMaster addSection delSection modSection">
      <pc:chgData name="Alejandro" userId="d318735d-b8e5-4f1a-b3a1-33090e35db06" providerId="ADAL" clId="{F5B953ED-52A5-4DDC-B605-44D8BD85C330}" dt="2021-02-24T10:24:48.721" v="30380" actId="20577"/>
      <pc:docMkLst>
        <pc:docMk/>
      </pc:docMkLst>
      <pc:sldChg chg="addSp delSp modSp mod ord addAnim delAnim">
        <pc:chgData name="Alejandro" userId="d318735d-b8e5-4f1a-b3a1-33090e35db06" providerId="ADAL" clId="{F5B953ED-52A5-4DDC-B605-44D8BD85C330}" dt="2021-02-22T16:42:26.406" v="23886"/>
        <pc:sldMkLst>
          <pc:docMk/>
          <pc:sldMk cId="3155150723" sldId="256"/>
        </pc:sldMkLst>
        <pc:spChg chg="mod">
          <ac:chgData name="Alejandro" userId="d318735d-b8e5-4f1a-b3a1-33090e35db06" providerId="ADAL" clId="{F5B953ED-52A5-4DDC-B605-44D8BD85C330}" dt="2021-02-13T16:10:58.351" v="776" actId="26606"/>
          <ac:spMkLst>
            <pc:docMk/>
            <pc:sldMk cId="3155150723" sldId="256"/>
            <ac:spMk id="2" creationId="{30736B27-3EA8-47DD-9317-1EBCE6989619}"/>
          </ac:spMkLst>
        </pc:spChg>
        <pc:spChg chg="mod">
          <ac:chgData name="Alejandro" userId="d318735d-b8e5-4f1a-b3a1-33090e35db06" providerId="ADAL" clId="{F5B953ED-52A5-4DDC-B605-44D8BD85C330}" dt="2021-02-13T16:10:58.351" v="776" actId="26606"/>
          <ac:spMkLst>
            <pc:docMk/>
            <pc:sldMk cId="3155150723" sldId="256"/>
            <ac:spMk id="3" creationId="{2344CF8D-1150-4F98-9DFD-3C0E57E6E3DA}"/>
          </ac:spMkLst>
        </pc:spChg>
        <pc:spChg chg="del">
          <ac:chgData name="Alejandro" userId="d318735d-b8e5-4f1a-b3a1-33090e35db06" providerId="ADAL" clId="{F5B953ED-52A5-4DDC-B605-44D8BD85C330}" dt="2021-02-13T10:14:00.293" v="1" actId="26606"/>
          <ac:spMkLst>
            <pc:docMk/>
            <pc:sldMk cId="3155150723" sldId="256"/>
            <ac:spMk id="23" creationId="{C1DD1A8A-57D5-4A81-AD04-532B043C5611}"/>
          </ac:spMkLst>
        </pc:spChg>
        <pc:spChg chg="del">
          <ac:chgData name="Alejandro" userId="d318735d-b8e5-4f1a-b3a1-33090e35db06" providerId="ADAL" clId="{F5B953ED-52A5-4DDC-B605-44D8BD85C330}" dt="2021-02-13T10:14:00.293" v="1" actId="26606"/>
          <ac:spMkLst>
            <pc:docMk/>
            <pc:sldMk cId="3155150723" sldId="256"/>
            <ac:spMk id="49" creationId="{007891EC-4501-44ED-A8C8-B11B6DB767AB}"/>
          </ac:spMkLst>
        </pc:spChg>
        <pc:spChg chg="add del">
          <ac:chgData name="Alejandro" userId="d318735d-b8e5-4f1a-b3a1-33090e35db06" providerId="ADAL" clId="{F5B953ED-52A5-4DDC-B605-44D8BD85C330}" dt="2021-02-13T16:10:46.698" v="774" actId="26606"/>
          <ac:spMkLst>
            <pc:docMk/>
            <pc:sldMk cId="3155150723" sldId="256"/>
            <ac:spMk id="54" creationId="{3A397E3E-B90C-4D82-BAAA-36F7AC6A4565}"/>
          </ac:spMkLst>
        </pc:spChg>
        <pc:spChg chg="add del">
          <ac:chgData name="Alejandro" userId="d318735d-b8e5-4f1a-b3a1-33090e35db06" providerId="ADAL" clId="{F5B953ED-52A5-4DDC-B605-44D8BD85C330}" dt="2021-02-13T16:10:46.698" v="774" actId="26606"/>
          <ac:spMkLst>
            <pc:docMk/>
            <pc:sldMk cId="3155150723" sldId="256"/>
            <ac:spMk id="56" creationId="{E16C8D8F-10E9-4498-ABDB-0F923F8B6837}"/>
          </ac:spMkLst>
        </pc:spChg>
        <pc:spChg chg="add del">
          <ac:chgData name="Alejandro" userId="d318735d-b8e5-4f1a-b3a1-33090e35db06" providerId="ADAL" clId="{F5B953ED-52A5-4DDC-B605-44D8BD85C330}" dt="2021-02-13T16:10:46.698" v="774" actId="26606"/>
          <ac:spMkLst>
            <pc:docMk/>
            <pc:sldMk cId="3155150723" sldId="256"/>
            <ac:spMk id="58" creationId="{1E5A83E3-8A11-4492-BB6E-F5F2240316FB}"/>
          </ac:spMkLst>
        </pc:spChg>
        <pc:spChg chg="add del">
          <ac:chgData name="Alejandro" userId="d318735d-b8e5-4f1a-b3a1-33090e35db06" providerId="ADAL" clId="{F5B953ED-52A5-4DDC-B605-44D8BD85C330}" dt="2021-02-13T16:10:46.698" v="774" actId="26606"/>
          <ac:spMkLst>
            <pc:docMk/>
            <pc:sldMk cId="3155150723" sldId="256"/>
            <ac:spMk id="60" creationId="{8CF5E676-CA04-4CED-9F1E-5026ED66E66D}"/>
          </ac:spMkLst>
        </pc:spChg>
        <pc:spChg chg="add del">
          <ac:chgData name="Alejandro" userId="d318735d-b8e5-4f1a-b3a1-33090e35db06" providerId="ADAL" clId="{F5B953ED-52A5-4DDC-B605-44D8BD85C330}" dt="2021-02-13T16:10:46.698" v="774" actId="26606"/>
          <ac:spMkLst>
            <pc:docMk/>
            <pc:sldMk cId="3155150723" sldId="256"/>
            <ac:spMk id="62" creationId="{6BA9E676-A8FC-4C2F-8D78-C13ED8ABDBA8}"/>
          </ac:spMkLst>
        </pc:spChg>
        <pc:spChg chg="add del">
          <ac:chgData name="Alejandro" userId="d318735d-b8e5-4f1a-b3a1-33090e35db06" providerId="ADAL" clId="{F5B953ED-52A5-4DDC-B605-44D8BD85C330}" dt="2021-02-13T16:10:46.698" v="774" actId="26606"/>
          <ac:spMkLst>
            <pc:docMk/>
            <pc:sldMk cId="3155150723" sldId="256"/>
            <ac:spMk id="64" creationId="{A2B5CBEA-F125-49B6-8335-227C325B112B}"/>
          </ac:spMkLst>
        </pc:spChg>
        <pc:spChg chg="add del">
          <ac:chgData name="Alejandro" userId="d318735d-b8e5-4f1a-b3a1-33090e35db06" providerId="ADAL" clId="{F5B953ED-52A5-4DDC-B605-44D8BD85C330}" dt="2021-02-13T16:10:46.698" v="774" actId="26606"/>
          <ac:spMkLst>
            <pc:docMk/>
            <pc:sldMk cId="3155150723" sldId="256"/>
            <ac:spMk id="66" creationId="{EECD79B5-5FC5-495F-BFD6-346C16E787A7}"/>
          </ac:spMkLst>
        </pc:spChg>
        <pc:spChg chg="add del">
          <ac:chgData name="Alejandro" userId="d318735d-b8e5-4f1a-b3a1-33090e35db06" providerId="ADAL" clId="{F5B953ED-52A5-4DDC-B605-44D8BD85C330}" dt="2021-02-13T16:10:46.698" v="774" actId="26606"/>
          <ac:spMkLst>
            <pc:docMk/>
            <pc:sldMk cId="3155150723" sldId="256"/>
            <ac:spMk id="68" creationId="{2C1D3151-5F97-4860-B56C-C98BD62CC255}"/>
          </ac:spMkLst>
        </pc:spChg>
        <pc:spChg chg="add del">
          <ac:chgData name="Alejandro" userId="d318735d-b8e5-4f1a-b3a1-33090e35db06" providerId="ADAL" clId="{F5B953ED-52A5-4DDC-B605-44D8BD85C330}" dt="2021-02-13T16:10:46.698" v="774" actId="26606"/>
          <ac:spMkLst>
            <pc:docMk/>
            <pc:sldMk cId="3155150723" sldId="256"/>
            <ac:spMk id="70" creationId="{32D9D048-3063-435A-8C23-26C1907E9619}"/>
          </ac:spMkLst>
        </pc:spChg>
        <pc:spChg chg="add del">
          <ac:chgData name="Alejandro" userId="d318735d-b8e5-4f1a-b3a1-33090e35db06" providerId="ADAL" clId="{F5B953ED-52A5-4DDC-B605-44D8BD85C330}" dt="2021-02-13T16:10:46.698" v="774" actId="26606"/>
          <ac:spMkLst>
            <pc:docMk/>
            <pc:sldMk cId="3155150723" sldId="256"/>
            <ac:spMk id="72" creationId="{8DE96824-E506-4448-8704-5EC7BF7BC51B}"/>
          </ac:spMkLst>
        </pc:spChg>
        <pc:spChg chg="add del">
          <ac:chgData name="Alejandro" userId="d318735d-b8e5-4f1a-b3a1-33090e35db06" providerId="ADAL" clId="{F5B953ED-52A5-4DDC-B605-44D8BD85C330}" dt="2021-02-13T16:10:46.698" v="774" actId="26606"/>
          <ac:spMkLst>
            <pc:docMk/>
            <pc:sldMk cId="3155150723" sldId="256"/>
            <ac:spMk id="74" creationId="{4D1A5E71-B6B6-486A-8CDC-C7ABD9B903F6}"/>
          </ac:spMkLst>
        </pc:spChg>
        <pc:spChg chg="add del">
          <ac:chgData name="Alejandro" userId="d318735d-b8e5-4f1a-b3a1-33090e35db06" providerId="ADAL" clId="{F5B953ED-52A5-4DDC-B605-44D8BD85C330}" dt="2021-02-13T16:10:46.698" v="774" actId="26606"/>
          <ac:spMkLst>
            <pc:docMk/>
            <pc:sldMk cId="3155150723" sldId="256"/>
            <ac:spMk id="76" creationId="{B6C541AE-9B02-44C0-B8C6-B2DEA7ED3813}"/>
          </ac:spMkLst>
        </pc:spChg>
        <pc:spChg chg="add del">
          <ac:chgData name="Alejandro" userId="d318735d-b8e5-4f1a-b3a1-33090e35db06" providerId="ADAL" clId="{F5B953ED-52A5-4DDC-B605-44D8BD85C330}" dt="2021-02-13T16:10:58.351" v="776" actId="26606"/>
          <ac:spMkLst>
            <pc:docMk/>
            <pc:sldMk cId="3155150723" sldId="256"/>
            <ac:spMk id="82" creationId="{7D9D36D6-2AC5-46A1-A849-4C82D5264A3A}"/>
          </ac:spMkLst>
        </pc:spChg>
        <pc:spChg chg="add">
          <ac:chgData name="Alejandro" userId="d318735d-b8e5-4f1a-b3a1-33090e35db06" providerId="ADAL" clId="{F5B953ED-52A5-4DDC-B605-44D8BD85C330}" dt="2021-02-13T16:10:58.351" v="776" actId="26606"/>
          <ac:spMkLst>
            <pc:docMk/>
            <pc:sldMk cId="3155150723" sldId="256"/>
            <ac:spMk id="87" creationId="{C1DD1A8A-57D5-4A81-AD04-532B043C5611}"/>
          </ac:spMkLst>
        </pc:spChg>
        <pc:spChg chg="add">
          <ac:chgData name="Alejandro" userId="d318735d-b8e5-4f1a-b3a1-33090e35db06" providerId="ADAL" clId="{F5B953ED-52A5-4DDC-B605-44D8BD85C330}" dt="2021-02-13T16:10:58.351" v="776" actId="26606"/>
          <ac:spMkLst>
            <pc:docMk/>
            <pc:sldMk cId="3155150723" sldId="256"/>
            <ac:spMk id="89" creationId="{007891EC-4501-44ED-A8C8-B11B6DB767AB}"/>
          </ac:spMkLst>
        </pc:spChg>
        <pc:picChg chg="del">
          <ac:chgData name="Alejandro" userId="d318735d-b8e5-4f1a-b3a1-33090e35db06" providerId="ADAL" clId="{F5B953ED-52A5-4DDC-B605-44D8BD85C330}" dt="2021-02-13T10:13:50.612" v="0" actId="478"/>
          <ac:picMkLst>
            <pc:docMk/>
            <pc:sldMk cId="3155150723" sldId="256"/>
            <ac:picMk id="24" creationId="{38DF3EA6-F850-4F37-B8E1-9E97709243A4}"/>
          </ac:picMkLst>
        </pc:picChg>
        <pc:picChg chg="add mod ord">
          <ac:chgData name="Alejandro" userId="d318735d-b8e5-4f1a-b3a1-33090e35db06" providerId="ADAL" clId="{F5B953ED-52A5-4DDC-B605-44D8BD85C330}" dt="2021-02-13T16:10:58.351" v="776" actId="26606"/>
          <ac:picMkLst>
            <pc:docMk/>
            <pc:sldMk cId="3155150723" sldId="256"/>
            <ac:picMk id="78" creationId="{6542E624-D8B9-453A-B014-69F94E4712ED}"/>
          </ac:picMkLst>
        </pc:picChg>
      </pc:sldChg>
      <pc:sldChg chg="del">
        <pc:chgData name="Alejandro" userId="d318735d-b8e5-4f1a-b3a1-33090e35db06" providerId="ADAL" clId="{F5B953ED-52A5-4DDC-B605-44D8BD85C330}" dt="2021-02-13T10:15:09.602" v="20" actId="47"/>
        <pc:sldMkLst>
          <pc:docMk/>
          <pc:sldMk cId="3681875271" sldId="257"/>
        </pc:sldMkLst>
      </pc:sldChg>
      <pc:sldChg chg="modSp mod">
        <pc:chgData name="Alejandro" userId="d318735d-b8e5-4f1a-b3a1-33090e35db06" providerId="ADAL" clId="{F5B953ED-52A5-4DDC-B605-44D8BD85C330}" dt="2021-02-13T10:14:29.952" v="19" actId="14100"/>
        <pc:sldMkLst>
          <pc:docMk/>
          <pc:sldMk cId="3597671494" sldId="258"/>
        </pc:sldMkLst>
        <pc:spChg chg="mod">
          <ac:chgData name="Alejandro" userId="d318735d-b8e5-4f1a-b3a1-33090e35db06" providerId="ADAL" clId="{F5B953ED-52A5-4DDC-B605-44D8BD85C330}" dt="2021-02-13T10:14:29.952" v="19" actId="14100"/>
          <ac:spMkLst>
            <pc:docMk/>
            <pc:sldMk cId="3597671494" sldId="258"/>
            <ac:spMk id="2" creationId="{9E28E3B3-0CB2-4964-B367-9424D008F94B}"/>
          </ac:spMkLst>
        </pc:spChg>
      </pc:sldChg>
      <pc:sldChg chg="modSp del mod">
        <pc:chgData name="Alejandro" userId="d318735d-b8e5-4f1a-b3a1-33090e35db06" providerId="ADAL" clId="{F5B953ED-52A5-4DDC-B605-44D8BD85C330}" dt="2021-02-19T17:40:17.053" v="13803" actId="18676"/>
        <pc:sldMkLst>
          <pc:docMk/>
          <pc:sldMk cId="1088802756" sldId="259"/>
        </pc:sldMkLst>
        <pc:spChg chg="mod">
          <ac:chgData name="Alejandro" userId="d318735d-b8e5-4f1a-b3a1-33090e35db06" providerId="ADAL" clId="{F5B953ED-52A5-4DDC-B605-44D8BD85C330}" dt="2021-02-13T16:21:44.553" v="910" actId="20577"/>
          <ac:spMkLst>
            <pc:docMk/>
            <pc:sldMk cId="1088802756" sldId="259"/>
            <ac:spMk id="2" creationId="{646790DD-A3D2-4BAB-8E0D-A0E28C833171}"/>
          </ac:spMkLst>
        </pc:spChg>
      </pc:sldChg>
      <pc:sldChg chg="add del">
        <pc:chgData name="Alejandro" userId="d318735d-b8e5-4f1a-b3a1-33090e35db06" providerId="ADAL" clId="{F5B953ED-52A5-4DDC-B605-44D8BD85C330}" dt="2021-02-13T17:46:08.096" v="1424" actId="2696"/>
        <pc:sldMkLst>
          <pc:docMk/>
          <pc:sldMk cId="1916237807" sldId="260"/>
        </pc:sldMkLst>
      </pc:sldChg>
      <pc:sldChg chg="addSp delSp modSp del mod ord">
        <pc:chgData name="Alejandro" userId="d318735d-b8e5-4f1a-b3a1-33090e35db06" providerId="ADAL" clId="{F5B953ED-52A5-4DDC-B605-44D8BD85C330}" dt="2021-02-13T17:59:47.965" v="1517" actId="2696"/>
        <pc:sldMkLst>
          <pc:docMk/>
          <pc:sldMk cId="0" sldId="261"/>
        </pc:sldMkLst>
        <pc:spChg chg="mod">
          <ac:chgData name="Alejandro" userId="d318735d-b8e5-4f1a-b3a1-33090e35db06" providerId="ADAL" clId="{F5B953ED-52A5-4DDC-B605-44D8BD85C330}" dt="2021-02-13T17:50:43.229" v="1444" actId="21"/>
          <ac:spMkLst>
            <pc:docMk/>
            <pc:sldMk cId="0" sldId="261"/>
            <ac:spMk id="100" creationId="{00000000-0000-0000-0000-000000000000}"/>
          </ac:spMkLst>
        </pc:spChg>
        <pc:spChg chg="mod">
          <ac:chgData name="Alejandro" userId="d318735d-b8e5-4f1a-b3a1-33090e35db06" providerId="ADAL" clId="{F5B953ED-52A5-4DDC-B605-44D8BD85C330}" dt="2021-02-13T17:51:02.092" v="1446" actId="21"/>
          <ac:spMkLst>
            <pc:docMk/>
            <pc:sldMk cId="0" sldId="261"/>
            <ac:spMk id="101" creationId="{00000000-0000-0000-0000-000000000000}"/>
          </ac:spMkLst>
        </pc:spChg>
        <pc:spChg chg="del mod">
          <ac:chgData name="Alejandro" userId="d318735d-b8e5-4f1a-b3a1-33090e35db06" providerId="ADAL" clId="{F5B953ED-52A5-4DDC-B605-44D8BD85C330}" dt="2021-02-13T17:54:55.560" v="1480" actId="21"/>
          <ac:spMkLst>
            <pc:docMk/>
            <pc:sldMk cId="0" sldId="261"/>
            <ac:spMk id="103" creationId="{00000000-0000-0000-0000-000000000000}"/>
          </ac:spMkLst>
        </pc:spChg>
        <pc:spChg chg="del">
          <ac:chgData name="Alejandro" userId="d318735d-b8e5-4f1a-b3a1-33090e35db06" providerId="ADAL" clId="{F5B953ED-52A5-4DDC-B605-44D8BD85C330}" dt="2021-02-13T17:52:13.434" v="1455" actId="21"/>
          <ac:spMkLst>
            <pc:docMk/>
            <pc:sldMk cId="0" sldId="261"/>
            <ac:spMk id="106" creationId="{00000000-0000-0000-0000-000000000000}"/>
          </ac:spMkLst>
        </pc:spChg>
        <pc:spChg chg="del">
          <ac:chgData name="Alejandro" userId="d318735d-b8e5-4f1a-b3a1-33090e35db06" providerId="ADAL" clId="{F5B953ED-52A5-4DDC-B605-44D8BD85C330}" dt="2021-02-13T17:52:13.434" v="1455" actId="21"/>
          <ac:spMkLst>
            <pc:docMk/>
            <pc:sldMk cId="0" sldId="261"/>
            <ac:spMk id="107" creationId="{00000000-0000-0000-0000-000000000000}"/>
          </ac:spMkLst>
        </pc:spChg>
        <pc:spChg chg="add del">
          <ac:chgData name="Alejandro" userId="d318735d-b8e5-4f1a-b3a1-33090e35db06" providerId="ADAL" clId="{F5B953ED-52A5-4DDC-B605-44D8BD85C330}" dt="2021-02-13T17:51:49.130" v="1453" actId="21"/>
          <ac:spMkLst>
            <pc:docMk/>
            <pc:sldMk cId="0" sldId="261"/>
            <ac:spMk id="109" creationId="{00000000-0000-0000-0000-000000000000}"/>
          </ac:spMkLst>
        </pc:spChg>
        <pc:spChg chg="del">
          <ac:chgData name="Alejandro" userId="d318735d-b8e5-4f1a-b3a1-33090e35db06" providerId="ADAL" clId="{F5B953ED-52A5-4DDC-B605-44D8BD85C330}" dt="2021-02-13T17:51:49.130" v="1453" actId="21"/>
          <ac:spMkLst>
            <pc:docMk/>
            <pc:sldMk cId="0" sldId="261"/>
            <ac:spMk id="110" creationId="{00000000-0000-0000-0000-000000000000}"/>
          </ac:spMkLst>
        </pc:spChg>
        <pc:picChg chg="del">
          <ac:chgData name="Alejandro" userId="d318735d-b8e5-4f1a-b3a1-33090e35db06" providerId="ADAL" clId="{F5B953ED-52A5-4DDC-B605-44D8BD85C330}" dt="2021-02-13T17:53:52.617" v="1467" actId="21"/>
          <ac:picMkLst>
            <pc:docMk/>
            <pc:sldMk cId="0" sldId="261"/>
            <ac:picMk id="102"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4"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5"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08"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11" creationId="{00000000-0000-0000-0000-000000000000}"/>
          </ac:picMkLst>
        </pc:picChg>
      </pc:sldChg>
      <pc:sldChg chg="delSp del mod ord">
        <pc:chgData name="Alejandro" userId="d318735d-b8e5-4f1a-b3a1-33090e35db06" providerId="ADAL" clId="{F5B953ED-52A5-4DDC-B605-44D8BD85C330}" dt="2021-02-13T18:00:52.601" v="1526" actId="2696"/>
        <pc:sldMkLst>
          <pc:docMk/>
          <pc:sldMk cId="0" sldId="262"/>
        </pc:sldMkLst>
        <pc:spChg chg="del">
          <ac:chgData name="Alejandro" userId="d318735d-b8e5-4f1a-b3a1-33090e35db06" providerId="ADAL" clId="{F5B953ED-52A5-4DDC-B605-44D8BD85C330}" dt="2021-02-13T18:00:41.711" v="1524" actId="21"/>
          <ac:spMkLst>
            <pc:docMk/>
            <pc:sldMk cId="0" sldId="262"/>
            <ac:spMk id="118" creationId="{00000000-0000-0000-0000-000000000000}"/>
          </ac:spMkLst>
        </pc:spChg>
        <pc:spChg chg="del">
          <ac:chgData name="Alejandro" userId="d318735d-b8e5-4f1a-b3a1-33090e35db06" providerId="ADAL" clId="{F5B953ED-52A5-4DDC-B605-44D8BD85C330}" dt="2021-02-13T18:00:41.711" v="1524" actId="21"/>
          <ac:spMkLst>
            <pc:docMk/>
            <pc:sldMk cId="0" sldId="262"/>
            <ac:spMk id="119" creationId="{00000000-0000-0000-0000-000000000000}"/>
          </ac:spMkLst>
        </pc:spChg>
        <pc:picChg chg="del">
          <ac:chgData name="Alejandro" userId="d318735d-b8e5-4f1a-b3a1-33090e35db06" providerId="ADAL" clId="{F5B953ED-52A5-4DDC-B605-44D8BD85C330}" dt="2021-02-13T18:00:41.711" v="1524" actId="21"/>
          <ac:picMkLst>
            <pc:docMk/>
            <pc:sldMk cId="0" sldId="262"/>
            <ac:picMk id="116" creationId="{00000000-0000-0000-0000-000000000000}"/>
          </ac:picMkLst>
        </pc:picChg>
        <pc:picChg chg="del">
          <ac:chgData name="Alejandro" userId="d318735d-b8e5-4f1a-b3a1-33090e35db06" providerId="ADAL" clId="{F5B953ED-52A5-4DDC-B605-44D8BD85C330}" dt="2021-02-13T18:00:41.711" v="1524" actId="21"/>
          <ac:picMkLst>
            <pc:docMk/>
            <pc:sldMk cId="0" sldId="262"/>
            <ac:picMk id="117" creationId="{00000000-0000-0000-0000-000000000000}"/>
          </ac:picMkLst>
        </pc:picChg>
      </pc:sldChg>
      <pc:sldChg chg="addSp delSp modSp del mod ord setBg">
        <pc:chgData name="Alejandro" userId="d318735d-b8e5-4f1a-b3a1-33090e35db06" providerId="ADAL" clId="{F5B953ED-52A5-4DDC-B605-44D8BD85C330}" dt="2021-02-13T17:48:03.870" v="1435" actId="1076"/>
        <pc:sldMkLst>
          <pc:docMk/>
          <pc:sldMk cId="0" sldId="263"/>
        </pc:sldMkLst>
        <pc:spChg chg="mod">
          <ac:chgData name="Alejandro" userId="d318735d-b8e5-4f1a-b3a1-33090e35db06" providerId="ADAL" clId="{F5B953ED-52A5-4DDC-B605-44D8BD85C330}" dt="2021-02-13T17:47:30.407" v="1429" actId="26606"/>
          <ac:spMkLst>
            <pc:docMk/>
            <pc:sldMk cId="0" sldId="263"/>
            <ac:spMk id="124" creationId="{00000000-0000-0000-0000-000000000000}"/>
          </ac:spMkLst>
        </pc:spChg>
        <pc:spChg chg="mod ord">
          <ac:chgData name="Alejandro" userId="d318735d-b8e5-4f1a-b3a1-33090e35db06" providerId="ADAL" clId="{F5B953ED-52A5-4DDC-B605-44D8BD85C330}" dt="2021-02-13T17:47:30.407" v="1429" actId="26606"/>
          <ac:spMkLst>
            <pc:docMk/>
            <pc:sldMk cId="0" sldId="263"/>
            <ac:spMk id="125" creationId="{00000000-0000-0000-0000-000000000000}"/>
          </ac:spMkLst>
        </pc:spChg>
        <pc:spChg chg="add del">
          <ac:chgData name="Alejandro" userId="d318735d-b8e5-4f1a-b3a1-33090e35db06" providerId="ADAL" clId="{F5B953ED-52A5-4DDC-B605-44D8BD85C330}" dt="2021-02-13T17:47:23.982" v="1426" actId="26606"/>
          <ac:spMkLst>
            <pc:docMk/>
            <pc:sldMk cId="0" sldId="263"/>
            <ac:spMk id="131" creationId="{6166C6D1-23AC-49C4-BA07-238E4E9F8CEB}"/>
          </ac:spMkLst>
        </pc:spChg>
        <pc:spChg chg="add del">
          <ac:chgData name="Alejandro" userId="d318735d-b8e5-4f1a-b3a1-33090e35db06" providerId="ADAL" clId="{F5B953ED-52A5-4DDC-B605-44D8BD85C330}" dt="2021-02-13T17:47:23.982" v="1426" actId="26606"/>
          <ac:spMkLst>
            <pc:docMk/>
            <pc:sldMk cId="0" sldId="263"/>
            <ac:spMk id="133" creationId="{1C091803-41C2-48E0-9228-5148460C7479}"/>
          </ac:spMkLst>
        </pc:spChg>
        <pc:spChg chg="add del">
          <ac:chgData name="Alejandro" userId="d318735d-b8e5-4f1a-b3a1-33090e35db06" providerId="ADAL" clId="{F5B953ED-52A5-4DDC-B605-44D8BD85C330}" dt="2021-02-13T17:47:23.982" v="1426" actId="26606"/>
          <ac:spMkLst>
            <pc:docMk/>
            <pc:sldMk cId="0" sldId="263"/>
            <ac:spMk id="135" creationId="{485F61C1-E11D-4277-A3DB-09235ACE4A2E}"/>
          </ac:spMkLst>
        </pc:spChg>
        <pc:spChg chg="add del">
          <ac:chgData name="Alejandro" userId="d318735d-b8e5-4f1a-b3a1-33090e35db06" providerId="ADAL" clId="{F5B953ED-52A5-4DDC-B605-44D8BD85C330}" dt="2021-02-13T17:47:23.982" v="1426" actId="26606"/>
          <ac:spMkLst>
            <pc:docMk/>
            <pc:sldMk cId="0" sldId="263"/>
            <ac:spMk id="137" creationId="{05CC4153-3F0D-4F4C-8F12-E8FC3FA40AEE}"/>
          </ac:spMkLst>
        </pc:spChg>
        <pc:spChg chg="add del">
          <ac:chgData name="Alejandro" userId="d318735d-b8e5-4f1a-b3a1-33090e35db06" providerId="ADAL" clId="{F5B953ED-52A5-4DDC-B605-44D8BD85C330}" dt="2021-02-13T17:47:30.399" v="1428" actId="26606"/>
          <ac:spMkLst>
            <pc:docMk/>
            <pc:sldMk cId="0" sldId="263"/>
            <ac:spMk id="139" creationId="{59A309A7-1751-4ABE-A3C1-EEC40366AD89}"/>
          </ac:spMkLst>
        </pc:spChg>
        <pc:spChg chg="add del">
          <ac:chgData name="Alejandro" userId="d318735d-b8e5-4f1a-b3a1-33090e35db06" providerId="ADAL" clId="{F5B953ED-52A5-4DDC-B605-44D8BD85C330}" dt="2021-02-13T17:47:30.399" v="1428" actId="26606"/>
          <ac:spMkLst>
            <pc:docMk/>
            <pc:sldMk cId="0" sldId="263"/>
            <ac:spMk id="140" creationId="{967D8EB6-EAE1-4F9C-B398-83321E287204}"/>
          </ac:spMkLst>
        </pc:spChg>
        <pc:spChg chg="add">
          <ac:chgData name="Alejandro" userId="d318735d-b8e5-4f1a-b3a1-33090e35db06" providerId="ADAL" clId="{F5B953ED-52A5-4DDC-B605-44D8BD85C330}" dt="2021-02-13T17:47:30.407" v="1429" actId="26606"/>
          <ac:spMkLst>
            <pc:docMk/>
            <pc:sldMk cId="0" sldId="263"/>
            <ac:spMk id="142" creationId="{23A58148-D452-4F6F-A2FE-EED968DE1970}"/>
          </ac:spMkLst>
        </pc:spChg>
        <pc:picChg chg="mod">
          <ac:chgData name="Alejandro" userId="d318735d-b8e5-4f1a-b3a1-33090e35db06" providerId="ADAL" clId="{F5B953ED-52A5-4DDC-B605-44D8BD85C330}" dt="2021-02-13T17:48:03.870" v="1435" actId="1076"/>
          <ac:picMkLst>
            <pc:docMk/>
            <pc:sldMk cId="0" sldId="263"/>
            <ac:picMk id="126" creationId="{00000000-0000-0000-0000-000000000000}"/>
          </ac:picMkLst>
        </pc:picChg>
      </pc:sldChg>
      <pc:sldChg chg="addSp modSp del mod ord setBg">
        <pc:chgData name="Alejandro" userId="d318735d-b8e5-4f1a-b3a1-33090e35db06" providerId="ADAL" clId="{F5B953ED-52A5-4DDC-B605-44D8BD85C330}" dt="2021-02-14T12:48:41.345" v="8021" actId="27636"/>
        <pc:sldMkLst>
          <pc:docMk/>
          <pc:sldMk cId="0" sldId="264"/>
        </pc:sldMkLst>
        <pc:spChg chg="add">
          <ac:chgData name="Alejandro" userId="d318735d-b8e5-4f1a-b3a1-33090e35db06" providerId="ADAL" clId="{F5B953ED-52A5-4DDC-B605-44D8BD85C330}" dt="2021-02-13T17:48:36.542" v="1436" actId="26606"/>
          <ac:spMkLst>
            <pc:docMk/>
            <pc:sldMk cId="0" sldId="264"/>
            <ac:spMk id="74" creationId="{5A0118C5-4F8D-4CF4-BADD-53FEACC6C42A}"/>
          </ac:spMkLst>
        </pc:spChg>
        <pc:spChg chg="add">
          <ac:chgData name="Alejandro" userId="d318735d-b8e5-4f1a-b3a1-33090e35db06" providerId="ADAL" clId="{F5B953ED-52A5-4DDC-B605-44D8BD85C330}" dt="2021-02-13T17:48:36.542" v="1436" actId="26606"/>
          <ac:spMkLst>
            <pc:docMk/>
            <pc:sldMk cId="0" sldId="264"/>
            <ac:spMk id="76" creationId="{8EEB3127-4A39-4F76-935D-6AC8D51AC0CE}"/>
          </ac:spMkLst>
        </pc:spChg>
        <pc:spChg chg="add">
          <ac:chgData name="Alejandro" userId="d318735d-b8e5-4f1a-b3a1-33090e35db06" providerId="ADAL" clId="{F5B953ED-52A5-4DDC-B605-44D8BD85C330}" dt="2021-02-13T17:48:36.542" v="1436" actId="26606"/>
          <ac:spMkLst>
            <pc:docMk/>
            <pc:sldMk cId="0" sldId="264"/>
            <ac:spMk id="78" creationId="{98F2E216-6526-433B-8072-DEE222DC93A8}"/>
          </ac:spMkLst>
        </pc:spChg>
        <pc:spChg chg="add">
          <ac:chgData name="Alejandro" userId="d318735d-b8e5-4f1a-b3a1-33090e35db06" providerId="ADAL" clId="{F5B953ED-52A5-4DDC-B605-44D8BD85C330}" dt="2021-02-13T17:48:36.542" v="1436" actId="26606"/>
          <ac:spMkLst>
            <pc:docMk/>
            <pc:sldMk cId="0" sldId="264"/>
            <ac:spMk id="80" creationId="{FFFEB18F-F81F-4CED-BE64-EB888A77C3B8}"/>
          </ac:spMkLst>
        </pc:spChg>
        <pc:spChg chg="mod">
          <ac:chgData name="Alejandro" userId="d318735d-b8e5-4f1a-b3a1-33090e35db06" providerId="ADAL" clId="{F5B953ED-52A5-4DDC-B605-44D8BD85C330}" dt="2021-02-13T18:05:14.606" v="1559" actId="20577"/>
          <ac:spMkLst>
            <pc:docMk/>
            <pc:sldMk cId="0" sldId="264"/>
            <ac:spMk id="131" creationId="{00000000-0000-0000-0000-000000000000}"/>
          </ac:spMkLst>
        </pc:spChg>
        <pc:spChg chg="mod">
          <ac:chgData name="Alejandro" userId="d318735d-b8e5-4f1a-b3a1-33090e35db06" providerId="ADAL" clId="{F5B953ED-52A5-4DDC-B605-44D8BD85C330}" dt="2021-02-14T12:48:41.345" v="8021" actId="27636"/>
          <ac:spMkLst>
            <pc:docMk/>
            <pc:sldMk cId="0" sldId="264"/>
            <ac:spMk id="132" creationId="{00000000-0000-0000-0000-000000000000}"/>
          </ac:spMkLst>
        </pc:spChg>
        <pc:grpChg chg="add">
          <ac:chgData name="Alejandro" userId="d318735d-b8e5-4f1a-b3a1-33090e35db06" providerId="ADAL" clId="{F5B953ED-52A5-4DDC-B605-44D8BD85C330}" dt="2021-02-13T17:48:36.542" v="1436" actId="26606"/>
          <ac:grpSpMkLst>
            <pc:docMk/>
            <pc:sldMk cId="0" sldId="264"/>
            <ac:grpSpMk id="82" creationId="{00E015F5-1A99-4E40-BC3D-7707802996B5}"/>
          </ac:grpSpMkLst>
        </pc:grpChg>
        <pc:grpChg chg="add">
          <ac:chgData name="Alejandro" userId="d318735d-b8e5-4f1a-b3a1-33090e35db06" providerId="ADAL" clId="{F5B953ED-52A5-4DDC-B605-44D8BD85C330}" dt="2021-02-13T17:48:36.542" v="1436" actId="26606"/>
          <ac:grpSpMkLst>
            <pc:docMk/>
            <pc:sldMk cId="0" sldId="264"/>
            <ac:grpSpMk id="86" creationId="{0AD1D347-1879-4D73-8825-EB52119D1B47}"/>
          </ac:grpSpMkLst>
        </pc:grpChg>
        <pc:picChg chg="mod ord">
          <ac:chgData name="Alejandro" userId="d318735d-b8e5-4f1a-b3a1-33090e35db06" providerId="ADAL" clId="{F5B953ED-52A5-4DDC-B605-44D8BD85C330}" dt="2021-02-13T17:48:36.542" v="1436" actId="26606"/>
          <ac:picMkLst>
            <pc:docMk/>
            <pc:sldMk cId="0" sldId="264"/>
            <ac:picMk id="133" creationId="{00000000-0000-0000-0000-000000000000}"/>
          </ac:picMkLst>
        </pc:picChg>
      </pc:sldChg>
      <pc:sldChg chg="addSp modSp del mod ord setBg setClrOvrMap">
        <pc:chgData name="Alejandro" userId="d318735d-b8e5-4f1a-b3a1-33090e35db06" providerId="ADAL" clId="{F5B953ED-52A5-4DDC-B605-44D8BD85C330}" dt="2021-02-14T12:48:41.376" v="8022" actId="27636"/>
        <pc:sldMkLst>
          <pc:docMk/>
          <pc:sldMk cId="0" sldId="265"/>
        </pc:sldMkLst>
        <pc:spChg chg="add">
          <ac:chgData name="Alejandro" userId="d318735d-b8e5-4f1a-b3a1-33090e35db06" providerId="ADAL" clId="{F5B953ED-52A5-4DDC-B605-44D8BD85C330}" dt="2021-02-13T18:04:45.117" v="1555" actId="26606"/>
          <ac:spMkLst>
            <pc:docMk/>
            <pc:sldMk cId="0" sldId="265"/>
            <ac:spMk id="81" creationId="{F2B38F72-8FC4-4001-8C67-FA6B86DEC767}"/>
          </ac:spMkLst>
        </pc:spChg>
        <pc:spChg chg="mod">
          <ac:chgData name="Alejandro" userId="d318735d-b8e5-4f1a-b3a1-33090e35db06" providerId="ADAL" clId="{F5B953ED-52A5-4DDC-B605-44D8BD85C330}" dt="2021-02-13T18:04:45.117" v="1555" actId="26606"/>
          <ac:spMkLst>
            <pc:docMk/>
            <pc:sldMk cId="0" sldId="265"/>
            <ac:spMk id="138" creationId="{00000000-0000-0000-0000-000000000000}"/>
          </ac:spMkLst>
        </pc:spChg>
        <pc:spChg chg="mod">
          <ac:chgData name="Alejandro" userId="d318735d-b8e5-4f1a-b3a1-33090e35db06" providerId="ADAL" clId="{F5B953ED-52A5-4DDC-B605-44D8BD85C330}" dt="2021-02-14T12:48:41.376" v="8022" actId="27636"/>
          <ac:spMkLst>
            <pc:docMk/>
            <pc:sldMk cId="0" sldId="265"/>
            <ac:spMk id="139" creationId="{00000000-0000-0000-0000-000000000000}"/>
          </ac:spMkLst>
        </pc:spChg>
        <pc:picChg chg="mod">
          <ac:chgData name="Alejandro" userId="d318735d-b8e5-4f1a-b3a1-33090e35db06" providerId="ADAL" clId="{F5B953ED-52A5-4DDC-B605-44D8BD85C330}" dt="2021-02-13T18:04:45.117" v="1555" actId="26606"/>
          <ac:picMkLst>
            <pc:docMk/>
            <pc:sldMk cId="0" sldId="265"/>
            <ac:picMk id="140" creationId="{00000000-0000-0000-0000-000000000000}"/>
          </ac:picMkLst>
        </pc:picChg>
      </pc:sldChg>
      <pc:sldChg chg="addSp delSp modSp del mod ord setBg">
        <pc:chgData name="Alejandro" userId="d318735d-b8e5-4f1a-b3a1-33090e35db06" providerId="ADAL" clId="{F5B953ED-52A5-4DDC-B605-44D8BD85C330}" dt="2021-02-13T18:22:31.957" v="1671" actId="26606"/>
        <pc:sldMkLst>
          <pc:docMk/>
          <pc:sldMk cId="0" sldId="266"/>
        </pc:sldMkLst>
        <pc:spChg chg="add del">
          <ac:chgData name="Alejandro" userId="d318735d-b8e5-4f1a-b3a1-33090e35db06" providerId="ADAL" clId="{F5B953ED-52A5-4DDC-B605-44D8BD85C330}" dt="2021-02-13T18:22:31.957" v="1671" actId="26606"/>
          <ac:spMkLst>
            <pc:docMk/>
            <pc:sldMk cId="0" sldId="266"/>
            <ac:spMk id="88" creationId="{4E2ED6F9-63C3-4A8D-9BB4-1EA62533B672}"/>
          </ac:spMkLst>
        </pc:spChg>
        <pc:spChg chg="add del">
          <ac:chgData name="Alejandro" userId="d318735d-b8e5-4f1a-b3a1-33090e35db06" providerId="ADAL" clId="{F5B953ED-52A5-4DDC-B605-44D8BD85C330}" dt="2021-02-13T18:22:31.957" v="1671" actId="26606"/>
          <ac:spMkLst>
            <pc:docMk/>
            <pc:sldMk cId="0" sldId="266"/>
            <ac:spMk id="90" creationId="{6D72081E-AD41-4FBB-B02B-698A68DBCA5E}"/>
          </ac:spMkLst>
        </pc:spChg>
        <pc:spChg chg="add del">
          <ac:chgData name="Alejandro" userId="d318735d-b8e5-4f1a-b3a1-33090e35db06" providerId="ADAL" clId="{F5B953ED-52A5-4DDC-B605-44D8BD85C330}" dt="2021-02-13T18:22:31.957" v="1671" actId="26606"/>
          <ac:spMkLst>
            <pc:docMk/>
            <pc:sldMk cId="0" sldId="266"/>
            <ac:spMk id="92" creationId="{716248AD-805F-41BF-9B57-FC53E5B32F98}"/>
          </ac:spMkLst>
        </pc:spChg>
        <pc:spChg chg="add del">
          <ac:chgData name="Alejandro" userId="d318735d-b8e5-4f1a-b3a1-33090e35db06" providerId="ADAL" clId="{F5B953ED-52A5-4DDC-B605-44D8BD85C330}" dt="2021-02-13T18:22:31.957" v="1671" actId="26606"/>
          <ac:spMkLst>
            <pc:docMk/>
            <pc:sldMk cId="0" sldId="266"/>
            <ac:spMk id="94" creationId="{1F82758F-B2B3-4F0A-BB90-4BFFEDD166D6}"/>
          </ac:spMkLst>
        </pc:spChg>
        <pc:spChg chg="mod">
          <ac:chgData name="Alejandro" userId="d318735d-b8e5-4f1a-b3a1-33090e35db06" providerId="ADAL" clId="{F5B953ED-52A5-4DDC-B605-44D8BD85C330}" dt="2021-02-13T18:22:31.957" v="1671" actId="26606"/>
          <ac:spMkLst>
            <pc:docMk/>
            <pc:sldMk cId="0" sldId="266"/>
            <ac:spMk id="145" creationId="{00000000-0000-0000-0000-000000000000}"/>
          </ac:spMkLst>
        </pc:spChg>
        <pc:spChg chg="mod ord">
          <ac:chgData name="Alejandro" userId="d318735d-b8e5-4f1a-b3a1-33090e35db06" providerId="ADAL" clId="{F5B953ED-52A5-4DDC-B605-44D8BD85C330}" dt="2021-02-13T18:22:31.957" v="1671" actId="26606"/>
          <ac:spMkLst>
            <pc:docMk/>
            <pc:sldMk cId="0" sldId="266"/>
            <ac:spMk id="146" creationId="{00000000-0000-0000-0000-000000000000}"/>
          </ac:spMkLst>
        </pc:spChg>
        <pc:spChg chg="add">
          <ac:chgData name="Alejandro" userId="d318735d-b8e5-4f1a-b3a1-33090e35db06" providerId="ADAL" clId="{F5B953ED-52A5-4DDC-B605-44D8BD85C330}" dt="2021-02-13T18:22:31.957" v="1671" actId="26606"/>
          <ac:spMkLst>
            <pc:docMk/>
            <pc:sldMk cId="0" sldId="266"/>
            <ac:spMk id="152" creationId="{4038CB10-1F5C-4D54-9DF7-12586DE5B007}"/>
          </ac:spMkLst>
        </pc:spChg>
        <pc:spChg chg="add">
          <ac:chgData name="Alejandro" userId="d318735d-b8e5-4f1a-b3a1-33090e35db06" providerId="ADAL" clId="{F5B953ED-52A5-4DDC-B605-44D8BD85C330}" dt="2021-02-13T18:22:31.957" v="1671" actId="26606"/>
          <ac:spMkLst>
            <pc:docMk/>
            <pc:sldMk cId="0" sldId="266"/>
            <ac:spMk id="154" creationId="{73ED6512-6858-4552-B699-9A97FE9A4EA2}"/>
          </ac:spMkLst>
        </pc:spChg>
        <pc:picChg chg="mod modCrop">
          <ac:chgData name="Alejandro" userId="d318735d-b8e5-4f1a-b3a1-33090e35db06" providerId="ADAL" clId="{F5B953ED-52A5-4DDC-B605-44D8BD85C330}" dt="2021-02-13T18:22:31.957" v="1671" actId="26606"/>
          <ac:picMkLst>
            <pc:docMk/>
            <pc:sldMk cId="0" sldId="266"/>
            <ac:picMk id="147" creationId="{00000000-0000-0000-0000-000000000000}"/>
          </ac:picMkLst>
        </pc:picChg>
      </pc:sldChg>
      <pc:sldChg chg="delSp modSp del mod ord">
        <pc:chgData name="Alejandro" userId="d318735d-b8e5-4f1a-b3a1-33090e35db06" providerId="ADAL" clId="{F5B953ED-52A5-4DDC-B605-44D8BD85C330}" dt="2021-02-13T18:10:09.313" v="1598" actId="2696"/>
        <pc:sldMkLst>
          <pc:docMk/>
          <pc:sldMk cId="0" sldId="267"/>
        </pc:sldMkLst>
        <pc:spChg chg="mod">
          <ac:chgData name="Alejandro" userId="d318735d-b8e5-4f1a-b3a1-33090e35db06" providerId="ADAL" clId="{F5B953ED-52A5-4DDC-B605-44D8BD85C330}" dt="2021-02-13T18:08:45.482" v="1586" actId="21"/>
          <ac:spMkLst>
            <pc:docMk/>
            <pc:sldMk cId="0" sldId="267"/>
            <ac:spMk id="152" creationId="{00000000-0000-0000-0000-000000000000}"/>
          </ac:spMkLst>
        </pc:spChg>
        <pc:picChg chg="del mod">
          <ac:chgData name="Alejandro" userId="d318735d-b8e5-4f1a-b3a1-33090e35db06" providerId="ADAL" clId="{F5B953ED-52A5-4DDC-B605-44D8BD85C330}" dt="2021-02-13T18:09:24.003" v="1591" actId="21"/>
          <ac:picMkLst>
            <pc:docMk/>
            <pc:sldMk cId="0" sldId="267"/>
            <ac:picMk id="153" creationId="{00000000-0000-0000-0000-000000000000}"/>
          </ac:picMkLst>
        </pc:picChg>
      </pc:sldChg>
      <pc:sldChg chg="delSp modSp del mod ord">
        <pc:chgData name="Alejandro" userId="d318735d-b8e5-4f1a-b3a1-33090e35db06" providerId="ADAL" clId="{F5B953ED-52A5-4DDC-B605-44D8BD85C330}" dt="2021-02-13T18:19:15.186" v="1653" actId="47"/>
        <pc:sldMkLst>
          <pc:docMk/>
          <pc:sldMk cId="0" sldId="268"/>
        </pc:sldMkLst>
        <pc:spChg chg="mod">
          <ac:chgData name="Alejandro" userId="d318735d-b8e5-4f1a-b3a1-33090e35db06" providerId="ADAL" clId="{F5B953ED-52A5-4DDC-B605-44D8BD85C330}" dt="2021-02-13T18:16:16.242" v="1622" actId="21"/>
          <ac:spMkLst>
            <pc:docMk/>
            <pc:sldMk cId="0" sldId="268"/>
            <ac:spMk id="158" creationId="{00000000-0000-0000-0000-000000000000}"/>
          </ac:spMkLst>
        </pc:spChg>
        <pc:spChg chg="mod">
          <ac:chgData name="Alejandro" userId="d318735d-b8e5-4f1a-b3a1-33090e35db06" providerId="ADAL" clId="{F5B953ED-52A5-4DDC-B605-44D8BD85C330}" dt="2021-02-13T18:16:28.541" v="1624" actId="21"/>
          <ac:spMkLst>
            <pc:docMk/>
            <pc:sldMk cId="0" sldId="268"/>
            <ac:spMk id="159"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0"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2" creationId="{00000000-0000-0000-0000-000000000000}"/>
          </ac:spMkLst>
        </pc:spChg>
        <pc:picChg chg="del">
          <ac:chgData name="Alejandro" userId="d318735d-b8e5-4f1a-b3a1-33090e35db06" providerId="ADAL" clId="{F5B953ED-52A5-4DDC-B605-44D8BD85C330}" dt="2021-02-13T18:16:45.865" v="1627" actId="21"/>
          <ac:picMkLst>
            <pc:docMk/>
            <pc:sldMk cId="0" sldId="268"/>
            <ac:picMk id="163" creationId="{00000000-0000-0000-0000-000000000000}"/>
          </ac:picMkLst>
        </pc:picChg>
        <pc:cxnChg chg="del mod">
          <ac:chgData name="Alejandro" userId="d318735d-b8e5-4f1a-b3a1-33090e35db06" providerId="ADAL" clId="{F5B953ED-52A5-4DDC-B605-44D8BD85C330}" dt="2021-02-13T18:17:29.143" v="1635" actId="21"/>
          <ac:cxnSpMkLst>
            <pc:docMk/>
            <pc:sldMk cId="0" sldId="268"/>
            <ac:cxnSpMk id="161" creationId="{00000000-0000-0000-0000-000000000000}"/>
          </ac:cxnSpMkLst>
        </pc:cxnChg>
      </pc:sldChg>
      <pc:sldChg chg="addSp delSp modSp del mod ord">
        <pc:chgData name="Alejandro" userId="d318735d-b8e5-4f1a-b3a1-33090e35db06" providerId="ADAL" clId="{F5B953ED-52A5-4DDC-B605-44D8BD85C330}" dt="2021-02-13T19:14:13.059" v="1895" actId="2696"/>
        <pc:sldMkLst>
          <pc:docMk/>
          <pc:sldMk cId="0" sldId="269"/>
        </pc:sldMkLst>
        <pc:spChg chg="add del mod">
          <ac:chgData name="Alejandro" userId="d318735d-b8e5-4f1a-b3a1-33090e35db06" providerId="ADAL" clId="{F5B953ED-52A5-4DDC-B605-44D8BD85C330}" dt="2021-02-13T19:12:03.353" v="1862" actId="21"/>
          <ac:spMkLst>
            <pc:docMk/>
            <pc:sldMk cId="0" sldId="269"/>
            <ac:spMk id="24" creationId="{F27E7225-8B1F-4057-B586-DE3C4A1DB43A}"/>
          </ac:spMkLst>
        </pc:spChg>
        <pc:spChg chg="del mod">
          <ac:chgData name="Alejandro" userId="d318735d-b8e5-4f1a-b3a1-33090e35db06" providerId="ADAL" clId="{F5B953ED-52A5-4DDC-B605-44D8BD85C330}" dt="2021-02-13T19:03:24.069" v="1733" actId="478"/>
          <ac:spMkLst>
            <pc:docMk/>
            <pc:sldMk cId="0" sldId="269"/>
            <ac:spMk id="169"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0" creationId="{00000000-0000-0000-0000-000000000000}"/>
          </ac:spMkLst>
        </pc:spChg>
        <pc:spChg chg="del mod">
          <ac:chgData name="Alejandro" userId="d318735d-b8e5-4f1a-b3a1-33090e35db06" providerId="ADAL" clId="{F5B953ED-52A5-4DDC-B605-44D8BD85C330}" dt="2021-02-13T19:04:04.682" v="1743" actId="478"/>
          <ac:spMkLst>
            <pc:docMk/>
            <pc:sldMk cId="0" sldId="269"/>
            <ac:spMk id="171" creationId="{00000000-0000-0000-0000-000000000000}"/>
          </ac:spMkLst>
        </pc:spChg>
        <pc:spChg chg="del mod">
          <ac:chgData name="Alejandro" userId="d318735d-b8e5-4f1a-b3a1-33090e35db06" providerId="ADAL" clId="{F5B953ED-52A5-4DDC-B605-44D8BD85C330}" dt="2021-02-13T19:03:57.622" v="1741" actId="478"/>
          <ac:spMkLst>
            <pc:docMk/>
            <pc:sldMk cId="0" sldId="269"/>
            <ac:spMk id="173"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4"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6"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7"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8"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9"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80" creationId="{00000000-0000-0000-0000-000000000000}"/>
          </ac:spMkLst>
        </pc:spChg>
        <pc:graphicFrameChg chg="add del mod modGraphic">
          <ac:chgData name="Alejandro" userId="d318735d-b8e5-4f1a-b3a1-33090e35db06" providerId="ADAL" clId="{F5B953ED-52A5-4DDC-B605-44D8BD85C330}" dt="2021-02-13T19:11:21.905" v="1854" actId="21"/>
          <ac:graphicFrameMkLst>
            <pc:docMk/>
            <pc:sldMk cId="0" sldId="269"/>
            <ac:graphicFrameMk id="2" creationId="{134B13EE-D108-48D2-9113-4017725C0D09}"/>
          </ac:graphicFrameMkLst>
        </pc:graphicFrameChg>
        <pc:graphicFrameChg chg="add del mod modGraphic">
          <ac:chgData name="Alejandro" userId="d318735d-b8e5-4f1a-b3a1-33090e35db06" providerId="ADAL" clId="{F5B953ED-52A5-4DDC-B605-44D8BD85C330}" dt="2021-02-13T19:12:39.580" v="1866" actId="21"/>
          <ac:graphicFrameMkLst>
            <pc:docMk/>
            <pc:sldMk cId="0" sldId="269"/>
            <ac:graphicFrameMk id="6" creationId="{27C2A52B-F40A-4A26-82BA-666805666DB8}"/>
          </ac:graphicFrameMkLst>
        </pc:graphicFrameChg>
        <pc:picChg chg="add del mod">
          <ac:chgData name="Alejandro" userId="d318735d-b8e5-4f1a-b3a1-33090e35db06" providerId="ADAL" clId="{F5B953ED-52A5-4DDC-B605-44D8BD85C330}" dt="2021-02-13T19:13:44.443" v="1889" actId="21"/>
          <ac:picMkLst>
            <pc:docMk/>
            <pc:sldMk cId="0" sldId="269"/>
            <ac:picMk id="23" creationId="{90A6BD71-7F1D-4D07-AE05-3F01F950E38B}"/>
          </ac:picMkLst>
        </pc:picChg>
        <pc:cxnChg chg="del mod">
          <ac:chgData name="Alejandro" userId="d318735d-b8e5-4f1a-b3a1-33090e35db06" providerId="ADAL" clId="{F5B953ED-52A5-4DDC-B605-44D8BD85C330}" dt="2021-02-13T19:13:33.291" v="1886" actId="21"/>
          <ac:cxnSpMkLst>
            <pc:docMk/>
            <pc:sldMk cId="0" sldId="269"/>
            <ac:cxnSpMk id="172" creationId="{00000000-0000-0000-0000-000000000000}"/>
          </ac:cxnSpMkLst>
        </pc:cxnChg>
        <pc:cxnChg chg="del mod">
          <ac:chgData name="Alejandro" userId="d318735d-b8e5-4f1a-b3a1-33090e35db06" providerId="ADAL" clId="{F5B953ED-52A5-4DDC-B605-44D8BD85C330}" dt="2021-02-13T19:02:06.764" v="1718" actId="478"/>
          <ac:cxnSpMkLst>
            <pc:docMk/>
            <pc:sldMk cId="0" sldId="269"/>
            <ac:cxnSpMk id="175"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1"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2"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3" creationId="{00000000-0000-0000-0000-000000000000}"/>
          </ac:cxnSpMkLst>
        </pc:cxnChg>
      </pc:sldChg>
      <pc:sldChg chg="addSp delSp modSp del mod ord modClrScheme chgLayout">
        <pc:chgData name="Alejandro" userId="d318735d-b8e5-4f1a-b3a1-33090e35db06" providerId="ADAL" clId="{F5B953ED-52A5-4DDC-B605-44D8BD85C330}" dt="2021-02-13T19:58:28.343" v="2802" actId="2696"/>
        <pc:sldMkLst>
          <pc:docMk/>
          <pc:sldMk cId="0" sldId="270"/>
        </pc:sldMkLst>
        <pc:spChg chg="add mod ord">
          <ac:chgData name="Alejandro" userId="d318735d-b8e5-4f1a-b3a1-33090e35db06" providerId="ADAL" clId="{F5B953ED-52A5-4DDC-B605-44D8BD85C330}" dt="2021-02-13T19:58:07.161" v="2799" actId="21"/>
          <ac:spMkLst>
            <pc:docMk/>
            <pc:sldMk cId="0" sldId="270"/>
            <ac:spMk id="2" creationId="{C0A0D71F-C8B7-43F0-B23C-4988DF11E3C4}"/>
          </ac:spMkLst>
        </pc:spChg>
        <pc:spChg chg="mod ord">
          <ac:chgData name="Alejandro" userId="d318735d-b8e5-4f1a-b3a1-33090e35db06" providerId="ADAL" clId="{F5B953ED-52A5-4DDC-B605-44D8BD85C330}" dt="2021-02-13T19:53:57.093" v="2765" actId="21"/>
          <ac:spMkLst>
            <pc:docMk/>
            <pc:sldMk cId="0" sldId="270"/>
            <ac:spMk id="188" creationId="{00000000-0000-0000-0000-000000000000}"/>
          </ac:spMkLst>
        </pc:spChg>
        <pc:spChg chg="del mod ord">
          <ac:chgData name="Alejandro" userId="d318735d-b8e5-4f1a-b3a1-33090e35db06" providerId="ADAL" clId="{F5B953ED-52A5-4DDC-B605-44D8BD85C330}" dt="2021-02-13T19:21:29.440" v="1942" actId="700"/>
          <ac:spMkLst>
            <pc:docMk/>
            <pc:sldMk cId="0" sldId="270"/>
            <ac:spMk id="189" creationId="{00000000-0000-0000-0000-000000000000}"/>
          </ac:spMkLst>
        </pc:spChg>
        <pc:spChg chg="del">
          <ac:chgData name="Alejandro" userId="d318735d-b8e5-4f1a-b3a1-33090e35db06" providerId="ADAL" clId="{F5B953ED-52A5-4DDC-B605-44D8BD85C330}" dt="2021-02-13T19:09:17.811" v="1847" actId="21"/>
          <ac:spMkLst>
            <pc:docMk/>
            <pc:sldMk cId="0" sldId="270"/>
            <ac:spMk id="191" creationId="{00000000-0000-0000-0000-000000000000}"/>
          </ac:spMkLst>
        </pc:spChg>
        <pc:spChg chg="del">
          <ac:chgData name="Alejandro" userId="d318735d-b8e5-4f1a-b3a1-33090e35db06" providerId="ADAL" clId="{F5B953ED-52A5-4DDC-B605-44D8BD85C330}" dt="2021-02-13T19:21:33.971" v="1943" actId="478"/>
          <ac:spMkLst>
            <pc:docMk/>
            <pc:sldMk cId="0" sldId="270"/>
            <ac:spMk id="192" creationId="{00000000-0000-0000-0000-000000000000}"/>
          </ac:spMkLst>
        </pc:spChg>
        <pc:picChg chg="del mod">
          <ac:chgData name="Alejandro" userId="d318735d-b8e5-4f1a-b3a1-33090e35db06" providerId="ADAL" clId="{F5B953ED-52A5-4DDC-B605-44D8BD85C330}" dt="2021-02-13T19:06:20.920" v="1795" actId="21"/>
          <ac:picMkLst>
            <pc:docMk/>
            <pc:sldMk cId="0" sldId="270"/>
            <ac:picMk id="190" creationId="{00000000-0000-0000-0000-000000000000}"/>
          </ac:picMkLst>
        </pc:picChg>
      </pc:sldChg>
      <pc:sldChg chg="addSp modSp del mod ord setBg">
        <pc:chgData name="Alejandro" userId="d318735d-b8e5-4f1a-b3a1-33090e35db06" providerId="ADAL" clId="{F5B953ED-52A5-4DDC-B605-44D8BD85C330}" dt="2021-02-14T12:48:41.407" v="8023" actId="27636"/>
        <pc:sldMkLst>
          <pc:docMk/>
          <pc:sldMk cId="0" sldId="271"/>
        </pc:sldMkLst>
        <pc:spChg chg="add">
          <ac:chgData name="Alejandro" userId="d318735d-b8e5-4f1a-b3a1-33090e35db06" providerId="ADAL" clId="{F5B953ED-52A5-4DDC-B605-44D8BD85C330}" dt="2021-02-13T18:11:06.211" v="1599" actId="26606"/>
          <ac:spMkLst>
            <pc:docMk/>
            <pc:sldMk cId="0" sldId="271"/>
            <ac:spMk id="75" creationId="{5A0118C5-4F8D-4CF4-BADD-53FEACC6C42A}"/>
          </ac:spMkLst>
        </pc:spChg>
        <pc:spChg chg="add">
          <ac:chgData name="Alejandro" userId="d318735d-b8e5-4f1a-b3a1-33090e35db06" providerId="ADAL" clId="{F5B953ED-52A5-4DDC-B605-44D8BD85C330}" dt="2021-02-13T18:11:06.211" v="1599" actId="26606"/>
          <ac:spMkLst>
            <pc:docMk/>
            <pc:sldMk cId="0" sldId="271"/>
            <ac:spMk id="77" creationId="{CAEBFCD5-5356-4326-8D39-8235A46CD7B2}"/>
          </ac:spMkLst>
        </pc:spChg>
        <pc:spChg chg="add">
          <ac:chgData name="Alejandro" userId="d318735d-b8e5-4f1a-b3a1-33090e35db06" providerId="ADAL" clId="{F5B953ED-52A5-4DDC-B605-44D8BD85C330}" dt="2021-02-13T18:11:06.211" v="1599" actId="26606"/>
          <ac:spMkLst>
            <pc:docMk/>
            <pc:sldMk cId="0" sldId="271"/>
            <ac:spMk id="79" creationId="{F6814848-248A-47DD-88E0-95099D951EF8}"/>
          </ac:spMkLst>
        </pc:spChg>
        <pc:spChg chg="add">
          <ac:chgData name="Alejandro" userId="d318735d-b8e5-4f1a-b3a1-33090e35db06" providerId="ADAL" clId="{F5B953ED-52A5-4DDC-B605-44D8BD85C330}" dt="2021-02-13T18:11:06.211" v="1599" actId="26606"/>
          <ac:spMkLst>
            <pc:docMk/>
            <pc:sldMk cId="0" sldId="271"/>
            <ac:spMk id="81" creationId="{718BDA89-0D2C-4C4E-99F6-D7A220FE48D3}"/>
          </ac:spMkLst>
        </pc:spChg>
        <pc:spChg chg="add">
          <ac:chgData name="Alejandro" userId="d318735d-b8e5-4f1a-b3a1-33090e35db06" providerId="ADAL" clId="{F5B953ED-52A5-4DDC-B605-44D8BD85C330}" dt="2021-02-13T18:11:06.211" v="1599" actId="26606"/>
          <ac:spMkLst>
            <pc:docMk/>
            <pc:sldMk cId="0" sldId="271"/>
            <ac:spMk id="87" creationId="{7CE98B01-ED41-482F-AFA1-19C7FA7C04A7}"/>
          </ac:spMkLst>
        </pc:spChg>
        <pc:spChg chg="add">
          <ac:chgData name="Alejandro" userId="d318735d-b8e5-4f1a-b3a1-33090e35db06" providerId="ADAL" clId="{F5B953ED-52A5-4DDC-B605-44D8BD85C330}" dt="2021-02-13T18:11:06.211" v="1599" actId="26606"/>
          <ac:spMkLst>
            <pc:docMk/>
            <pc:sldMk cId="0" sldId="271"/>
            <ac:spMk id="89" creationId="{B9CABDD0-8DF6-4974-A224-9A2A81778003}"/>
          </ac:spMkLst>
        </pc:spChg>
        <pc:spChg chg="mod">
          <ac:chgData name="Alejandro" userId="d318735d-b8e5-4f1a-b3a1-33090e35db06" providerId="ADAL" clId="{F5B953ED-52A5-4DDC-B605-44D8BD85C330}" dt="2021-02-13T18:11:06.211" v="1599" actId="26606"/>
          <ac:spMkLst>
            <pc:docMk/>
            <pc:sldMk cId="0" sldId="271"/>
            <ac:spMk id="197" creationId="{00000000-0000-0000-0000-000000000000}"/>
          </ac:spMkLst>
        </pc:spChg>
        <pc:spChg chg="mod">
          <ac:chgData name="Alejandro" userId="d318735d-b8e5-4f1a-b3a1-33090e35db06" providerId="ADAL" clId="{F5B953ED-52A5-4DDC-B605-44D8BD85C330}" dt="2021-02-14T12:48:41.407" v="8023" actId="27636"/>
          <ac:spMkLst>
            <pc:docMk/>
            <pc:sldMk cId="0" sldId="271"/>
            <ac:spMk id="198" creationId="{00000000-0000-0000-0000-000000000000}"/>
          </ac:spMkLst>
        </pc:spChg>
        <pc:grpChg chg="add">
          <ac:chgData name="Alejandro" userId="d318735d-b8e5-4f1a-b3a1-33090e35db06" providerId="ADAL" clId="{F5B953ED-52A5-4DDC-B605-44D8BD85C330}" dt="2021-02-13T18:11:06.211" v="1599" actId="26606"/>
          <ac:grpSpMkLst>
            <pc:docMk/>
            <pc:sldMk cId="0" sldId="271"/>
            <ac:grpSpMk id="83" creationId="{6B67BE95-96EF-433C-9F29-B0732AA6B6AC}"/>
          </ac:grpSpMkLst>
        </pc:grpChg>
        <pc:grpChg chg="add">
          <ac:chgData name="Alejandro" userId="d318735d-b8e5-4f1a-b3a1-33090e35db06" providerId="ADAL" clId="{F5B953ED-52A5-4DDC-B605-44D8BD85C330}" dt="2021-02-13T18:11:06.211" v="1599" actId="26606"/>
          <ac:grpSpMkLst>
            <pc:docMk/>
            <pc:sldMk cId="0" sldId="271"/>
            <ac:grpSpMk id="91" creationId="{D6E8B984-55B9-4A62-A043-997D00F0AE09}"/>
          </ac:grpSpMkLst>
        </pc:grpChg>
      </pc:sldChg>
      <pc:sldChg chg="addSp modSp del mod ord setBg">
        <pc:chgData name="Alejandro" userId="d318735d-b8e5-4f1a-b3a1-33090e35db06" providerId="ADAL" clId="{F5B953ED-52A5-4DDC-B605-44D8BD85C330}" dt="2021-02-14T12:48:41.431" v="8024" actId="27636"/>
        <pc:sldMkLst>
          <pc:docMk/>
          <pc:sldMk cId="0" sldId="272"/>
        </pc:sldMkLst>
        <pc:spChg chg="add">
          <ac:chgData name="Alejandro" userId="d318735d-b8e5-4f1a-b3a1-33090e35db06" providerId="ADAL" clId="{F5B953ED-52A5-4DDC-B605-44D8BD85C330}" dt="2021-02-13T18:11:10.296" v="1600" actId="26606"/>
          <ac:spMkLst>
            <pc:docMk/>
            <pc:sldMk cId="0" sldId="272"/>
            <ac:spMk id="81" creationId="{5A0118C5-4F8D-4CF4-BADD-53FEACC6C42A}"/>
          </ac:spMkLst>
        </pc:spChg>
        <pc:spChg chg="add">
          <ac:chgData name="Alejandro" userId="d318735d-b8e5-4f1a-b3a1-33090e35db06" providerId="ADAL" clId="{F5B953ED-52A5-4DDC-B605-44D8BD85C330}" dt="2021-02-13T18:11:10.296" v="1600" actId="26606"/>
          <ac:spMkLst>
            <pc:docMk/>
            <pc:sldMk cId="0" sldId="272"/>
            <ac:spMk id="83" creationId="{CAEBFCD5-5356-4326-8D39-8235A46CD7B2}"/>
          </ac:spMkLst>
        </pc:spChg>
        <pc:spChg chg="add">
          <ac:chgData name="Alejandro" userId="d318735d-b8e5-4f1a-b3a1-33090e35db06" providerId="ADAL" clId="{F5B953ED-52A5-4DDC-B605-44D8BD85C330}" dt="2021-02-13T18:11:10.296" v="1600" actId="26606"/>
          <ac:spMkLst>
            <pc:docMk/>
            <pc:sldMk cId="0" sldId="272"/>
            <ac:spMk id="85" creationId="{F6814848-248A-47DD-88E0-95099D951EF8}"/>
          </ac:spMkLst>
        </pc:spChg>
        <pc:spChg chg="add">
          <ac:chgData name="Alejandro" userId="d318735d-b8e5-4f1a-b3a1-33090e35db06" providerId="ADAL" clId="{F5B953ED-52A5-4DDC-B605-44D8BD85C330}" dt="2021-02-13T18:11:10.296" v="1600" actId="26606"/>
          <ac:spMkLst>
            <pc:docMk/>
            <pc:sldMk cId="0" sldId="272"/>
            <ac:spMk id="87" creationId="{718BDA89-0D2C-4C4E-99F6-D7A220FE48D3}"/>
          </ac:spMkLst>
        </pc:spChg>
        <pc:spChg chg="add">
          <ac:chgData name="Alejandro" userId="d318735d-b8e5-4f1a-b3a1-33090e35db06" providerId="ADAL" clId="{F5B953ED-52A5-4DDC-B605-44D8BD85C330}" dt="2021-02-13T18:11:10.296" v="1600" actId="26606"/>
          <ac:spMkLst>
            <pc:docMk/>
            <pc:sldMk cId="0" sldId="272"/>
            <ac:spMk id="93" creationId="{7CE98B01-ED41-482F-AFA1-19C7FA7C04A7}"/>
          </ac:spMkLst>
        </pc:spChg>
        <pc:spChg chg="add">
          <ac:chgData name="Alejandro" userId="d318735d-b8e5-4f1a-b3a1-33090e35db06" providerId="ADAL" clId="{F5B953ED-52A5-4DDC-B605-44D8BD85C330}" dt="2021-02-13T18:11:10.296" v="1600" actId="26606"/>
          <ac:spMkLst>
            <pc:docMk/>
            <pc:sldMk cId="0" sldId="272"/>
            <ac:spMk id="95" creationId="{B9CABDD0-8DF6-4974-A224-9A2A81778003}"/>
          </ac:spMkLst>
        </pc:spChg>
        <pc:spChg chg="mod">
          <ac:chgData name="Alejandro" userId="d318735d-b8e5-4f1a-b3a1-33090e35db06" providerId="ADAL" clId="{F5B953ED-52A5-4DDC-B605-44D8BD85C330}" dt="2021-02-13T18:11:10.296" v="1600" actId="26606"/>
          <ac:spMkLst>
            <pc:docMk/>
            <pc:sldMk cId="0" sldId="272"/>
            <ac:spMk id="203" creationId="{00000000-0000-0000-0000-000000000000}"/>
          </ac:spMkLst>
        </pc:spChg>
        <pc:spChg chg="mod">
          <ac:chgData name="Alejandro" userId="d318735d-b8e5-4f1a-b3a1-33090e35db06" providerId="ADAL" clId="{F5B953ED-52A5-4DDC-B605-44D8BD85C330}" dt="2021-02-14T12:48:41.431" v="8024" actId="27636"/>
          <ac:spMkLst>
            <pc:docMk/>
            <pc:sldMk cId="0" sldId="272"/>
            <ac:spMk id="204" creationId="{00000000-0000-0000-0000-000000000000}"/>
          </ac:spMkLst>
        </pc:spChg>
        <pc:grpChg chg="add">
          <ac:chgData name="Alejandro" userId="d318735d-b8e5-4f1a-b3a1-33090e35db06" providerId="ADAL" clId="{F5B953ED-52A5-4DDC-B605-44D8BD85C330}" dt="2021-02-13T18:11:10.296" v="1600" actId="26606"/>
          <ac:grpSpMkLst>
            <pc:docMk/>
            <pc:sldMk cId="0" sldId="272"/>
            <ac:grpSpMk id="89" creationId="{6B67BE95-96EF-433C-9F29-B0732AA6B6AC}"/>
          </ac:grpSpMkLst>
        </pc:grpChg>
        <pc:grpChg chg="add">
          <ac:chgData name="Alejandro" userId="d318735d-b8e5-4f1a-b3a1-33090e35db06" providerId="ADAL" clId="{F5B953ED-52A5-4DDC-B605-44D8BD85C330}" dt="2021-02-13T18:11:10.296" v="1600" actId="26606"/>
          <ac:grpSpMkLst>
            <pc:docMk/>
            <pc:sldMk cId="0" sldId="272"/>
            <ac:grpSpMk id="97" creationId="{D6E8B984-55B9-4A62-A043-997D00F0AE09}"/>
          </ac:grpSpMkLst>
        </pc:grpChg>
      </pc:sldChg>
      <pc:sldChg chg="addSp delSp modSp add del mod ord setBg">
        <pc:chgData name="Alejandro" userId="d318735d-b8e5-4f1a-b3a1-33090e35db06" providerId="ADAL" clId="{F5B953ED-52A5-4DDC-B605-44D8BD85C330}" dt="2021-02-14T11:21:18.560" v="6639" actId="47"/>
        <pc:sldMkLst>
          <pc:docMk/>
          <pc:sldMk cId="0" sldId="273"/>
        </pc:sldMkLst>
        <pc:spChg chg="add">
          <ac:chgData name="Alejandro" userId="d318735d-b8e5-4f1a-b3a1-33090e35db06" providerId="ADAL" clId="{F5B953ED-52A5-4DDC-B605-44D8BD85C330}" dt="2021-02-13T18:11:22.318" v="1601" actId="26606"/>
          <ac:spMkLst>
            <pc:docMk/>
            <pc:sldMk cId="0" sldId="273"/>
            <ac:spMk id="87" creationId="{1707FC24-6981-43D9-B525-C7832BA22463}"/>
          </ac:spMkLst>
        </pc:spChg>
        <pc:spChg chg="mod">
          <ac:chgData name="Alejandro" userId="d318735d-b8e5-4f1a-b3a1-33090e35db06" providerId="ADAL" clId="{F5B953ED-52A5-4DDC-B605-44D8BD85C330}" dt="2021-02-13T18:11:22.318" v="1601" actId="26606"/>
          <ac:spMkLst>
            <pc:docMk/>
            <pc:sldMk cId="0" sldId="273"/>
            <ac:spMk id="209" creationId="{00000000-0000-0000-0000-000000000000}"/>
          </ac:spMkLst>
        </pc:spChg>
        <pc:picChg chg="del">
          <ac:chgData name="Alejandro" userId="d318735d-b8e5-4f1a-b3a1-33090e35db06" providerId="ADAL" clId="{F5B953ED-52A5-4DDC-B605-44D8BD85C330}" dt="2021-02-14T11:11:21.828" v="6085"/>
          <ac:picMkLst>
            <pc:docMk/>
            <pc:sldMk cId="0" sldId="273"/>
            <ac:picMk id="2" creationId="{DA3562EF-CD70-4667-92BB-8EE6B0B31CD6}"/>
          </ac:picMkLst>
        </pc:picChg>
        <pc:picChg chg="del mod">
          <ac:chgData name="Alejandro" userId="d318735d-b8e5-4f1a-b3a1-33090e35db06" providerId="ADAL" clId="{F5B953ED-52A5-4DDC-B605-44D8BD85C330}" dt="2021-02-13T20:51:54.897" v="3291"/>
          <ac:picMkLst>
            <pc:docMk/>
            <pc:sldMk cId="0" sldId="273"/>
            <ac:picMk id="5" creationId="{060FB147-1925-4FAE-B579-565A49A3E96E}"/>
          </ac:picMkLst>
        </pc:picChg>
        <pc:picChg chg="del mod">
          <ac:chgData name="Alejandro" userId="d318735d-b8e5-4f1a-b3a1-33090e35db06" providerId="ADAL" clId="{F5B953ED-52A5-4DDC-B605-44D8BD85C330}" dt="2021-02-13T20:52:06.171" v="3292"/>
          <ac:picMkLst>
            <pc:docMk/>
            <pc:sldMk cId="0" sldId="273"/>
            <ac:picMk id="6" creationId="{036A1DF0-8605-4A63-AFA4-4FED85AC092B}"/>
          </ac:picMkLst>
        </pc:picChg>
        <pc:picChg chg="del mod">
          <ac:chgData name="Alejandro" userId="d318735d-b8e5-4f1a-b3a1-33090e35db06" providerId="ADAL" clId="{F5B953ED-52A5-4DDC-B605-44D8BD85C330}" dt="2021-02-13T20:52:30.295" v="3293"/>
          <ac:picMkLst>
            <pc:docMk/>
            <pc:sldMk cId="0" sldId="273"/>
            <ac:picMk id="7" creationId="{F315FF98-061E-468E-9DCD-659BB4F39A77}"/>
          </ac:picMkLst>
        </pc:picChg>
        <pc:picChg chg="mod">
          <ac:chgData name="Alejandro" userId="d318735d-b8e5-4f1a-b3a1-33090e35db06" providerId="ADAL" clId="{F5B953ED-52A5-4DDC-B605-44D8BD85C330}" dt="2021-02-14T11:12:58.091" v="6091" actId="962"/>
          <ac:picMkLst>
            <pc:docMk/>
            <pc:sldMk cId="0" sldId="273"/>
            <ac:picMk id="210" creationId="{00000000-0000-0000-0000-000000000000}"/>
          </ac:picMkLst>
        </pc:picChg>
      </pc:sldChg>
      <pc:sldChg chg="addSp modSp add mod setBg">
        <pc:chgData name="Alejandro" userId="d318735d-b8e5-4f1a-b3a1-33090e35db06" providerId="ADAL" clId="{F5B953ED-52A5-4DDC-B605-44D8BD85C330}" dt="2021-02-14T10:56:43.537" v="5836" actId="1076"/>
        <pc:sldMkLst>
          <pc:docMk/>
          <pc:sldMk cId="0" sldId="274"/>
        </pc:sldMkLst>
        <pc:spChg chg="add">
          <ac:chgData name="Alejandro" userId="d318735d-b8e5-4f1a-b3a1-33090e35db06" providerId="ADAL" clId="{F5B953ED-52A5-4DDC-B605-44D8BD85C330}" dt="2021-02-14T10:56:08.222" v="5829" actId="26606"/>
          <ac:spMkLst>
            <pc:docMk/>
            <pc:sldMk cId="0" sldId="274"/>
            <ac:spMk id="94" creationId="{4281BC32-FF58-4898-A6B5-7B3D059BCEB0}"/>
          </ac:spMkLst>
        </pc:spChg>
        <pc:spChg chg="add">
          <ac:chgData name="Alejandro" userId="d318735d-b8e5-4f1a-b3a1-33090e35db06" providerId="ADAL" clId="{F5B953ED-52A5-4DDC-B605-44D8BD85C330}" dt="2021-02-14T10:56:08.222" v="5829" actId="26606"/>
          <ac:spMkLst>
            <pc:docMk/>
            <pc:sldMk cId="0" sldId="274"/>
            <ac:spMk id="96" creationId="{0D614406-135F-4875-9C87-53822CB19ABB}"/>
          </ac:spMkLst>
        </pc:spChg>
        <pc:spChg chg="add">
          <ac:chgData name="Alejandro" userId="d318735d-b8e5-4f1a-b3a1-33090e35db06" providerId="ADAL" clId="{F5B953ED-52A5-4DDC-B605-44D8BD85C330}" dt="2021-02-14T10:56:08.222" v="5829" actId="26606"/>
          <ac:spMkLst>
            <pc:docMk/>
            <pc:sldMk cId="0" sldId="274"/>
            <ac:spMk id="98" creationId="{A47020BD-3785-4628-8C5E-A4011B43EF88}"/>
          </ac:spMkLst>
        </pc:spChg>
        <pc:spChg chg="mod ord">
          <ac:chgData name="Alejandro" userId="d318735d-b8e5-4f1a-b3a1-33090e35db06" providerId="ADAL" clId="{F5B953ED-52A5-4DDC-B605-44D8BD85C330}" dt="2021-02-14T10:56:08.222" v="5829" actId="26606"/>
          <ac:spMkLst>
            <pc:docMk/>
            <pc:sldMk cId="0" sldId="274"/>
            <ac:spMk id="215" creationId="{00000000-0000-0000-0000-000000000000}"/>
          </ac:spMkLst>
        </pc:spChg>
        <pc:picChg chg="mod">
          <ac:chgData name="Alejandro" userId="d318735d-b8e5-4f1a-b3a1-33090e35db06" providerId="ADAL" clId="{F5B953ED-52A5-4DDC-B605-44D8BD85C330}" dt="2021-02-14T10:56:43.537" v="5836" actId="1076"/>
          <ac:picMkLst>
            <pc:docMk/>
            <pc:sldMk cId="0" sldId="274"/>
            <ac:picMk id="216" creationId="{00000000-0000-0000-0000-000000000000}"/>
          </ac:picMkLst>
        </pc:picChg>
        <pc:picChg chg="mod">
          <ac:chgData name="Alejandro" userId="d318735d-b8e5-4f1a-b3a1-33090e35db06" providerId="ADAL" clId="{F5B953ED-52A5-4DDC-B605-44D8BD85C330}" dt="2021-02-14T10:56:41.103" v="5835" actId="1076"/>
          <ac:picMkLst>
            <pc:docMk/>
            <pc:sldMk cId="0" sldId="274"/>
            <ac:picMk id="217" creationId="{00000000-0000-0000-0000-000000000000}"/>
          </ac:picMkLst>
        </pc:picChg>
      </pc:sldChg>
      <pc:sldChg chg="addSp modSp add mod setBg addAnim">
        <pc:chgData name="Alejandro" userId="d318735d-b8e5-4f1a-b3a1-33090e35db06" providerId="ADAL" clId="{F5B953ED-52A5-4DDC-B605-44D8BD85C330}" dt="2021-02-13T18:11:57.634" v="1603"/>
        <pc:sldMkLst>
          <pc:docMk/>
          <pc:sldMk cId="0" sldId="275"/>
        </pc:sldMkLst>
        <pc:spChg chg="add">
          <ac:chgData name="Alejandro" userId="d318735d-b8e5-4f1a-b3a1-33090e35db06" providerId="ADAL" clId="{F5B953ED-52A5-4DDC-B605-44D8BD85C330}" dt="2021-02-13T18:11:57.633" v="1602" actId="26606"/>
          <ac:spMkLst>
            <pc:docMk/>
            <pc:sldMk cId="0" sldId="275"/>
            <ac:spMk id="100" creationId="{87CC2527-562A-4F69-B487-4371E5B243E7}"/>
          </ac:spMkLst>
        </pc:spChg>
        <pc:spChg chg="mod ord">
          <ac:chgData name="Alejandro" userId="d318735d-b8e5-4f1a-b3a1-33090e35db06" providerId="ADAL" clId="{F5B953ED-52A5-4DDC-B605-44D8BD85C330}" dt="2021-02-13T18:11:57.633" v="1602" actId="26606"/>
          <ac:spMkLst>
            <pc:docMk/>
            <pc:sldMk cId="0" sldId="275"/>
            <ac:spMk id="222" creationId="{00000000-0000-0000-0000-000000000000}"/>
          </ac:spMkLst>
        </pc:spChg>
        <pc:picChg chg="mod">
          <ac:chgData name="Alejandro" userId="d318735d-b8e5-4f1a-b3a1-33090e35db06" providerId="ADAL" clId="{F5B953ED-52A5-4DDC-B605-44D8BD85C330}" dt="2021-02-13T18:11:57.633" v="1602" actId="26606"/>
          <ac:picMkLst>
            <pc:docMk/>
            <pc:sldMk cId="0" sldId="275"/>
            <ac:picMk id="223" creationId="{00000000-0000-0000-0000-000000000000}"/>
          </ac:picMkLst>
        </pc:picChg>
        <pc:cxnChg chg="add">
          <ac:chgData name="Alejandro" userId="d318735d-b8e5-4f1a-b3a1-33090e35db06" providerId="ADAL" clId="{F5B953ED-52A5-4DDC-B605-44D8BD85C330}" dt="2021-02-13T18:11:57.633" v="1602" actId="26606"/>
          <ac:cxnSpMkLst>
            <pc:docMk/>
            <pc:sldMk cId="0" sldId="275"/>
            <ac:cxnSpMk id="102" creationId="{BCDAEC91-5BCE-4B55-9CC0-43EF94CB734B}"/>
          </ac:cxnSpMkLst>
        </pc:cxnChg>
      </pc:sldChg>
      <pc:sldChg chg="del">
        <pc:chgData name="Alejandro" userId="d318735d-b8e5-4f1a-b3a1-33090e35db06" providerId="ADAL" clId="{F5B953ED-52A5-4DDC-B605-44D8BD85C330}" dt="2021-02-13T10:15:15.840" v="21" actId="47"/>
        <pc:sldMkLst>
          <pc:docMk/>
          <pc:sldMk cId="1340633661" sldId="275"/>
        </pc:sldMkLst>
      </pc:sldChg>
      <pc:sldChg chg="del ord">
        <pc:chgData name="Alejandro" userId="d318735d-b8e5-4f1a-b3a1-33090e35db06" providerId="ADAL" clId="{F5B953ED-52A5-4DDC-B605-44D8BD85C330}" dt="2021-02-13T18:12:10.357" v="1604" actId="47"/>
        <pc:sldMkLst>
          <pc:docMk/>
          <pc:sldMk cId="2705824149" sldId="276"/>
        </pc:sldMkLst>
      </pc:sldChg>
      <pc:sldChg chg="addSp delSp modSp add mod ord setBg modClrScheme chgLayout">
        <pc:chgData name="Alejandro" userId="d318735d-b8e5-4f1a-b3a1-33090e35db06" providerId="ADAL" clId="{F5B953ED-52A5-4DDC-B605-44D8BD85C330}" dt="2021-02-14T17:38:17.382" v="9668" actId="20577"/>
        <pc:sldMkLst>
          <pc:docMk/>
          <pc:sldMk cId="0" sldId="277"/>
        </pc:sldMkLst>
        <pc:spChg chg="add mod">
          <ac:chgData name="Alejandro" userId="d318735d-b8e5-4f1a-b3a1-33090e35db06" providerId="ADAL" clId="{F5B953ED-52A5-4DDC-B605-44D8BD85C330}" dt="2021-02-14T17:37:16.708" v="9657" actId="404"/>
          <ac:spMkLst>
            <pc:docMk/>
            <pc:sldMk cId="0" sldId="277"/>
            <ac:spMk id="12" creationId="{AE875528-991B-4A76-AED5-C6F192DEF4A5}"/>
          </ac:spMkLst>
        </pc:spChg>
        <pc:spChg chg="add mod">
          <ac:chgData name="Alejandro" userId="d318735d-b8e5-4f1a-b3a1-33090e35db06" providerId="ADAL" clId="{F5B953ED-52A5-4DDC-B605-44D8BD85C330}" dt="2021-02-14T17:36:54.421" v="9653" actId="1076"/>
          <ac:spMkLst>
            <pc:docMk/>
            <pc:sldMk cId="0" sldId="277"/>
            <ac:spMk id="13" creationId="{18167150-01F0-4870-BD11-19AFF72802C5}"/>
          </ac:spMkLst>
        </pc:spChg>
        <pc:spChg chg="add del">
          <ac:chgData name="Alejandro" userId="d318735d-b8e5-4f1a-b3a1-33090e35db06" providerId="ADAL" clId="{F5B953ED-52A5-4DDC-B605-44D8BD85C330}" dt="2021-02-14T17:34:05.970" v="9615" actId="26606"/>
          <ac:spMkLst>
            <pc:docMk/>
            <pc:sldMk cId="0" sldId="277"/>
            <ac:spMk id="115" creationId="{F8446B12-7391-4711-8B31-112A0B896C76}"/>
          </ac:spMkLst>
        </pc:spChg>
        <pc:spChg chg="mod ord">
          <ac:chgData name="Alejandro" userId="d318735d-b8e5-4f1a-b3a1-33090e35db06" providerId="ADAL" clId="{F5B953ED-52A5-4DDC-B605-44D8BD85C330}" dt="2021-02-14T17:38:17.382" v="9668" actId="20577"/>
          <ac:spMkLst>
            <pc:docMk/>
            <pc:sldMk cId="0" sldId="277"/>
            <ac:spMk id="237" creationId="{00000000-0000-0000-0000-000000000000}"/>
          </ac:spMkLst>
        </pc:spChg>
        <pc:spChg chg="del mod ord">
          <ac:chgData name="Alejandro" userId="d318735d-b8e5-4f1a-b3a1-33090e35db06" providerId="ADAL" clId="{F5B953ED-52A5-4DDC-B605-44D8BD85C330}" dt="2021-02-14T17:36:26.506" v="9648" actId="478"/>
          <ac:spMkLst>
            <pc:docMk/>
            <pc:sldMk cId="0" sldId="277"/>
            <ac:spMk id="238" creationId="{00000000-0000-0000-0000-000000000000}"/>
          </ac:spMkLst>
        </pc:spChg>
        <pc:spChg chg="add">
          <ac:chgData name="Alejandro" userId="d318735d-b8e5-4f1a-b3a1-33090e35db06" providerId="ADAL" clId="{F5B953ED-52A5-4DDC-B605-44D8BD85C330}" dt="2021-02-14T17:36:11.179" v="9644" actId="26606"/>
          <ac:spMkLst>
            <pc:docMk/>
            <pc:sldMk cId="0" sldId="277"/>
            <ac:spMk id="240" creationId="{EBF87945-A001-489F-9D9B-7D9435F0B9CA}"/>
          </ac:spMkLst>
        </pc:spChg>
        <pc:grpChg chg="add del">
          <ac:chgData name="Alejandro" userId="d318735d-b8e5-4f1a-b3a1-33090e35db06" providerId="ADAL" clId="{F5B953ED-52A5-4DDC-B605-44D8BD85C330}" dt="2021-02-14T17:34:05.970" v="9615" actId="26606"/>
          <ac:grpSpMkLst>
            <pc:docMk/>
            <pc:sldMk cId="0" sldId="277"/>
            <ac:grpSpMk id="117" creationId="{AC0B7807-0C83-4963-821A-69B172722E49}"/>
          </ac:grpSpMkLst>
        </pc:grpChg>
        <pc:picChg chg="add del mod">
          <ac:chgData name="Alejandro" userId="d318735d-b8e5-4f1a-b3a1-33090e35db06" providerId="ADAL" clId="{F5B953ED-52A5-4DDC-B605-44D8BD85C330}" dt="2021-02-14T17:36:26.506" v="9648" actId="478"/>
          <ac:picMkLst>
            <pc:docMk/>
            <pc:sldMk cId="0" sldId="277"/>
            <ac:picMk id="5" creationId="{09ACEEF5-BDFD-432E-A82C-983A00DACB72}"/>
          </ac:picMkLst>
        </pc:picChg>
        <pc:picChg chg="add mod">
          <ac:chgData name="Alejandro" userId="d318735d-b8e5-4f1a-b3a1-33090e35db06" providerId="ADAL" clId="{F5B953ED-52A5-4DDC-B605-44D8BD85C330}" dt="2021-02-14T17:36:54.421" v="9653" actId="1076"/>
          <ac:picMkLst>
            <pc:docMk/>
            <pc:sldMk cId="0" sldId="277"/>
            <ac:picMk id="11" creationId="{CAB0D508-B165-4AE1-9804-64D1AD2A5EBC}"/>
          </ac:picMkLst>
        </pc:picChg>
        <pc:picChg chg="del mod">
          <ac:chgData name="Alejandro" userId="d318735d-b8e5-4f1a-b3a1-33090e35db06" providerId="ADAL" clId="{F5B953ED-52A5-4DDC-B605-44D8BD85C330}" dt="2021-02-14T17:33:20.864" v="9611" actId="21"/>
          <ac:picMkLst>
            <pc:docMk/>
            <pc:sldMk cId="0" sldId="277"/>
            <ac:picMk id="239" creationId="{00000000-0000-0000-0000-000000000000}"/>
          </ac:picMkLst>
        </pc:picChg>
      </pc:sldChg>
      <pc:sldChg chg="del ord">
        <pc:chgData name="Alejandro" userId="d318735d-b8e5-4f1a-b3a1-33090e35db06" providerId="ADAL" clId="{F5B953ED-52A5-4DDC-B605-44D8BD85C330}" dt="2021-02-14T22:20:19.623" v="13429" actId="47"/>
        <pc:sldMkLst>
          <pc:docMk/>
          <pc:sldMk cId="142428729" sldId="278"/>
        </pc:sldMkLst>
      </pc:sldChg>
      <pc:sldChg chg="addSp delSp modSp add del mod ord modClrScheme chgLayout">
        <pc:chgData name="Alejandro" userId="d318735d-b8e5-4f1a-b3a1-33090e35db06" providerId="ADAL" clId="{F5B953ED-52A5-4DDC-B605-44D8BD85C330}" dt="2021-02-14T17:46:15.420" v="9747" actId="2696"/>
        <pc:sldMkLst>
          <pc:docMk/>
          <pc:sldMk cId="0" sldId="279"/>
        </pc:sldMkLst>
        <pc:spChg chg="mod ord">
          <ac:chgData name="Alejandro" userId="d318735d-b8e5-4f1a-b3a1-33090e35db06" providerId="ADAL" clId="{F5B953ED-52A5-4DDC-B605-44D8BD85C330}" dt="2021-02-14T17:32:41.388" v="9606" actId="20577"/>
          <ac:spMkLst>
            <pc:docMk/>
            <pc:sldMk cId="0" sldId="279"/>
            <ac:spMk id="253" creationId="{00000000-0000-0000-0000-000000000000}"/>
          </ac:spMkLst>
        </pc:spChg>
        <pc:spChg chg="del mod ord">
          <ac:chgData name="Alejandro" userId="d318735d-b8e5-4f1a-b3a1-33090e35db06" providerId="ADAL" clId="{F5B953ED-52A5-4DDC-B605-44D8BD85C330}" dt="2021-02-14T17:44:11.072" v="9704" actId="21"/>
          <ac:spMkLst>
            <pc:docMk/>
            <pc:sldMk cId="0" sldId="279"/>
            <ac:spMk id="254" creationId="{00000000-0000-0000-0000-000000000000}"/>
          </ac:spMkLst>
        </pc:spChg>
        <pc:spChg chg="mod">
          <ac:chgData name="Alejandro" userId="d318735d-b8e5-4f1a-b3a1-33090e35db06" providerId="ADAL" clId="{F5B953ED-52A5-4DDC-B605-44D8BD85C330}" dt="2021-02-14T11:53:25.839" v="7005" actId="1076"/>
          <ac:spMkLst>
            <pc:docMk/>
            <pc:sldMk cId="0" sldId="279"/>
            <ac:spMk id="256" creationId="{00000000-0000-0000-0000-000000000000}"/>
          </ac:spMkLst>
        </pc:spChg>
        <pc:spChg chg="del mod">
          <ac:chgData name="Alejandro" userId="d318735d-b8e5-4f1a-b3a1-33090e35db06" providerId="ADAL" clId="{F5B953ED-52A5-4DDC-B605-44D8BD85C330}" dt="2021-02-14T17:44:11.072" v="9704" actId="21"/>
          <ac:spMkLst>
            <pc:docMk/>
            <pc:sldMk cId="0" sldId="279"/>
            <ac:spMk id="257" creationId="{00000000-0000-0000-0000-000000000000}"/>
          </ac:spMkLst>
        </pc:spChg>
        <pc:picChg chg="add del mod">
          <ac:chgData name="Alejandro" userId="d318735d-b8e5-4f1a-b3a1-33090e35db06" providerId="ADAL" clId="{F5B953ED-52A5-4DDC-B605-44D8BD85C330}" dt="2021-02-14T17:44:11.072" v="9704" actId="21"/>
          <ac:picMkLst>
            <pc:docMk/>
            <pc:sldMk cId="0" sldId="279"/>
            <ac:picMk id="3" creationId="{34D4A45C-EFBA-4D81-8951-53F6EC6F8070}"/>
          </ac:picMkLst>
        </pc:picChg>
        <pc:picChg chg="del">
          <ac:chgData name="Alejandro" userId="d318735d-b8e5-4f1a-b3a1-33090e35db06" providerId="ADAL" clId="{F5B953ED-52A5-4DDC-B605-44D8BD85C330}" dt="2021-02-14T11:49:47.524" v="6971" actId="478"/>
          <ac:picMkLst>
            <pc:docMk/>
            <pc:sldMk cId="0" sldId="279"/>
            <ac:picMk id="255" creationId="{00000000-0000-0000-0000-000000000000}"/>
          </ac:picMkLst>
        </pc:picChg>
        <pc:cxnChg chg="del mod">
          <ac:chgData name="Alejandro" userId="d318735d-b8e5-4f1a-b3a1-33090e35db06" providerId="ADAL" clId="{F5B953ED-52A5-4DDC-B605-44D8BD85C330}" dt="2021-02-14T17:44:11.072" v="9704" actId="21"/>
          <ac:cxnSpMkLst>
            <pc:docMk/>
            <pc:sldMk cId="0" sldId="279"/>
            <ac:cxnSpMk id="258" creationId="{00000000-0000-0000-0000-000000000000}"/>
          </ac:cxnSpMkLst>
        </pc:cxnChg>
      </pc:sldChg>
      <pc:sldChg chg="del">
        <pc:chgData name="Alejandro" userId="d318735d-b8e5-4f1a-b3a1-33090e35db06" providerId="ADAL" clId="{F5B953ED-52A5-4DDC-B605-44D8BD85C330}" dt="2021-02-13T10:15:15.840" v="21" actId="47"/>
        <pc:sldMkLst>
          <pc:docMk/>
          <pc:sldMk cId="225891595" sldId="279"/>
        </pc:sldMkLst>
      </pc:sldChg>
      <pc:sldChg chg="addSp delSp modSp add mod ord modClrScheme chgLayout">
        <pc:chgData name="Alejandro" userId="d318735d-b8e5-4f1a-b3a1-33090e35db06" providerId="ADAL" clId="{F5B953ED-52A5-4DDC-B605-44D8BD85C330}" dt="2021-02-20T10:47:22.175" v="14437" actId="20577"/>
        <pc:sldMkLst>
          <pc:docMk/>
          <pc:sldMk cId="0" sldId="280"/>
        </pc:sldMkLst>
        <pc:spChg chg="add mod ord">
          <ac:chgData name="Alejandro" userId="d318735d-b8e5-4f1a-b3a1-33090e35db06" providerId="ADAL" clId="{F5B953ED-52A5-4DDC-B605-44D8BD85C330}" dt="2021-02-14T16:53:32.185" v="9080"/>
          <ac:spMkLst>
            <pc:docMk/>
            <pc:sldMk cId="0" sldId="280"/>
            <ac:spMk id="2" creationId="{290F2973-64B0-4A24-8EB8-313369413FC1}"/>
          </ac:spMkLst>
        </pc:spChg>
        <pc:spChg chg="del mod ord">
          <ac:chgData name="Alejandro" userId="d318735d-b8e5-4f1a-b3a1-33090e35db06" providerId="ADAL" clId="{F5B953ED-52A5-4DDC-B605-44D8BD85C330}" dt="2021-02-14T16:53:27.680" v="9079" actId="700"/>
          <ac:spMkLst>
            <pc:docMk/>
            <pc:sldMk cId="0" sldId="280"/>
            <ac:spMk id="263" creationId="{00000000-0000-0000-0000-000000000000}"/>
          </ac:spMkLst>
        </pc:spChg>
        <pc:spChg chg="mod ord">
          <ac:chgData name="Alejandro" userId="d318735d-b8e5-4f1a-b3a1-33090e35db06" providerId="ADAL" clId="{F5B953ED-52A5-4DDC-B605-44D8BD85C330}" dt="2021-02-14T16:53:38.658" v="9082" actId="5793"/>
          <ac:spMkLst>
            <pc:docMk/>
            <pc:sldMk cId="0" sldId="280"/>
            <ac:spMk id="264" creationId="{00000000-0000-0000-0000-000000000000}"/>
          </ac:spMkLst>
        </pc:spChg>
        <pc:spChg chg="mod">
          <ac:chgData name="Alejandro" userId="d318735d-b8e5-4f1a-b3a1-33090e35db06" providerId="ADAL" clId="{F5B953ED-52A5-4DDC-B605-44D8BD85C330}" dt="2021-02-20T10:44:54.394" v="14387" actId="14100"/>
          <ac:spMkLst>
            <pc:docMk/>
            <pc:sldMk cId="0" sldId="280"/>
            <ac:spMk id="265" creationId="{00000000-0000-0000-0000-000000000000}"/>
          </ac:spMkLst>
        </pc:spChg>
        <pc:spChg chg="del mod">
          <ac:chgData name="Alejandro" userId="d318735d-b8e5-4f1a-b3a1-33090e35db06" providerId="ADAL" clId="{F5B953ED-52A5-4DDC-B605-44D8BD85C330}" dt="2021-02-20T10:43:32.995" v="14348" actId="478"/>
          <ac:spMkLst>
            <pc:docMk/>
            <pc:sldMk cId="0" sldId="280"/>
            <ac:spMk id="266" creationId="{00000000-0000-0000-0000-000000000000}"/>
          </ac:spMkLst>
        </pc:spChg>
        <pc:spChg chg="del mod">
          <ac:chgData name="Alejandro" userId="d318735d-b8e5-4f1a-b3a1-33090e35db06" providerId="ADAL" clId="{F5B953ED-52A5-4DDC-B605-44D8BD85C330}" dt="2021-02-20T10:43:34.905" v="14349" actId="478"/>
          <ac:spMkLst>
            <pc:docMk/>
            <pc:sldMk cId="0" sldId="280"/>
            <ac:spMk id="267" creationId="{00000000-0000-0000-0000-000000000000}"/>
          </ac:spMkLst>
        </pc:spChg>
        <pc:spChg chg="del mod">
          <ac:chgData name="Alejandro" userId="d318735d-b8e5-4f1a-b3a1-33090e35db06" providerId="ADAL" clId="{F5B953ED-52A5-4DDC-B605-44D8BD85C330}" dt="2021-02-20T10:43:36.860" v="14350" actId="478"/>
          <ac:spMkLst>
            <pc:docMk/>
            <pc:sldMk cId="0" sldId="280"/>
            <ac:spMk id="270" creationId="{00000000-0000-0000-0000-000000000000}"/>
          </ac:spMkLst>
        </pc:spChg>
        <pc:spChg chg="mod">
          <ac:chgData name="Alejandro" userId="d318735d-b8e5-4f1a-b3a1-33090e35db06" providerId="ADAL" clId="{F5B953ED-52A5-4DDC-B605-44D8BD85C330}" dt="2021-02-20T10:47:22.175" v="14437" actId="20577"/>
          <ac:spMkLst>
            <pc:docMk/>
            <pc:sldMk cId="0" sldId="280"/>
            <ac:spMk id="272" creationId="{00000000-0000-0000-0000-000000000000}"/>
          </ac:spMkLst>
        </pc:spChg>
        <pc:picChg chg="del mod modCrop">
          <ac:chgData name="Alejandro" userId="d318735d-b8e5-4f1a-b3a1-33090e35db06" providerId="ADAL" clId="{F5B953ED-52A5-4DDC-B605-44D8BD85C330}" dt="2021-02-20T10:42:46.559" v="14345" actId="21"/>
          <ac:picMkLst>
            <pc:docMk/>
            <pc:sldMk cId="0" sldId="280"/>
            <ac:picMk id="273" creationId="{00000000-0000-0000-0000-000000000000}"/>
          </ac:picMkLst>
        </pc:picChg>
        <pc:picChg chg="mod">
          <ac:chgData name="Alejandro" userId="d318735d-b8e5-4f1a-b3a1-33090e35db06" providerId="ADAL" clId="{F5B953ED-52A5-4DDC-B605-44D8BD85C330}" dt="2021-02-20T10:45:59.130" v="14422" actId="1076"/>
          <ac:picMkLst>
            <pc:docMk/>
            <pc:sldMk cId="0" sldId="280"/>
            <ac:picMk id="274" creationId="{00000000-0000-0000-0000-000000000000}"/>
          </ac:picMkLst>
        </pc:picChg>
        <pc:cxnChg chg="del mod">
          <ac:chgData name="Alejandro" userId="d318735d-b8e5-4f1a-b3a1-33090e35db06" providerId="ADAL" clId="{F5B953ED-52A5-4DDC-B605-44D8BD85C330}" dt="2021-02-20T10:43:40.509" v="14353" actId="478"/>
          <ac:cxnSpMkLst>
            <pc:docMk/>
            <pc:sldMk cId="0" sldId="280"/>
            <ac:cxnSpMk id="268" creationId="{00000000-0000-0000-0000-000000000000}"/>
          </ac:cxnSpMkLst>
        </pc:cxnChg>
        <pc:cxnChg chg="del mod">
          <ac:chgData name="Alejandro" userId="d318735d-b8e5-4f1a-b3a1-33090e35db06" providerId="ADAL" clId="{F5B953ED-52A5-4DDC-B605-44D8BD85C330}" dt="2021-02-20T10:43:39.335" v="14352" actId="478"/>
          <ac:cxnSpMkLst>
            <pc:docMk/>
            <pc:sldMk cId="0" sldId="280"/>
            <ac:cxnSpMk id="269" creationId="{00000000-0000-0000-0000-000000000000}"/>
          </ac:cxnSpMkLst>
        </pc:cxnChg>
        <pc:cxnChg chg="del mod">
          <ac:chgData name="Alejandro" userId="d318735d-b8e5-4f1a-b3a1-33090e35db06" providerId="ADAL" clId="{F5B953ED-52A5-4DDC-B605-44D8BD85C330}" dt="2021-02-20T10:43:38.335" v="14351" actId="478"/>
          <ac:cxnSpMkLst>
            <pc:docMk/>
            <pc:sldMk cId="0" sldId="280"/>
            <ac:cxnSpMk id="271" creationId="{00000000-0000-0000-0000-000000000000}"/>
          </ac:cxnSpMkLst>
        </pc:cxnChg>
      </pc:sldChg>
      <pc:sldChg chg="del ord">
        <pc:chgData name="Alejandro" userId="d318735d-b8e5-4f1a-b3a1-33090e35db06" providerId="ADAL" clId="{F5B953ED-52A5-4DDC-B605-44D8BD85C330}" dt="2021-02-13T10:22:46.506" v="141" actId="47"/>
        <pc:sldMkLst>
          <pc:docMk/>
          <pc:sldMk cId="2753393003" sldId="280"/>
        </pc:sldMkLst>
      </pc:sldChg>
      <pc:sldChg chg="ord">
        <pc:chgData name="Alejandro" userId="d318735d-b8e5-4f1a-b3a1-33090e35db06" providerId="ADAL" clId="{F5B953ED-52A5-4DDC-B605-44D8BD85C330}" dt="2021-02-14T17:23:18.290" v="9581"/>
        <pc:sldMkLst>
          <pc:docMk/>
          <pc:sldMk cId="4827371" sldId="281"/>
        </pc:sldMkLst>
      </pc:sldChg>
      <pc:sldChg chg="modSp mod">
        <pc:chgData name="Alejandro" userId="d318735d-b8e5-4f1a-b3a1-33090e35db06" providerId="ADAL" clId="{F5B953ED-52A5-4DDC-B605-44D8BD85C330}" dt="2021-02-22T16:28:14.049" v="23689" actId="20578"/>
        <pc:sldMkLst>
          <pc:docMk/>
          <pc:sldMk cId="2869156943" sldId="283"/>
        </pc:sldMkLst>
        <pc:spChg chg="mod">
          <ac:chgData name="Alejandro" userId="d318735d-b8e5-4f1a-b3a1-33090e35db06" providerId="ADAL" clId="{F5B953ED-52A5-4DDC-B605-44D8BD85C330}" dt="2021-02-22T16:28:14.049" v="23689" actId="20578"/>
          <ac:spMkLst>
            <pc:docMk/>
            <pc:sldMk cId="2869156943" sldId="283"/>
            <ac:spMk id="3" creationId="{A9480DA6-3486-4C1A-BBDF-942ED2374F86}"/>
          </ac:spMkLst>
        </pc:spChg>
      </pc:sldChg>
      <pc:sldChg chg="delSp modSp add del mod ord">
        <pc:chgData name="Alejandro" userId="d318735d-b8e5-4f1a-b3a1-33090e35db06" providerId="ADAL" clId="{F5B953ED-52A5-4DDC-B605-44D8BD85C330}" dt="2021-02-14T17:00:08.025" v="9133" actId="2696"/>
        <pc:sldMkLst>
          <pc:docMk/>
          <pc:sldMk cId="0" sldId="284"/>
        </pc:sldMkLst>
        <pc:spChg chg="mod">
          <ac:chgData name="Alejandro" userId="d318735d-b8e5-4f1a-b3a1-33090e35db06" providerId="ADAL" clId="{F5B953ED-52A5-4DDC-B605-44D8BD85C330}" dt="2021-02-14T16:57:43.296" v="9113" actId="21"/>
          <ac:spMkLst>
            <pc:docMk/>
            <pc:sldMk cId="0" sldId="284"/>
            <ac:spMk id="306" creationId="{00000000-0000-0000-0000-000000000000}"/>
          </ac:spMkLst>
        </pc:spChg>
        <pc:spChg chg="del">
          <ac:chgData name="Alejandro" userId="d318735d-b8e5-4f1a-b3a1-33090e35db06" providerId="ADAL" clId="{F5B953ED-52A5-4DDC-B605-44D8BD85C330}" dt="2021-02-14T16:59:34.461" v="9130" actId="21"/>
          <ac:spMkLst>
            <pc:docMk/>
            <pc:sldMk cId="0" sldId="284"/>
            <ac:spMk id="308" creationId="{00000000-0000-0000-0000-000000000000}"/>
          </ac:spMkLst>
        </pc:spChg>
        <pc:spChg chg="del">
          <ac:chgData name="Alejandro" userId="d318735d-b8e5-4f1a-b3a1-33090e35db06" providerId="ADAL" clId="{F5B953ED-52A5-4DDC-B605-44D8BD85C330}" dt="2021-02-14T16:59:34.461" v="9130" actId="21"/>
          <ac:spMkLst>
            <pc:docMk/>
            <pc:sldMk cId="0" sldId="284"/>
            <ac:spMk id="309" creationId="{00000000-0000-0000-0000-000000000000}"/>
          </ac:spMkLst>
        </pc:spChg>
        <pc:spChg chg="del">
          <ac:chgData name="Alejandro" userId="d318735d-b8e5-4f1a-b3a1-33090e35db06" providerId="ADAL" clId="{F5B953ED-52A5-4DDC-B605-44D8BD85C330}" dt="2021-02-14T16:59:34.461" v="9130" actId="21"/>
          <ac:spMkLst>
            <pc:docMk/>
            <pc:sldMk cId="0" sldId="284"/>
            <ac:spMk id="310" creationId="{00000000-0000-0000-0000-000000000000}"/>
          </ac:spMkLst>
        </pc:spChg>
        <pc:spChg chg="del">
          <ac:chgData name="Alejandro" userId="d318735d-b8e5-4f1a-b3a1-33090e35db06" providerId="ADAL" clId="{F5B953ED-52A5-4DDC-B605-44D8BD85C330}" dt="2021-02-14T16:59:34.461" v="9130" actId="21"/>
          <ac:spMkLst>
            <pc:docMk/>
            <pc:sldMk cId="0" sldId="284"/>
            <ac:spMk id="311" creationId="{00000000-0000-0000-0000-000000000000}"/>
          </ac:spMkLst>
        </pc:spChg>
        <pc:spChg chg="del">
          <ac:chgData name="Alejandro" userId="d318735d-b8e5-4f1a-b3a1-33090e35db06" providerId="ADAL" clId="{F5B953ED-52A5-4DDC-B605-44D8BD85C330}" dt="2021-02-14T16:59:34.461" v="9130" actId="21"/>
          <ac:spMkLst>
            <pc:docMk/>
            <pc:sldMk cId="0" sldId="284"/>
            <ac:spMk id="312" creationId="{00000000-0000-0000-0000-000000000000}"/>
          </ac:spMkLst>
        </pc:spChg>
        <pc:spChg chg="del">
          <ac:chgData name="Alejandro" userId="d318735d-b8e5-4f1a-b3a1-33090e35db06" providerId="ADAL" clId="{F5B953ED-52A5-4DDC-B605-44D8BD85C330}" dt="2021-02-14T16:59:34.461" v="9130" actId="21"/>
          <ac:spMkLst>
            <pc:docMk/>
            <pc:sldMk cId="0" sldId="284"/>
            <ac:spMk id="313" creationId="{00000000-0000-0000-0000-000000000000}"/>
          </ac:spMkLst>
        </pc:spChg>
        <pc:spChg chg="del">
          <ac:chgData name="Alejandro" userId="d318735d-b8e5-4f1a-b3a1-33090e35db06" providerId="ADAL" clId="{F5B953ED-52A5-4DDC-B605-44D8BD85C330}" dt="2021-02-14T16:59:34.461" v="9130" actId="21"/>
          <ac:spMkLst>
            <pc:docMk/>
            <pc:sldMk cId="0" sldId="284"/>
            <ac:spMk id="320" creationId="{00000000-0000-0000-0000-000000000000}"/>
          </ac:spMkLst>
        </pc:spChg>
        <pc:picChg chg="del">
          <ac:chgData name="Alejandro" userId="d318735d-b8e5-4f1a-b3a1-33090e35db06" providerId="ADAL" clId="{F5B953ED-52A5-4DDC-B605-44D8BD85C330}" dt="2021-02-14T16:59:34.461" v="9130" actId="21"/>
          <ac:picMkLst>
            <pc:docMk/>
            <pc:sldMk cId="0" sldId="284"/>
            <ac:picMk id="307" creationId="{00000000-0000-0000-0000-000000000000}"/>
          </ac:picMkLst>
        </pc:picChg>
        <pc:cxnChg chg="del mod">
          <ac:chgData name="Alejandro" userId="d318735d-b8e5-4f1a-b3a1-33090e35db06" providerId="ADAL" clId="{F5B953ED-52A5-4DDC-B605-44D8BD85C330}" dt="2021-02-14T16:59:34.461" v="9130" actId="21"/>
          <ac:cxnSpMkLst>
            <pc:docMk/>
            <pc:sldMk cId="0" sldId="284"/>
            <ac:cxnSpMk id="314"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5" creationId="{00000000-0000-0000-0000-000000000000}"/>
          </ac:cxnSpMkLst>
        </pc:cxnChg>
        <pc:cxnChg chg="del">
          <ac:chgData name="Alejandro" userId="d318735d-b8e5-4f1a-b3a1-33090e35db06" providerId="ADAL" clId="{F5B953ED-52A5-4DDC-B605-44D8BD85C330}" dt="2021-02-14T16:59:34.461" v="9130" actId="21"/>
          <ac:cxnSpMkLst>
            <pc:docMk/>
            <pc:sldMk cId="0" sldId="284"/>
            <ac:cxnSpMk id="316"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7"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8"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9"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21" creationId="{00000000-0000-0000-0000-000000000000}"/>
          </ac:cxnSpMkLst>
        </pc:cxnChg>
      </pc:sldChg>
      <pc:sldChg chg="delSp modSp add del mod ord">
        <pc:chgData name="Alejandro" userId="d318735d-b8e5-4f1a-b3a1-33090e35db06" providerId="ADAL" clId="{F5B953ED-52A5-4DDC-B605-44D8BD85C330}" dt="2021-02-14T17:05:36.433" v="9206" actId="2696"/>
        <pc:sldMkLst>
          <pc:docMk/>
          <pc:sldMk cId="0" sldId="285"/>
        </pc:sldMkLst>
        <pc:spChg chg="del">
          <ac:chgData name="Alejandro" userId="d318735d-b8e5-4f1a-b3a1-33090e35db06" providerId="ADAL" clId="{F5B953ED-52A5-4DDC-B605-44D8BD85C330}" dt="2021-02-14T17:00:33.857" v="9146" actId="21"/>
          <ac:spMkLst>
            <pc:docMk/>
            <pc:sldMk cId="0" sldId="285"/>
            <ac:spMk id="328" creationId="{00000000-0000-0000-0000-000000000000}"/>
          </ac:spMkLst>
        </pc:spChg>
        <pc:spChg chg="del">
          <ac:chgData name="Alejandro" userId="d318735d-b8e5-4f1a-b3a1-33090e35db06" providerId="ADAL" clId="{F5B953ED-52A5-4DDC-B605-44D8BD85C330}" dt="2021-02-14T17:00:33.857" v="9146" actId="21"/>
          <ac:spMkLst>
            <pc:docMk/>
            <pc:sldMk cId="0" sldId="285"/>
            <ac:spMk id="329" creationId="{00000000-0000-0000-0000-000000000000}"/>
          </ac:spMkLst>
        </pc:spChg>
        <pc:spChg chg="del">
          <ac:chgData name="Alejandro" userId="d318735d-b8e5-4f1a-b3a1-33090e35db06" providerId="ADAL" clId="{F5B953ED-52A5-4DDC-B605-44D8BD85C330}" dt="2021-02-14T17:00:33.857" v="9146" actId="21"/>
          <ac:spMkLst>
            <pc:docMk/>
            <pc:sldMk cId="0" sldId="285"/>
            <ac:spMk id="330" creationId="{00000000-0000-0000-0000-000000000000}"/>
          </ac:spMkLst>
        </pc:spChg>
        <pc:spChg chg="del">
          <ac:chgData name="Alejandro" userId="d318735d-b8e5-4f1a-b3a1-33090e35db06" providerId="ADAL" clId="{F5B953ED-52A5-4DDC-B605-44D8BD85C330}" dt="2021-02-14T17:00:33.857" v="9146" actId="21"/>
          <ac:spMkLst>
            <pc:docMk/>
            <pc:sldMk cId="0" sldId="285"/>
            <ac:spMk id="331" creationId="{00000000-0000-0000-0000-000000000000}"/>
          </ac:spMkLst>
        </pc:spChg>
        <pc:spChg chg="del">
          <ac:chgData name="Alejandro" userId="d318735d-b8e5-4f1a-b3a1-33090e35db06" providerId="ADAL" clId="{F5B953ED-52A5-4DDC-B605-44D8BD85C330}" dt="2021-02-14T17:00:33.857" v="9146" actId="21"/>
          <ac:spMkLst>
            <pc:docMk/>
            <pc:sldMk cId="0" sldId="285"/>
            <ac:spMk id="332" creationId="{00000000-0000-0000-0000-000000000000}"/>
          </ac:spMkLst>
        </pc:spChg>
        <pc:spChg chg="del">
          <ac:chgData name="Alejandro" userId="d318735d-b8e5-4f1a-b3a1-33090e35db06" providerId="ADAL" clId="{F5B953ED-52A5-4DDC-B605-44D8BD85C330}" dt="2021-02-14T17:00:33.857" v="9146" actId="21"/>
          <ac:spMkLst>
            <pc:docMk/>
            <pc:sldMk cId="0" sldId="285"/>
            <ac:spMk id="333" creationId="{00000000-0000-0000-0000-000000000000}"/>
          </ac:spMkLst>
        </pc:spChg>
        <pc:spChg chg="del">
          <ac:chgData name="Alejandro" userId="d318735d-b8e5-4f1a-b3a1-33090e35db06" providerId="ADAL" clId="{F5B953ED-52A5-4DDC-B605-44D8BD85C330}" dt="2021-02-14T17:00:33.857" v="9146" actId="21"/>
          <ac:spMkLst>
            <pc:docMk/>
            <pc:sldMk cId="0" sldId="285"/>
            <ac:spMk id="340" creationId="{00000000-0000-0000-0000-000000000000}"/>
          </ac:spMkLst>
        </pc:spChg>
        <pc:picChg chg="del">
          <ac:chgData name="Alejandro" userId="d318735d-b8e5-4f1a-b3a1-33090e35db06" providerId="ADAL" clId="{F5B953ED-52A5-4DDC-B605-44D8BD85C330}" dt="2021-02-14T17:00:33.857" v="9146" actId="21"/>
          <ac:picMkLst>
            <pc:docMk/>
            <pc:sldMk cId="0" sldId="285"/>
            <ac:picMk id="326" creationId="{00000000-0000-0000-0000-000000000000}"/>
          </ac:picMkLst>
        </pc:picChg>
        <pc:cxnChg chg="del mod">
          <ac:chgData name="Alejandro" userId="d318735d-b8e5-4f1a-b3a1-33090e35db06" providerId="ADAL" clId="{F5B953ED-52A5-4DDC-B605-44D8BD85C330}" dt="2021-02-14T17:00:33.857" v="9146" actId="21"/>
          <ac:cxnSpMkLst>
            <pc:docMk/>
            <pc:sldMk cId="0" sldId="285"/>
            <ac:cxnSpMk id="334"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5"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6"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7"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8"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9" creationId="{00000000-0000-0000-0000-000000000000}"/>
          </ac:cxnSpMkLst>
        </pc:cxnChg>
        <pc:cxnChg chg="del">
          <ac:chgData name="Alejandro" userId="d318735d-b8e5-4f1a-b3a1-33090e35db06" providerId="ADAL" clId="{F5B953ED-52A5-4DDC-B605-44D8BD85C330}" dt="2021-02-14T17:00:33.857" v="9146" actId="21"/>
          <ac:cxnSpMkLst>
            <pc:docMk/>
            <pc:sldMk cId="0" sldId="285"/>
            <ac:cxnSpMk id="341"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42" creationId="{00000000-0000-0000-0000-000000000000}"/>
          </ac:cxnSpMkLst>
        </pc:cxnChg>
      </pc:sldChg>
      <pc:sldChg chg="del">
        <pc:chgData name="Alejandro" userId="d318735d-b8e5-4f1a-b3a1-33090e35db06" providerId="ADAL" clId="{F5B953ED-52A5-4DDC-B605-44D8BD85C330}" dt="2021-02-13T10:16:30.045" v="38" actId="47"/>
        <pc:sldMkLst>
          <pc:docMk/>
          <pc:sldMk cId="777922990" sldId="285"/>
        </pc:sldMkLst>
      </pc:sldChg>
      <pc:sldChg chg="addSp delSp modSp del mod ord">
        <pc:chgData name="Alejandro" userId="d318735d-b8e5-4f1a-b3a1-33090e35db06" providerId="ADAL" clId="{F5B953ED-52A5-4DDC-B605-44D8BD85C330}" dt="2021-02-13T18:12:39.060" v="1608" actId="47"/>
        <pc:sldMkLst>
          <pc:docMk/>
          <pc:sldMk cId="2654447492" sldId="286"/>
        </pc:sldMkLst>
        <pc:spChg chg="add del mod">
          <ac:chgData name="Alejandro" userId="d318735d-b8e5-4f1a-b3a1-33090e35db06" providerId="ADAL" clId="{F5B953ED-52A5-4DDC-B605-44D8BD85C330}" dt="2021-02-13T18:12:36.203" v="1607" actId="478"/>
          <ac:spMkLst>
            <pc:docMk/>
            <pc:sldMk cId="2654447492" sldId="286"/>
            <ac:spMk id="3" creationId="{115404EC-9BF4-4C1B-95BF-C48784BE6BCB}"/>
          </ac:spMkLst>
        </pc:spChg>
        <pc:picChg chg="add del">
          <ac:chgData name="Alejandro" userId="d318735d-b8e5-4f1a-b3a1-33090e35db06" providerId="ADAL" clId="{F5B953ED-52A5-4DDC-B605-44D8BD85C330}" dt="2021-02-13T18:12:36.203" v="1607" actId="478"/>
          <ac:picMkLst>
            <pc:docMk/>
            <pc:sldMk cId="2654447492" sldId="286"/>
            <ac:picMk id="4" creationId="{406FB789-88F3-44C6-88F3-7364C9803D9D}"/>
          </ac:picMkLst>
        </pc:picChg>
      </pc:sldChg>
      <pc:sldChg chg="addSp delSp modSp add del mod ord chgLayout">
        <pc:chgData name="Alejandro" userId="d318735d-b8e5-4f1a-b3a1-33090e35db06" providerId="ADAL" clId="{F5B953ED-52A5-4DDC-B605-44D8BD85C330}" dt="2021-02-20T15:56:12.452" v="16718" actId="2696"/>
        <pc:sldMkLst>
          <pc:docMk/>
          <pc:sldMk cId="0" sldId="287"/>
        </pc:sldMkLst>
        <pc:spChg chg="add mod">
          <ac:chgData name="Alejandro" userId="d318735d-b8e5-4f1a-b3a1-33090e35db06" providerId="ADAL" clId="{F5B953ED-52A5-4DDC-B605-44D8BD85C330}" dt="2021-02-20T15:55:01.551" v="16709" actId="21"/>
          <ac:spMkLst>
            <pc:docMk/>
            <pc:sldMk cId="0" sldId="287"/>
            <ac:spMk id="3" creationId="{1DB18F7D-C05E-4441-8A83-5EDD47A08E6F}"/>
          </ac:spMkLst>
        </pc:spChg>
        <pc:spChg chg="add del mod">
          <ac:chgData name="Alejandro" userId="d318735d-b8e5-4f1a-b3a1-33090e35db06" providerId="ADAL" clId="{F5B953ED-52A5-4DDC-B605-44D8BD85C330}" dt="2021-02-20T12:55:14.895" v="16402" actId="478"/>
          <ac:spMkLst>
            <pc:docMk/>
            <pc:sldMk cId="0" sldId="287"/>
            <ac:spMk id="9" creationId="{BE6F7B32-2BBC-490B-85FB-996EF6F38FFA}"/>
          </ac:spMkLst>
        </pc:spChg>
        <pc:spChg chg="add del mod">
          <ac:chgData name="Alejandro" userId="d318735d-b8e5-4f1a-b3a1-33090e35db06" providerId="ADAL" clId="{F5B953ED-52A5-4DDC-B605-44D8BD85C330}" dt="2021-02-20T15:55:01.551" v="16709" actId="21"/>
          <ac:spMkLst>
            <pc:docMk/>
            <pc:sldMk cId="0" sldId="287"/>
            <ac:spMk id="10" creationId="{E25E5656-B281-4ED7-8D9D-902B79BCCC19}"/>
          </ac:spMkLst>
        </pc:spChg>
        <pc:spChg chg="add del mod">
          <ac:chgData name="Alejandro" userId="d318735d-b8e5-4f1a-b3a1-33090e35db06" providerId="ADAL" clId="{F5B953ED-52A5-4DDC-B605-44D8BD85C330}" dt="2021-02-20T15:55:01.551" v="16709" actId="21"/>
          <ac:spMkLst>
            <pc:docMk/>
            <pc:sldMk cId="0" sldId="287"/>
            <ac:spMk id="11" creationId="{EF392488-5B05-4071-A3FE-B3EDD7794A55}"/>
          </ac:spMkLst>
        </pc:spChg>
        <pc:spChg chg="mod ord">
          <ac:chgData name="Alejandro" userId="d318735d-b8e5-4f1a-b3a1-33090e35db06" providerId="ADAL" clId="{F5B953ED-52A5-4DDC-B605-44D8BD85C330}" dt="2021-02-20T15:53:42.544" v="16699" actId="21"/>
          <ac:spMkLst>
            <pc:docMk/>
            <pc:sldMk cId="0" sldId="287"/>
            <ac:spMk id="362" creationId="{00000000-0000-0000-0000-000000000000}"/>
          </ac:spMkLst>
        </pc:spChg>
        <pc:spChg chg="del mod ord">
          <ac:chgData name="Alejandro" userId="d318735d-b8e5-4f1a-b3a1-33090e35db06" providerId="ADAL" clId="{F5B953ED-52A5-4DDC-B605-44D8BD85C330}" dt="2021-02-20T15:55:01.551" v="16709" actId="21"/>
          <ac:spMkLst>
            <pc:docMk/>
            <pc:sldMk cId="0" sldId="287"/>
            <ac:spMk id="363" creationId="{00000000-0000-0000-0000-000000000000}"/>
          </ac:spMkLst>
        </pc:spChg>
        <pc:spChg chg="del mod">
          <ac:chgData name="Alejandro" userId="d318735d-b8e5-4f1a-b3a1-33090e35db06" providerId="ADAL" clId="{F5B953ED-52A5-4DDC-B605-44D8BD85C330}" dt="2021-02-20T15:55:01.551" v="16709" actId="21"/>
          <ac:spMkLst>
            <pc:docMk/>
            <pc:sldMk cId="0" sldId="287"/>
            <ac:spMk id="365" creationId="{00000000-0000-0000-0000-000000000000}"/>
          </ac:spMkLst>
        </pc:spChg>
        <pc:spChg chg="del mod">
          <ac:chgData name="Alejandro" userId="d318735d-b8e5-4f1a-b3a1-33090e35db06" providerId="ADAL" clId="{F5B953ED-52A5-4DDC-B605-44D8BD85C330}" dt="2021-02-20T12:54:23.132" v="16390" actId="478"/>
          <ac:spMkLst>
            <pc:docMk/>
            <pc:sldMk cId="0" sldId="287"/>
            <ac:spMk id="366" creationId="{00000000-0000-0000-0000-000000000000}"/>
          </ac:spMkLst>
        </pc:spChg>
        <pc:spChg chg="del mod">
          <ac:chgData name="Alejandro" userId="d318735d-b8e5-4f1a-b3a1-33090e35db06" providerId="ADAL" clId="{F5B953ED-52A5-4DDC-B605-44D8BD85C330}" dt="2021-02-20T15:55:01.551" v="16709" actId="21"/>
          <ac:spMkLst>
            <pc:docMk/>
            <pc:sldMk cId="0" sldId="287"/>
            <ac:spMk id="367" creationId="{00000000-0000-0000-0000-000000000000}"/>
          </ac:spMkLst>
        </pc:spChg>
        <pc:picChg chg="add del mod modCrop">
          <ac:chgData name="Alejandro" userId="d318735d-b8e5-4f1a-b3a1-33090e35db06" providerId="ADAL" clId="{F5B953ED-52A5-4DDC-B605-44D8BD85C330}" dt="2021-02-20T15:54:08.945" v="16705" actId="21"/>
          <ac:picMkLst>
            <pc:docMk/>
            <pc:sldMk cId="0" sldId="287"/>
            <ac:picMk id="364" creationId="{00000000-0000-0000-0000-000000000000}"/>
          </ac:picMkLst>
        </pc:picChg>
        <pc:cxnChg chg="del mod">
          <ac:chgData name="Alejandro" userId="d318735d-b8e5-4f1a-b3a1-33090e35db06" providerId="ADAL" clId="{F5B953ED-52A5-4DDC-B605-44D8BD85C330}" dt="2021-02-20T12:54:46.984" v="16396" actId="478"/>
          <ac:cxnSpMkLst>
            <pc:docMk/>
            <pc:sldMk cId="0" sldId="287"/>
            <ac:cxnSpMk id="368" creationId="{00000000-0000-0000-0000-000000000000}"/>
          </ac:cxnSpMkLst>
        </pc:cxnChg>
      </pc:sldChg>
      <pc:sldChg chg="del">
        <pc:chgData name="Alejandro" userId="d318735d-b8e5-4f1a-b3a1-33090e35db06" providerId="ADAL" clId="{F5B953ED-52A5-4DDC-B605-44D8BD85C330}" dt="2021-02-13T10:21:39.578" v="122" actId="47"/>
        <pc:sldMkLst>
          <pc:docMk/>
          <pc:sldMk cId="830456187" sldId="287"/>
        </pc:sldMkLst>
      </pc:sldChg>
      <pc:sldChg chg="addSp delSp modSp add mod ord setBg modClrScheme setClrOvrMap chgLayout">
        <pc:chgData name="Alejandro" userId="d318735d-b8e5-4f1a-b3a1-33090e35db06" providerId="ADAL" clId="{F5B953ED-52A5-4DDC-B605-44D8BD85C330}" dt="2021-02-20T16:06:38.658" v="16735" actId="20577"/>
        <pc:sldMkLst>
          <pc:docMk/>
          <pc:sldMk cId="0" sldId="288"/>
        </pc:sldMkLst>
        <pc:spChg chg="add del">
          <ac:chgData name="Alejandro" userId="d318735d-b8e5-4f1a-b3a1-33090e35db06" providerId="ADAL" clId="{F5B953ED-52A5-4DDC-B605-44D8BD85C330}" dt="2021-02-20T13:06:25.144" v="16648" actId="26606"/>
          <ac:spMkLst>
            <pc:docMk/>
            <pc:sldMk cId="0" sldId="288"/>
            <ac:spMk id="127" creationId="{10F24D38-B79E-44B4-830E-043F45D96DC2}"/>
          </ac:spMkLst>
        </pc:spChg>
        <pc:spChg chg="add">
          <ac:chgData name="Alejandro" userId="d318735d-b8e5-4f1a-b3a1-33090e35db06" providerId="ADAL" clId="{F5B953ED-52A5-4DDC-B605-44D8BD85C330}" dt="2021-02-20T13:06:43.945" v="16653" actId="26606"/>
          <ac:spMkLst>
            <pc:docMk/>
            <pc:sldMk cId="0" sldId="288"/>
            <ac:spMk id="257" creationId="{3CF62545-93A0-4FD5-9B48-48DCA794CBA1}"/>
          </ac:spMkLst>
        </pc:spChg>
        <pc:spChg chg="mod ord">
          <ac:chgData name="Alejandro" userId="d318735d-b8e5-4f1a-b3a1-33090e35db06" providerId="ADAL" clId="{F5B953ED-52A5-4DDC-B605-44D8BD85C330}" dt="2021-02-20T13:08:11.731" v="16668" actId="790"/>
          <ac:spMkLst>
            <pc:docMk/>
            <pc:sldMk cId="0" sldId="288"/>
            <ac:spMk id="373" creationId="{00000000-0000-0000-0000-000000000000}"/>
          </ac:spMkLst>
        </pc:spChg>
        <pc:spChg chg="del mod ord">
          <ac:chgData name="Alejandro" userId="d318735d-b8e5-4f1a-b3a1-33090e35db06" providerId="ADAL" clId="{F5B953ED-52A5-4DDC-B605-44D8BD85C330}" dt="2021-02-20T13:03:16.736" v="16586" actId="700"/>
          <ac:spMkLst>
            <pc:docMk/>
            <pc:sldMk cId="0" sldId="288"/>
            <ac:spMk id="374" creationId="{00000000-0000-0000-0000-000000000000}"/>
          </ac:spMkLst>
        </pc:spChg>
        <pc:spChg chg="mod ord">
          <ac:chgData name="Alejandro" userId="d318735d-b8e5-4f1a-b3a1-33090e35db06" providerId="ADAL" clId="{F5B953ED-52A5-4DDC-B605-44D8BD85C330}" dt="2021-02-20T16:06:38.658" v="16735" actId="20577"/>
          <ac:spMkLst>
            <pc:docMk/>
            <pc:sldMk cId="0" sldId="288"/>
            <ac:spMk id="375" creationId="{00000000-0000-0000-0000-000000000000}"/>
          </ac:spMkLst>
        </pc:spChg>
        <pc:spChg chg="del mod">
          <ac:chgData name="Alejandro" userId="d318735d-b8e5-4f1a-b3a1-33090e35db06" providerId="ADAL" clId="{F5B953ED-52A5-4DDC-B605-44D8BD85C330}" dt="2021-02-20T13:01:54.951" v="16565" actId="478"/>
          <ac:spMkLst>
            <pc:docMk/>
            <pc:sldMk cId="0" sldId="288"/>
            <ac:spMk id="376" creationId="{00000000-0000-0000-0000-000000000000}"/>
          </ac:spMkLst>
        </pc:spChg>
        <pc:spChg chg="del mod">
          <ac:chgData name="Alejandro" userId="d318735d-b8e5-4f1a-b3a1-33090e35db06" providerId="ADAL" clId="{F5B953ED-52A5-4DDC-B605-44D8BD85C330}" dt="2021-02-20T13:03:51.012" v="16592" actId="478"/>
          <ac:spMkLst>
            <pc:docMk/>
            <pc:sldMk cId="0" sldId="288"/>
            <ac:spMk id="377" creationId="{00000000-0000-0000-0000-000000000000}"/>
          </ac:spMkLst>
        </pc:spChg>
        <pc:spChg chg="mod">
          <ac:chgData name="Alejandro" userId="d318735d-b8e5-4f1a-b3a1-33090e35db06" providerId="ADAL" clId="{F5B953ED-52A5-4DDC-B605-44D8BD85C330}" dt="2021-02-20T13:07:59.392" v="16667" actId="1076"/>
          <ac:spMkLst>
            <pc:docMk/>
            <pc:sldMk cId="0" sldId="288"/>
            <ac:spMk id="378" creationId="{00000000-0000-0000-0000-000000000000}"/>
          </ac:spMkLst>
        </pc:spChg>
        <pc:spChg chg="add del">
          <ac:chgData name="Alejandro" userId="d318735d-b8e5-4f1a-b3a1-33090e35db06" providerId="ADAL" clId="{F5B953ED-52A5-4DDC-B605-44D8BD85C330}" dt="2021-02-20T13:06:37.253" v="16650" actId="26606"/>
          <ac:spMkLst>
            <pc:docMk/>
            <pc:sldMk cId="0" sldId="288"/>
            <ac:spMk id="380" creationId="{1E214AA7-F028-4A0D-8698-61AEC754D1BC}"/>
          </ac:spMkLst>
        </pc:spChg>
        <pc:spChg chg="add del">
          <ac:chgData name="Alejandro" userId="d318735d-b8e5-4f1a-b3a1-33090e35db06" providerId="ADAL" clId="{F5B953ED-52A5-4DDC-B605-44D8BD85C330}" dt="2021-02-20T13:06:43.934" v="16652" actId="26606"/>
          <ac:spMkLst>
            <pc:docMk/>
            <pc:sldMk cId="0" sldId="288"/>
            <ac:spMk id="383" creationId="{8CA06CD6-90CA-4C45-856C-6771339E1E22}"/>
          </ac:spMkLst>
        </pc:spChg>
        <pc:spChg chg="add">
          <ac:chgData name="Alejandro" userId="d318735d-b8e5-4f1a-b3a1-33090e35db06" providerId="ADAL" clId="{F5B953ED-52A5-4DDC-B605-44D8BD85C330}" dt="2021-02-20T13:06:43.945" v="16653" actId="26606"/>
          <ac:spMkLst>
            <pc:docMk/>
            <pc:sldMk cId="0" sldId="288"/>
            <ac:spMk id="386" creationId="{FEF085B8-A2C0-4A6F-B663-CCC56F3CD373}"/>
          </ac:spMkLst>
        </pc:spChg>
        <pc:spChg chg="add">
          <ac:chgData name="Alejandro" userId="d318735d-b8e5-4f1a-b3a1-33090e35db06" providerId="ADAL" clId="{F5B953ED-52A5-4DDC-B605-44D8BD85C330}" dt="2021-02-20T13:06:43.945" v="16653" actId="26606"/>
          <ac:spMkLst>
            <pc:docMk/>
            <pc:sldMk cId="0" sldId="288"/>
            <ac:spMk id="387" creationId="{2658F6D6-96E0-421A-96D6-3DF404008543}"/>
          </ac:spMkLst>
        </pc:spChg>
        <pc:cxnChg chg="add del">
          <ac:chgData name="Alejandro" userId="d318735d-b8e5-4f1a-b3a1-33090e35db06" providerId="ADAL" clId="{F5B953ED-52A5-4DDC-B605-44D8BD85C330}" dt="2021-02-20T13:06:25.144" v="16648" actId="26606"/>
          <ac:cxnSpMkLst>
            <pc:docMk/>
            <pc:sldMk cId="0" sldId="288"/>
            <ac:cxnSpMk id="129" creationId="{FC469874-256B-45B3-A79C-7591B4BA1ECC}"/>
          </ac:cxnSpMkLst>
        </pc:cxnChg>
        <pc:cxnChg chg="add del">
          <ac:chgData name="Alejandro" userId="d318735d-b8e5-4f1a-b3a1-33090e35db06" providerId="ADAL" clId="{F5B953ED-52A5-4DDC-B605-44D8BD85C330}" dt="2021-02-20T13:06:37.253" v="16650" actId="26606"/>
          <ac:cxnSpMkLst>
            <pc:docMk/>
            <pc:sldMk cId="0" sldId="288"/>
            <ac:cxnSpMk id="381" creationId="{D6206FDC-2777-4D7F-AF9C-73413DA664C9}"/>
          </ac:cxnSpMkLst>
        </pc:cxnChg>
        <pc:cxnChg chg="add del">
          <ac:chgData name="Alejandro" userId="d318735d-b8e5-4f1a-b3a1-33090e35db06" providerId="ADAL" clId="{F5B953ED-52A5-4DDC-B605-44D8BD85C330}" dt="2021-02-20T13:06:43.934" v="16652" actId="26606"/>
          <ac:cxnSpMkLst>
            <pc:docMk/>
            <pc:sldMk cId="0" sldId="288"/>
            <ac:cxnSpMk id="384" creationId="{5021601D-2758-4B15-A31C-FDA184C51B3A}"/>
          </ac:cxnSpMkLst>
        </pc:cxnChg>
      </pc:sldChg>
      <pc:sldChg chg="modSp add del mod ord">
        <pc:chgData name="Alejandro" userId="d318735d-b8e5-4f1a-b3a1-33090e35db06" providerId="ADAL" clId="{F5B953ED-52A5-4DDC-B605-44D8BD85C330}" dt="2021-02-14T12:29:45.202" v="7793" actId="2696"/>
        <pc:sldMkLst>
          <pc:docMk/>
          <pc:sldMk cId="0" sldId="289"/>
        </pc:sldMkLst>
        <pc:spChg chg="mod">
          <ac:chgData name="Alejandro" userId="d318735d-b8e5-4f1a-b3a1-33090e35db06" providerId="ADAL" clId="{F5B953ED-52A5-4DDC-B605-44D8BD85C330}" dt="2021-02-14T12:28:44.781" v="7779" actId="21"/>
          <ac:spMkLst>
            <pc:docMk/>
            <pc:sldMk cId="0" sldId="289"/>
            <ac:spMk id="384" creationId="{00000000-0000-0000-0000-000000000000}"/>
          </ac:spMkLst>
        </pc:spChg>
      </pc:sldChg>
      <pc:sldChg chg="addSp delSp modSp add del mod ord">
        <pc:chgData name="Alejandro" userId="d318735d-b8e5-4f1a-b3a1-33090e35db06" providerId="ADAL" clId="{F5B953ED-52A5-4DDC-B605-44D8BD85C330}" dt="2021-02-14T12:38:06.266" v="7868" actId="2696"/>
        <pc:sldMkLst>
          <pc:docMk/>
          <pc:sldMk cId="0" sldId="290"/>
        </pc:sldMkLst>
        <pc:spChg chg="add del mod">
          <ac:chgData name="Alejandro" userId="d318735d-b8e5-4f1a-b3a1-33090e35db06" providerId="ADAL" clId="{F5B953ED-52A5-4DDC-B605-44D8BD85C330}" dt="2021-02-14T12:35:27.949" v="7849" actId="21"/>
          <ac:spMkLst>
            <pc:docMk/>
            <pc:sldMk cId="0" sldId="290"/>
            <ac:spMk id="3" creationId="{C1D6BC7A-36B7-421E-87E8-1657FD3F4B62}"/>
          </ac:spMkLst>
        </pc:spChg>
        <pc:spChg chg="add del mod">
          <ac:chgData name="Alejandro" userId="d318735d-b8e5-4f1a-b3a1-33090e35db06" providerId="ADAL" clId="{F5B953ED-52A5-4DDC-B605-44D8BD85C330}" dt="2021-02-14T12:36:01.507" v="7851" actId="20577"/>
          <ac:spMkLst>
            <pc:docMk/>
            <pc:sldMk cId="0" sldId="290"/>
            <ac:spMk id="390" creationId="{00000000-0000-0000-0000-000000000000}"/>
          </ac:spMkLst>
        </pc:spChg>
        <pc:spChg chg="add del mod">
          <ac:chgData name="Alejandro" userId="d318735d-b8e5-4f1a-b3a1-33090e35db06" providerId="ADAL" clId="{F5B953ED-52A5-4DDC-B605-44D8BD85C330}" dt="2021-02-14T12:37:29.054" v="7861" actId="20577"/>
          <ac:spMkLst>
            <pc:docMk/>
            <pc:sldMk cId="0" sldId="290"/>
            <ac:spMk id="391" creationId="{00000000-0000-0000-0000-000000000000}"/>
          </ac:spMkLst>
        </pc:spChg>
      </pc:sldChg>
      <pc:sldChg chg="addSp modSp add mod ord">
        <pc:chgData name="Alejandro" userId="d318735d-b8e5-4f1a-b3a1-33090e35db06" providerId="ADAL" clId="{F5B953ED-52A5-4DDC-B605-44D8BD85C330}" dt="2021-02-20T16:24:18.792" v="16756" actId="167"/>
        <pc:sldMkLst>
          <pc:docMk/>
          <pc:sldMk cId="0" sldId="291"/>
        </pc:sldMkLst>
        <pc:spChg chg="mod">
          <ac:chgData name="Alejandro" userId="d318735d-b8e5-4f1a-b3a1-33090e35db06" providerId="ADAL" clId="{F5B953ED-52A5-4DDC-B605-44D8BD85C330}" dt="2021-02-14T18:32:54.942" v="10125" actId="1076"/>
          <ac:spMkLst>
            <pc:docMk/>
            <pc:sldMk cId="0" sldId="291"/>
            <ac:spMk id="396" creationId="{00000000-0000-0000-0000-000000000000}"/>
          </ac:spMkLst>
        </pc:spChg>
        <pc:spChg chg="mod">
          <ac:chgData name="Alejandro" userId="d318735d-b8e5-4f1a-b3a1-33090e35db06" providerId="ADAL" clId="{F5B953ED-52A5-4DDC-B605-44D8BD85C330}" dt="2021-02-14T18:32:49.408" v="10124" actId="1076"/>
          <ac:spMkLst>
            <pc:docMk/>
            <pc:sldMk cId="0" sldId="291"/>
            <ac:spMk id="398"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0"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2"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6" creationId="{00000000-0000-0000-0000-000000000000}"/>
          </ac:spMkLst>
        </pc:spChg>
        <pc:picChg chg="add mod ord">
          <ac:chgData name="Alejandro" userId="d318735d-b8e5-4f1a-b3a1-33090e35db06" providerId="ADAL" clId="{F5B953ED-52A5-4DDC-B605-44D8BD85C330}" dt="2021-02-20T16:24:18.792" v="16756" actId="167"/>
          <ac:picMkLst>
            <pc:docMk/>
            <pc:sldMk cId="0" sldId="291"/>
            <ac:picMk id="3" creationId="{A7A05D75-882A-49FD-861A-B3C42DE955EB}"/>
          </ac:picMkLst>
        </pc:picChg>
        <pc:picChg chg="mod">
          <ac:chgData name="Alejandro" userId="d318735d-b8e5-4f1a-b3a1-33090e35db06" providerId="ADAL" clId="{F5B953ED-52A5-4DDC-B605-44D8BD85C330}" dt="2021-02-14T18:32:49.408" v="10124" actId="1076"/>
          <ac:picMkLst>
            <pc:docMk/>
            <pc:sldMk cId="0" sldId="291"/>
            <ac:picMk id="397" creationId="{00000000-0000-0000-0000-000000000000}"/>
          </ac:picMkLst>
        </pc:picChg>
        <pc:picChg chg="mod">
          <ac:chgData name="Alejandro" userId="d318735d-b8e5-4f1a-b3a1-33090e35db06" providerId="ADAL" clId="{F5B953ED-52A5-4DDC-B605-44D8BD85C330}" dt="2021-02-14T18:32:49.408" v="10124" actId="1076"/>
          <ac:picMkLst>
            <pc:docMk/>
            <pc:sldMk cId="0" sldId="291"/>
            <ac:picMk id="404" creationId="{00000000-0000-0000-0000-000000000000}"/>
          </ac:picMkLst>
        </pc:picChg>
        <pc:cxnChg chg="mod">
          <ac:chgData name="Alejandro" userId="d318735d-b8e5-4f1a-b3a1-33090e35db06" providerId="ADAL" clId="{F5B953ED-52A5-4DDC-B605-44D8BD85C330}" dt="2021-02-14T18:32:49.408" v="10124" actId="1076"/>
          <ac:cxnSpMkLst>
            <pc:docMk/>
            <pc:sldMk cId="0" sldId="291"/>
            <ac:cxnSpMk id="399"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1"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3"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5" creationId="{00000000-0000-0000-0000-000000000000}"/>
          </ac:cxnSpMkLst>
        </pc:cxnChg>
      </pc:sldChg>
      <pc:sldChg chg="modSp mod ord">
        <pc:chgData name="Alejandro" userId="d318735d-b8e5-4f1a-b3a1-33090e35db06" providerId="ADAL" clId="{F5B953ED-52A5-4DDC-B605-44D8BD85C330}" dt="2021-02-22T19:08:07.705" v="26379" actId="20577"/>
        <pc:sldMkLst>
          <pc:docMk/>
          <pc:sldMk cId="1041541940" sldId="292"/>
        </pc:sldMkLst>
        <pc:spChg chg="mod">
          <ac:chgData name="Alejandro" userId="d318735d-b8e5-4f1a-b3a1-33090e35db06" providerId="ADAL" clId="{F5B953ED-52A5-4DDC-B605-44D8BD85C330}" dt="2021-02-22T19:08:07.705" v="26379" actId="20577"/>
          <ac:spMkLst>
            <pc:docMk/>
            <pc:sldMk cId="1041541940" sldId="292"/>
            <ac:spMk id="2" creationId="{73B0E13C-CAAB-43B5-97F1-B9727B6DFE53}"/>
          </ac:spMkLst>
        </pc:spChg>
        <pc:spChg chg="mod">
          <ac:chgData name="Alejandro" userId="d318735d-b8e5-4f1a-b3a1-33090e35db06" providerId="ADAL" clId="{F5B953ED-52A5-4DDC-B605-44D8BD85C330}" dt="2021-02-14T12:23:04.540" v="7665" actId="20577"/>
          <ac:spMkLst>
            <pc:docMk/>
            <pc:sldMk cId="1041541940" sldId="292"/>
            <ac:spMk id="4" creationId="{31FE89B4-71B7-4B9D-A056-930FE853E585}"/>
          </ac:spMkLst>
        </pc:spChg>
      </pc:sldChg>
      <pc:sldChg chg="add del ord">
        <pc:chgData name="Alejandro" userId="d318735d-b8e5-4f1a-b3a1-33090e35db06" providerId="ADAL" clId="{F5B953ED-52A5-4DDC-B605-44D8BD85C330}" dt="2021-02-13T20:57:19.347" v="3320" actId="2696"/>
        <pc:sldMkLst>
          <pc:docMk/>
          <pc:sldMk cId="0" sldId="293"/>
        </pc:sldMkLst>
      </pc:sldChg>
      <pc:sldChg chg="addSp delSp modSp add del mod ord">
        <pc:chgData name="Alejandro" userId="d318735d-b8e5-4f1a-b3a1-33090e35db06" providerId="ADAL" clId="{F5B953ED-52A5-4DDC-B605-44D8BD85C330}" dt="2021-02-22T10:00:57.091" v="23680" actId="47"/>
        <pc:sldMkLst>
          <pc:docMk/>
          <pc:sldMk cId="67989342" sldId="294"/>
        </pc:sldMkLst>
        <pc:spChg chg="mod">
          <ac:chgData name="Alejandro" userId="d318735d-b8e5-4f1a-b3a1-33090e35db06" providerId="ADAL" clId="{F5B953ED-52A5-4DDC-B605-44D8BD85C330}" dt="2021-02-13T21:01:30.655" v="3339"/>
          <ac:spMkLst>
            <pc:docMk/>
            <pc:sldMk cId="67989342" sldId="294"/>
            <ac:spMk id="2" creationId="{88AEA14C-5323-49DF-9064-21A9EE43D9CF}"/>
          </ac:spMkLst>
        </pc:spChg>
        <pc:spChg chg="del">
          <ac:chgData name="Alejandro" userId="d318735d-b8e5-4f1a-b3a1-33090e35db06" providerId="ADAL" clId="{F5B953ED-52A5-4DDC-B605-44D8BD85C330}" dt="2021-02-13T21:01:41.750" v="3341" actId="478"/>
          <ac:spMkLst>
            <pc:docMk/>
            <pc:sldMk cId="67989342" sldId="294"/>
            <ac:spMk id="3" creationId="{53F4CCE4-6EA3-4F09-A395-0D9E0EFD82BD}"/>
          </ac:spMkLst>
        </pc:spChg>
        <pc:spChg chg="mod">
          <ac:chgData name="Alejandro" userId="d318735d-b8e5-4f1a-b3a1-33090e35db06" providerId="ADAL" clId="{F5B953ED-52A5-4DDC-B605-44D8BD85C330}" dt="2021-02-13T21:11:41.881" v="3452"/>
          <ac:spMkLst>
            <pc:docMk/>
            <pc:sldMk cId="67989342" sldId="294"/>
            <ac:spMk id="4" creationId="{DF139E46-FC1F-4B82-83C7-7A947C1E3732}"/>
          </ac:spMkLst>
        </pc:spChg>
        <pc:spChg chg="del">
          <ac:chgData name="Alejandro" userId="d318735d-b8e5-4f1a-b3a1-33090e35db06" providerId="ADAL" clId="{F5B953ED-52A5-4DDC-B605-44D8BD85C330}" dt="2021-02-13T21:01:39.665" v="3340" actId="478"/>
          <ac:spMkLst>
            <pc:docMk/>
            <pc:sldMk cId="67989342" sldId="294"/>
            <ac:spMk id="6" creationId="{40F1857E-C3D2-4D67-B292-E5C04E5D8A6A}"/>
          </ac:spMkLst>
        </pc:spChg>
        <pc:spChg chg="add del">
          <ac:chgData name="Alejandro" userId="d318735d-b8e5-4f1a-b3a1-33090e35db06" providerId="ADAL" clId="{F5B953ED-52A5-4DDC-B605-44D8BD85C330}" dt="2021-02-13T21:02:04.432" v="3358" actId="22"/>
          <ac:spMkLst>
            <pc:docMk/>
            <pc:sldMk cId="67989342" sldId="294"/>
            <ac:spMk id="8" creationId="{37182C0E-FD67-4B44-9C20-07E5742BA935}"/>
          </ac:spMkLst>
        </pc:spChg>
        <pc:spChg chg="add del mod">
          <ac:chgData name="Alejandro" userId="d318735d-b8e5-4f1a-b3a1-33090e35db06" providerId="ADAL" clId="{F5B953ED-52A5-4DDC-B605-44D8BD85C330}" dt="2021-02-13T21:02:55.338" v="3361" actId="478"/>
          <ac:spMkLst>
            <pc:docMk/>
            <pc:sldMk cId="67989342" sldId="294"/>
            <ac:spMk id="10" creationId="{EE860C09-62D8-4598-8D61-A1600CBBD2C0}"/>
          </ac:spMkLst>
        </pc:spChg>
        <pc:spChg chg="add mod">
          <ac:chgData name="Alejandro" userId="d318735d-b8e5-4f1a-b3a1-33090e35db06" providerId="ADAL" clId="{F5B953ED-52A5-4DDC-B605-44D8BD85C330}" dt="2021-02-13T21:09:22.282" v="3448" actId="5793"/>
          <ac:spMkLst>
            <pc:docMk/>
            <pc:sldMk cId="67989342" sldId="294"/>
            <ac:spMk id="12" creationId="{A57E16A7-8664-428F-9A64-B8CF855560C0}"/>
          </ac:spMkLst>
        </pc:spChg>
        <pc:spChg chg="add mod">
          <ac:chgData name="Alejandro" userId="d318735d-b8e5-4f1a-b3a1-33090e35db06" providerId="ADAL" clId="{F5B953ED-52A5-4DDC-B605-44D8BD85C330}" dt="2021-02-13T21:03:51.140" v="3370" actId="1076"/>
          <ac:spMkLst>
            <pc:docMk/>
            <pc:sldMk cId="67989342" sldId="294"/>
            <ac:spMk id="15" creationId="{3A4E7E50-55F3-464B-A4C8-BF6B5EEBF438}"/>
          </ac:spMkLst>
        </pc:spChg>
      </pc:sldChg>
      <pc:sldChg chg="addSp modSp add mod setBg">
        <pc:chgData name="Alejandro" userId="d318735d-b8e5-4f1a-b3a1-33090e35db06" providerId="ADAL" clId="{F5B953ED-52A5-4DDC-B605-44D8BD85C330}" dt="2021-02-13T21:15:41.967" v="3527" actId="26606"/>
        <pc:sldMkLst>
          <pc:docMk/>
          <pc:sldMk cId="0" sldId="295"/>
        </pc:sldMkLst>
        <pc:spChg chg="add">
          <ac:chgData name="Alejandro" userId="d318735d-b8e5-4f1a-b3a1-33090e35db06" providerId="ADAL" clId="{F5B953ED-52A5-4DDC-B605-44D8BD85C330}" dt="2021-02-13T21:15:41.967" v="3527" actId="26606"/>
          <ac:spMkLst>
            <pc:docMk/>
            <pc:sldMk cId="0" sldId="295"/>
            <ac:spMk id="121" creationId="{2C61293E-6EBE-43EF-A52C-9BEBFD7679D4}"/>
          </ac:spMkLst>
        </pc:spChg>
        <pc:spChg chg="add">
          <ac:chgData name="Alejandro" userId="d318735d-b8e5-4f1a-b3a1-33090e35db06" providerId="ADAL" clId="{F5B953ED-52A5-4DDC-B605-44D8BD85C330}" dt="2021-02-13T21:15:41.967" v="3527" actId="26606"/>
          <ac:spMkLst>
            <pc:docMk/>
            <pc:sldMk cId="0" sldId="295"/>
            <ac:spMk id="123" creationId="{21540236-BFD5-4A9D-8840-4703E7F76825}"/>
          </ac:spMkLst>
        </pc:spChg>
        <pc:spChg chg="mod">
          <ac:chgData name="Alejandro" userId="d318735d-b8e5-4f1a-b3a1-33090e35db06" providerId="ADAL" clId="{F5B953ED-52A5-4DDC-B605-44D8BD85C330}" dt="2021-02-13T21:15:41.967" v="3527" actId="26606"/>
          <ac:spMkLst>
            <pc:docMk/>
            <pc:sldMk cId="0" sldId="295"/>
            <ac:spMk id="434" creationId="{00000000-0000-0000-0000-000000000000}"/>
          </ac:spMkLst>
        </pc:spChg>
        <pc:spChg chg="mod">
          <ac:chgData name="Alejandro" userId="d318735d-b8e5-4f1a-b3a1-33090e35db06" providerId="ADAL" clId="{F5B953ED-52A5-4DDC-B605-44D8BD85C330}" dt="2021-02-13T21:15:41.967" v="3527" actId="26606"/>
          <ac:spMkLst>
            <pc:docMk/>
            <pc:sldMk cId="0" sldId="295"/>
            <ac:spMk id="435" creationId="{00000000-0000-0000-0000-000000000000}"/>
          </ac:spMkLst>
        </pc:spChg>
        <pc:picChg chg="add">
          <ac:chgData name="Alejandro" userId="d318735d-b8e5-4f1a-b3a1-33090e35db06" providerId="ADAL" clId="{F5B953ED-52A5-4DDC-B605-44D8BD85C330}" dt="2021-02-13T21:15:41.967" v="3527" actId="26606"/>
          <ac:picMkLst>
            <pc:docMk/>
            <pc:sldMk cId="0" sldId="295"/>
            <ac:picMk id="437" creationId="{85D08C4B-6ECD-485B-94D4-E611E920C327}"/>
          </ac:picMkLst>
        </pc:picChg>
      </pc:sldChg>
      <pc:sldChg chg="modSp add del mod">
        <pc:chgData name="Alejandro" userId="d318735d-b8e5-4f1a-b3a1-33090e35db06" providerId="ADAL" clId="{F5B953ED-52A5-4DDC-B605-44D8BD85C330}" dt="2021-02-13T21:12:40.786" v="3453" actId="47"/>
        <pc:sldMkLst>
          <pc:docMk/>
          <pc:sldMk cId="0" sldId="296"/>
        </pc:sldMkLst>
        <pc:spChg chg="mod">
          <ac:chgData name="Alejandro" userId="d318735d-b8e5-4f1a-b3a1-33090e35db06" providerId="ADAL" clId="{F5B953ED-52A5-4DDC-B605-44D8BD85C330}" dt="2021-02-13T21:01:25.598" v="3338" actId="21"/>
          <ac:spMkLst>
            <pc:docMk/>
            <pc:sldMk cId="0" sldId="296"/>
            <ac:spMk id="440" creationId="{00000000-0000-0000-0000-000000000000}"/>
          </ac:spMkLst>
        </pc:spChg>
        <pc:spChg chg="mod">
          <ac:chgData name="Alejandro" userId="d318735d-b8e5-4f1a-b3a1-33090e35db06" providerId="ADAL" clId="{F5B953ED-52A5-4DDC-B605-44D8BD85C330}" dt="2021-02-13T21:01:49.643" v="3342" actId="21"/>
          <ac:spMkLst>
            <pc:docMk/>
            <pc:sldMk cId="0" sldId="296"/>
            <ac:spMk id="441" creationId="{00000000-0000-0000-0000-000000000000}"/>
          </ac:spMkLst>
        </pc:spChg>
        <pc:spChg chg="mod">
          <ac:chgData name="Alejandro" userId="d318735d-b8e5-4f1a-b3a1-33090e35db06" providerId="ADAL" clId="{F5B953ED-52A5-4DDC-B605-44D8BD85C330}" dt="2021-02-13T21:03:32.682" v="3368" actId="21"/>
          <ac:spMkLst>
            <pc:docMk/>
            <pc:sldMk cId="0" sldId="296"/>
            <ac:spMk id="442" creationId="{00000000-0000-0000-0000-000000000000}"/>
          </ac:spMkLst>
        </pc:spChg>
      </pc:sldChg>
      <pc:sldChg chg="modSp add del mod ord">
        <pc:chgData name="Alejandro" userId="d318735d-b8e5-4f1a-b3a1-33090e35db06" providerId="ADAL" clId="{F5B953ED-52A5-4DDC-B605-44D8BD85C330}" dt="2021-02-13T21:28:09.613" v="3838" actId="2696"/>
        <pc:sldMkLst>
          <pc:docMk/>
          <pc:sldMk cId="0" sldId="297"/>
        </pc:sldMkLst>
        <pc:spChg chg="mod">
          <ac:chgData name="Alejandro" userId="d318735d-b8e5-4f1a-b3a1-33090e35db06" providerId="ADAL" clId="{F5B953ED-52A5-4DDC-B605-44D8BD85C330}" dt="2021-02-13T21:19:47.239" v="3535" actId="21"/>
          <ac:spMkLst>
            <pc:docMk/>
            <pc:sldMk cId="0" sldId="297"/>
            <ac:spMk id="448" creationId="{00000000-0000-0000-0000-000000000000}"/>
          </ac:spMkLst>
        </pc:spChg>
      </pc:sldChg>
      <pc:sldChg chg="add del">
        <pc:chgData name="Alejandro" userId="d318735d-b8e5-4f1a-b3a1-33090e35db06" providerId="ADAL" clId="{F5B953ED-52A5-4DDC-B605-44D8BD85C330}" dt="2021-02-13T21:35:03.102" v="4116" actId="2696"/>
        <pc:sldMkLst>
          <pc:docMk/>
          <pc:sldMk cId="0" sldId="298"/>
        </pc:sldMkLst>
      </pc:sldChg>
      <pc:sldChg chg="modSp add del mod">
        <pc:chgData name="Alejandro" userId="d318735d-b8e5-4f1a-b3a1-33090e35db06" providerId="ADAL" clId="{F5B953ED-52A5-4DDC-B605-44D8BD85C330}" dt="2021-02-13T21:44:39.927" v="4422" actId="2696"/>
        <pc:sldMkLst>
          <pc:docMk/>
          <pc:sldMk cId="0" sldId="299"/>
        </pc:sldMkLst>
        <pc:spChg chg="mod">
          <ac:chgData name="Alejandro" userId="d318735d-b8e5-4f1a-b3a1-33090e35db06" providerId="ADAL" clId="{F5B953ED-52A5-4DDC-B605-44D8BD85C330}" dt="2021-02-13T21:36:45.068" v="4133" actId="21"/>
          <ac:spMkLst>
            <pc:docMk/>
            <pc:sldMk cId="0" sldId="299"/>
            <ac:spMk id="465" creationId="{00000000-0000-0000-0000-000000000000}"/>
          </ac:spMkLst>
        </pc:spChg>
      </pc:sldChg>
      <pc:sldChg chg="del">
        <pc:chgData name="Alejandro" userId="d318735d-b8e5-4f1a-b3a1-33090e35db06" providerId="ADAL" clId="{F5B953ED-52A5-4DDC-B605-44D8BD85C330}" dt="2021-02-13T10:20:32.417" v="108" actId="47"/>
        <pc:sldMkLst>
          <pc:docMk/>
          <pc:sldMk cId="3220293106" sldId="299"/>
        </pc:sldMkLst>
      </pc:sldChg>
      <pc:sldChg chg="modSp add del mod">
        <pc:chgData name="Alejandro" userId="d318735d-b8e5-4f1a-b3a1-33090e35db06" providerId="ADAL" clId="{F5B953ED-52A5-4DDC-B605-44D8BD85C330}" dt="2021-02-13T21:50:23.666" v="4530" actId="47"/>
        <pc:sldMkLst>
          <pc:docMk/>
          <pc:sldMk cId="0" sldId="300"/>
        </pc:sldMkLst>
        <pc:spChg chg="mod">
          <ac:chgData name="Alejandro" userId="d318735d-b8e5-4f1a-b3a1-33090e35db06" providerId="ADAL" clId="{F5B953ED-52A5-4DDC-B605-44D8BD85C330}" dt="2021-02-13T21:49:31.738" v="4519" actId="21"/>
          <ac:spMkLst>
            <pc:docMk/>
            <pc:sldMk cId="0" sldId="300"/>
            <ac:spMk id="476" creationId="{00000000-0000-0000-0000-000000000000}"/>
          </ac:spMkLst>
        </pc:spChg>
      </pc:sldChg>
      <pc:sldChg chg="addSp delSp modSp add mod setBg">
        <pc:chgData name="Alejandro" userId="d318735d-b8e5-4f1a-b3a1-33090e35db06" providerId="ADAL" clId="{F5B953ED-52A5-4DDC-B605-44D8BD85C330}" dt="2021-02-14T08:12:18.593" v="4563" actId="1076"/>
        <pc:sldMkLst>
          <pc:docMk/>
          <pc:sldMk cId="0" sldId="301"/>
        </pc:sldMkLst>
        <pc:spChg chg="add">
          <ac:chgData name="Alejandro" userId="d318735d-b8e5-4f1a-b3a1-33090e35db06" providerId="ADAL" clId="{F5B953ED-52A5-4DDC-B605-44D8BD85C330}" dt="2021-02-14T08:12:03.356" v="4561" actId="26606"/>
          <ac:spMkLst>
            <pc:docMk/>
            <pc:sldMk cId="0" sldId="301"/>
            <ac:spMk id="104" creationId="{201CC55D-ED54-4C5C-95E6-10947BD1103B}"/>
          </ac:spMkLst>
        </pc:spChg>
        <pc:spChg chg="add">
          <ac:chgData name="Alejandro" userId="d318735d-b8e5-4f1a-b3a1-33090e35db06" providerId="ADAL" clId="{F5B953ED-52A5-4DDC-B605-44D8BD85C330}" dt="2021-02-14T08:12:03.356" v="4561" actId="26606"/>
          <ac:spMkLst>
            <pc:docMk/>
            <pc:sldMk cId="0" sldId="301"/>
            <ac:spMk id="110" creationId="{3873B707-463F-40B0-8227-E8CC6C67EB25}"/>
          </ac:spMkLst>
        </pc:spChg>
        <pc:spChg chg="add">
          <ac:chgData name="Alejandro" userId="d318735d-b8e5-4f1a-b3a1-33090e35db06" providerId="ADAL" clId="{F5B953ED-52A5-4DDC-B605-44D8BD85C330}" dt="2021-02-14T08:12:03.356" v="4561" actId="26606"/>
          <ac:spMkLst>
            <pc:docMk/>
            <pc:sldMk cId="0" sldId="301"/>
            <ac:spMk id="112" creationId="{C13237C8-E62C-4F0D-A318-BD6FB6C2D138}"/>
          </ac:spMkLst>
        </pc:spChg>
        <pc:spChg chg="add">
          <ac:chgData name="Alejandro" userId="d318735d-b8e5-4f1a-b3a1-33090e35db06" providerId="ADAL" clId="{F5B953ED-52A5-4DDC-B605-44D8BD85C330}" dt="2021-02-14T08:12:03.356" v="4561" actId="26606"/>
          <ac:spMkLst>
            <pc:docMk/>
            <pc:sldMk cId="0" sldId="301"/>
            <ac:spMk id="114" creationId="{19C9EAEA-39D0-4B0E-A0EB-51E7B26740B1}"/>
          </ac:spMkLst>
        </pc:spChg>
        <pc:spChg chg="mod">
          <ac:chgData name="Alejandro" userId="d318735d-b8e5-4f1a-b3a1-33090e35db06" providerId="ADAL" clId="{F5B953ED-52A5-4DDC-B605-44D8BD85C330}" dt="2021-02-14T08:12:03.356" v="4561" actId="26606"/>
          <ac:spMkLst>
            <pc:docMk/>
            <pc:sldMk cId="0" sldId="301"/>
            <ac:spMk id="481" creationId="{00000000-0000-0000-0000-000000000000}"/>
          </ac:spMkLst>
        </pc:spChg>
        <pc:spChg chg="mod">
          <ac:chgData name="Alejandro" userId="d318735d-b8e5-4f1a-b3a1-33090e35db06" providerId="ADAL" clId="{F5B953ED-52A5-4DDC-B605-44D8BD85C330}" dt="2021-02-14T08:12:03.356" v="4561" actId="26606"/>
          <ac:spMkLst>
            <pc:docMk/>
            <pc:sldMk cId="0" sldId="301"/>
            <ac:spMk id="483" creationId="{00000000-0000-0000-0000-000000000000}"/>
          </ac:spMkLst>
        </pc:spChg>
        <pc:grpChg chg="add">
          <ac:chgData name="Alejandro" userId="d318735d-b8e5-4f1a-b3a1-33090e35db06" providerId="ADAL" clId="{F5B953ED-52A5-4DDC-B605-44D8BD85C330}" dt="2021-02-14T08:12:03.356" v="4561" actId="26606"/>
          <ac:grpSpMkLst>
            <pc:docMk/>
            <pc:sldMk cId="0" sldId="301"/>
            <ac:grpSpMk id="106" creationId="{1DE889C7-FAD6-4397-98E2-05D503484459}"/>
          </ac:grpSpMkLst>
        </pc:grpChg>
        <pc:picChg chg="add mod">
          <ac:chgData name="Alejandro" userId="d318735d-b8e5-4f1a-b3a1-33090e35db06" providerId="ADAL" clId="{F5B953ED-52A5-4DDC-B605-44D8BD85C330}" dt="2021-02-14T08:12:18.593" v="4563" actId="1076"/>
          <ac:picMkLst>
            <pc:docMk/>
            <pc:sldMk cId="0" sldId="301"/>
            <ac:picMk id="13" creationId="{3D63EA7D-E02D-4136-85C6-49D599172F33}"/>
          </ac:picMkLst>
        </pc:picChg>
        <pc:picChg chg="mod ord">
          <ac:chgData name="Alejandro" userId="d318735d-b8e5-4f1a-b3a1-33090e35db06" providerId="ADAL" clId="{F5B953ED-52A5-4DDC-B605-44D8BD85C330}" dt="2021-02-14T08:12:03.356" v="4561" actId="26606"/>
          <ac:picMkLst>
            <pc:docMk/>
            <pc:sldMk cId="0" sldId="301"/>
            <ac:picMk id="482" creationId="{00000000-0000-0000-0000-000000000000}"/>
          </ac:picMkLst>
        </pc:picChg>
        <pc:picChg chg="del">
          <ac:chgData name="Alejandro" userId="d318735d-b8e5-4f1a-b3a1-33090e35db06" providerId="ADAL" clId="{F5B953ED-52A5-4DDC-B605-44D8BD85C330}" dt="2021-02-14T08:11:51.034" v="4560" actId="21"/>
          <ac:picMkLst>
            <pc:docMk/>
            <pc:sldMk cId="0" sldId="301"/>
            <ac:picMk id="484" creationId="{00000000-0000-0000-0000-000000000000}"/>
          </ac:picMkLst>
        </pc:picChg>
      </pc:sldChg>
      <pc:sldChg chg="modSp add del mod">
        <pc:chgData name="Alejandro" userId="d318735d-b8e5-4f1a-b3a1-33090e35db06" providerId="ADAL" clId="{F5B953ED-52A5-4DDC-B605-44D8BD85C330}" dt="2021-02-14T08:14:30.477" v="4580" actId="2696"/>
        <pc:sldMkLst>
          <pc:docMk/>
          <pc:sldMk cId="0" sldId="302"/>
        </pc:sldMkLst>
        <pc:spChg chg="mod">
          <ac:chgData name="Alejandro" userId="d318735d-b8e5-4f1a-b3a1-33090e35db06" providerId="ADAL" clId="{F5B953ED-52A5-4DDC-B605-44D8BD85C330}" dt="2021-02-14T08:12:57.916" v="4567" actId="21"/>
          <ac:spMkLst>
            <pc:docMk/>
            <pc:sldMk cId="0" sldId="302"/>
            <ac:spMk id="489" creationId="{00000000-0000-0000-0000-000000000000}"/>
          </ac:spMkLst>
        </pc:spChg>
        <pc:spChg chg="mod">
          <ac:chgData name="Alejandro" userId="d318735d-b8e5-4f1a-b3a1-33090e35db06" providerId="ADAL" clId="{F5B953ED-52A5-4DDC-B605-44D8BD85C330}" dt="2021-02-14T08:13:10.164" v="4569" actId="21"/>
          <ac:spMkLst>
            <pc:docMk/>
            <pc:sldMk cId="0" sldId="302"/>
            <ac:spMk id="490" creationId="{00000000-0000-0000-0000-000000000000}"/>
          </ac:spMkLst>
        </pc:spChg>
      </pc:sldChg>
      <pc:sldChg chg="addSp delSp modSp del mod ord setBg setClrOvrMap">
        <pc:chgData name="Alejandro" userId="d318735d-b8e5-4f1a-b3a1-33090e35db06" providerId="ADAL" clId="{F5B953ED-52A5-4DDC-B605-44D8BD85C330}" dt="2021-02-13T21:00:15.032" v="3325" actId="1076"/>
        <pc:sldMkLst>
          <pc:docMk/>
          <pc:sldMk cId="1658322883" sldId="303"/>
        </pc:sldMkLst>
        <pc:spChg chg="mod">
          <ac:chgData name="Alejandro" userId="d318735d-b8e5-4f1a-b3a1-33090e35db06" providerId="ADAL" clId="{F5B953ED-52A5-4DDC-B605-44D8BD85C330}" dt="2021-02-13T20:59:51.033" v="3321" actId="26606"/>
          <ac:spMkLst>
            <pc:docMk/>
            <pc:sldMk cId="1658322883" sldId="303"/>
            <ac:spMk id="2" creationId="{98C98155-0E33-4081-9991-21A9BC75267B}"/>
          </ac:spMkLst>
        </pc:spChg>
        <pc:spChg chg="mod">
          <ac:chgData name="Alejandro" userId="d318735d-b8e5-4f1a-b3a1-33090e35db06" providerId="ADAL" clId="{F5B953ED-52A5-4DDC-B605-44D8BD85C330}" dt="2021-02-13T20:59:51.033" v="3321" actId="26606"/>
          <ac:spMkLst>
            <pc:docMk/>
            <pc:sldMk cId="1658322883" sldId="303"/>
            <ac:spMk id="4" creationId="{DDD5EBEE-493A-41CB-AA3F-DDE5CDC90B53}"/>
          </ac:spMkLst>
        </pc:spChg>
        <pc:spChg chg="mod">
          <ac:chgData name="Alejandro" userId="d318735d-b8e5-4f1a-b3a1-33090e35db06" providerId="ADAL" clId="{F5B953ED-52A5-4DDC-B605-44D8BD85C330}" dt="2021-02-13T21:00:10.530" v="3324" actId="1076"/>
          <ac:spMkLst>
            <pc:docMk/>
            <pc:sldMk cId="1658322883" sldId="303"/>
            <ac:spMk id="8" creationId="{A6859E06-0EC4-45F3-A9B5-7310B3599E53}"/>
          </ac:spMkLst>
        </pc:spChg>
        <pc:spChg chg="del">
          <ac:chgData name="Alejandro" userId="d318735d-b8e5-4f1a-b3a1-33090e35db06" providerId="ADAL" clId="{F5B953ED-52A5-4DDC-B605-44D8BD85C330}" dt="2021-02-13T20:59:51.033" v="3321" actId="26606"/>
          <ac:spMkLst>
            <pc:docMk/>
            <pc:sldMk cId="1658322883" sldId="303"/>
            <ac:spMk id="28" creationId="{867D4867-5BA7-4462-B2F6-A23F4A622AA7}"/>
          </ac:spMkLst>
        </pc:spChg>
        <pc:spChg chg="add">
          <ac:chgData name="Alejandro" userId="d318735d-b8e5-4f1a-b3a1-33090e35db06" providerId="ADAL" clId="{F5B953ED-52A5-4DDC-B605-44D8BD85C330}" dt="2021-02-13T20:59:51.033" v="3321" actId="26606"/>
          <ac:spMkLst>
            <pc:docMk/>
            <pc:sldMk cId="1658322883" sldId="303"/>
            <ac:spMk id="33" creationId="{EC12C61A-9558-4DE5-AFDB-898358AFB4CA}"/>
          </ac:spMkLst>
        </pc:spChg>
        <pc:picChg chg="mod">
          <ac:chgData name="Alejandro" userId="d318735d-b8e5-4f1a-b3a1-33090e35db06" providerId="ADAL" clId="{F5B953ED-52A5-4DDC-B605-44D8BD85C330}" dt="2021-02-13T20:59:51.033" v="3321" actId="26606"/>
          <ac:picMkLst>
            <pc:docMk/>
            <pc:sldMk cId="1658322883" sldId="303"/>
            <ac:picMk id="5" creationId="{BE6F63D8-D6D4-47A2-9718-88F271BA8E60}"/>
          </ac:picMkLst>
        </pc:picChg>
        <pc:picChg chg="mod">
          <ac:chgData name="Alejandro" userId="d318735d-b8e5-4f1a-b3a1-33090e35db06" providerId="ADAL" clId="{F5B953ED-52A5-4DDC-B605-44D8BD85C330}" dt="2021-02-13T21:00:05.192" v="3323" actId="1076"/>
          <ac:picMkLst>
            <pc:docMk/>
            <pc:sldMk cId="1658322883" sldId="303"/>
            <ac:picMk id="17" creationId="{B2779FA8-95C7-488F-9B19-6722A2B76AB1}"/>
          </ac:picMkLst>
        </pc:picChg>
        <pc:picChg chg="mod">
          <ac:chgData name="Alejandro" userId="d318735d-b8e5-4f1a-b3a1-33090e35db06" providerId="ADAL" clId="{F5B953ED-52A5-4DDC-B605-44D8BD85C330}" dt="2021-02-13T20:59:51.033" v="3321" actId="26606"/>
          <ac:picMkLst>
            <pc:docMk/>
            <pc:sldMk cId="1658322883" sldId="303"/>
            <ac:picMk id="19" creationId="{EC93AF26-95DA-4319-8F35-6618F5F51AAF}"/>
          </ac:picMkLst>
        </pc:picChg>
        <pc:cxnChg chg="mod">
          <ac:chgData name="Alejandro" userId="d318735d-b8e5-4f1a-b3a1-33090e35db06" providerId="ADAL" clId="{F5B953ED-52A5-4DDC-B605-44D8BD85C330}" dt="2021-02-13T21:00:15.032" v="3325" actId="1076"/>
          <ac:cxnSpMkLst>
            <pc:docMk/>
            <pc:sldMk cId="1658322883" sldId="303"/>
            <ac:cxnSpMk id="10" creationId="{8B4530DF-2E5A-44D6-A244-20D773147B48}"/>
          </ac:cxnSpMkLst>
        </pc:cxnChg>
      </pc:sldChg>
      <pc:sldChg chg="del ord">
        <pc:chgData name="Alejandro" userId="d318735d-b8e5-4f1a-b3a1-33090e35db06" providerId="ADAL" clId="{F5B953ED-52A5-4DDC-B605-44D8BD85C330}" dt="2021-02-13T17:28:18.377" v="1108" actId="47"/>
        <pc:sldMkLst>
          <pc:docMk/>
          <pc:sldMk cId="1458652030" sldId="304"/>
        </pc:sldMkLst>
      </pc:sldChg>
      <pc:sldChg chg="addSp delSp modSp mod ord">
        <pc:chgData name="Alejandro" userId="d318735d-b8e5-4f1a-b3a1-33090e35db06" providerId="ADAL" clId="{F5B953ED-52A5-4DDC-B605-44D8BD85C330}" dt="2021-02-20T17:18:57.543" v="16798" actId="1076"/>
        <pc:sldMkLst>
          <pc:docMk/>
          <pc:sldMk cId="3006678549" sldId="305"/>
        </pc:sldMkLst>
        <pc:spChg chg="mod">
          <ac:chgData name="Alejandro" userId="d318735d-b8e5-4f1a-b3a1-33090e35db06" providerId="ADAL" clId="{F5B953ED-52A5-4DDC-B605-44D8BD85C330}" dt="2021-02-14T17:30:55.962" v="9598" actId="20577"/>
          <ac:spMkLst>
            <pc:docMk/>
            <pc:sldMk cId="3006678549" sldId="305"/>
            <ac:spMk id="3" creationId="{E6B391B2-888A-4430-BCD0-7602E28140F2}"/>
          </ac:spMkLst>
        </pc:spChg>
        <pc:spChg chg="mod">
          <ac:chgData name="Alejandro" userId="d318735d-b8e5-4f1a-b3a1-33090e35db06" providerId="ADAL" clId="{F5B953ED-52A5-4DDC-B605-44D8BD85C330}" dt="2021-02-20T10:12:29.093" v="14030" actId="313"/>
          <ac:spMkLst>
            <pc:docMk/>
            <pc:sldMk cId="3006678549" sldId="305"/>
            <ac:spMk id="5" creationId="{7F61989B-E06B-4B05-A14F-30D6031821FB}"/>
          </ac:spMkLst>
        </pc:spChg>
        <pc:picChg chg="del">
          <ac:chgData name="Alejandro" userId="d318735d-b8e5-4f1a-b3a1-33090e35db06" providerId="ADAL" clId="{F5B953ED-52A5-4DDC-B605-44D8BD85C330}" dt="2021-02-14T17:30:32.324" v="9590" actId="478"/>
          <ac:picMkLst>
            <pc:docMk/>
            <pc:sldMk cId="3006678549" sldId="305"/>
            <ac:picMk id="4" creationId="{A3D288EB-36AD-4A7B-A7B5-1592EABD6F64}"/>
          </ac:picMkLst>
        </pc:picChg>
        <pc:picChg chg="add mod">
          <ac:chgData name="Alejandro" userId="d318735d-b8e5-4f1a-b3a1-33090e35db06" providerId="ADAL" clId="{F5B953ED-52A5-4DDC-B605-44D8BD85C330}" dt="2021-02-20T10:09:31.361" v="13977" actId="14100"/>
          <ac:picMkLst>
            <pc:docMk/>
            <pc:sldMk cId="3006678549" sldId="305"/>
            <ac:picMk id="4" creationId="{F8490AD9-35CF-4EE4-BD66-1E960A44FB83}"/>
          </ac:picMkLst>
        </pc:picChg>
        <pc:picChg chg="add mod">
          <ac:chgData name="Alejandro" userId="d318735d-b8e5-4f1a-b3a1-33090e35db06" providerId="ADAL" clId="{F5B953ED-52A5-4DDC-B605-44D8BD85C330}" dt="2021-02-20T10:11:45.578" v="13986" actId="1076"/>
          <ac:picMkLst>
            <pc:docMk/>
            <pc:sldMk cId="3006678549" sldId="305"/>
            <ac:picMk id="7" creationId="{F345BD60-0A28-4E67-86F5-90CE86BAC93A}"/>
          </ac:picMkLst>
        </pc:picChg>
        <pc:picChg chg="del">
          <ac:chgData name="Alejandro" userId="d318735d-b8e5-4f1a-b3a1-33090e35db06" providerId="ADAL" clId="{F5B953ED-52A5-4DDC-B605-44D8BD85C330}" dt="2021-02-14T17:30:33.205" v="9591" actId="478"/>
          <ac:picMkLst>
            <pc:docMk/>
            <pc:sldMk cId="3006678549" sldId="305"/>
            <ac:picMk id="9" creationId="{4C113086-328D-4805-9081-6187D978164B}"/>
          </ac:picMkLst>
        </pc:picChg>
        <pc:picChg chg="add mod">
          <ac:chgData name="Alejandro" userId="d318735d-b8e5-4f1a-b3a1-33090e35db06" providerId="ADAL" clId="{F5B953ED-52A5-4DDC-B605-44D8BD85C330}" dt="2021-02-20T10:11:47.483" v="13987" actId="1076"/>
          <ac:picMkLst>
            <pc:docMk/>
            <pc:sldMk cId="3006678549" sldId="305"/>
            <ac:picMk id="9" creationId="{8FC4CD29-C331-4300-95F5-C6DAA52FB2DC}"/>
          </ac:picMkLst>
        </pc:picChg>
        <pc:picChg chg="add mod">
          <ac:chgData name="Alejandro" userId="d318735d-b8e5-4f1a-b3a1-33090e35db06" providerId="ADAL" clId="{F5B953ED-52A5-4DDC-B605-44D8BD85C330}" dt="2021-02-20T17:18:57.543" v="16798" actId="1076"/>
          <ac:picMkLst>
            <pc:docMk/>
            <pc:sldMk cId="3006678549" sldId="305"/>
            <ac:picMk id="1026" creationId="{AC7A4ACD-BE5B-44CB-AB72-C12F990F6DE2}"/>
          </ac:picMkLst>
        </pc:picChg>
      </pc:sldChg>
      <pc:sldChg chg="add del">
        <pc:chgData name="Alejandro" userId="d318735d-b8e5-4f1a-b3a1-33090e35db06" providerId="ADAL" clId="{F5B953ED-52A5-4DDC-B605-44D8BD85C330}" dt="2021-02-14T17:29:35.885" v="9586" actId="47"/>
        <pc:sldMkLst>
          <pc:docMk/>
          <pc:sldMk cId="1129095081" sldId="306"/>
        </pc:sldMkLst>
      </pc:sldChg>
      <pc:sldChg chg="del ord">
        <pc:chgData name="Alejandro" userId="d318735d-b8e5-4f1a-b3a1-33090e35db06" providerId="ADAL" clId="{F5B953ED-52A5-4DDC-B605-44D8BD85C330}" dt="2021-02-14T17:29:01.031" v="9584" actId="2696"/>
        <pc:sldMkLst>
          <pc:docMk/>
          <pc:sldMk cId="2223576268" sldId="306"/>
        </pc:sldMkLst>
      </pc:sldChg>
      <pc:sldChg chg="modSp add del mod">
        <pc:chgData name="Alejandro" userId="d318735d-b8e5-4f1a-b3a1-33090e35db06" providerId="ADAL" clId="{F5B953ED-52A5-4DDC-B605-44D8BD85C330}" dt="2021-02-14T08:35:08.382" v="4951" actId="47"/>
        <pc:sldMkLst>
          <pc:docMk/>
          <pc:sldMk cId="0" sldId="307"/>
        </pc:sldMkLst>
        <pc:spChg chg="mod">
          <ac:chgData name="Alejandro" userId="d318735d-b8e5-4f1a-b3a1-33090e35db06" providerId="ADAL" clId="{F5B953ED-52A5-4DDC-B605-44D8BD85C330}" dt="2021-02-14T08:31:30.973" v="4883" actId="21"/>
          <ac:spMkLst>
            <pc:docMk/>
            <pc:sldMk cId="0" sldId="307"/>
            <ac:spMk id="529" creationId="{00000000-0000-0000-0000-000000000000}"/>
          </ac:spMkLst>
        </pc:spChg>
        <pc:spChg chg="mod">
          <ac:chgData name="Alejandro" userId="d318735d-b8e5-4f1a-b3a1-33090e35db06" providerId="ADAL" clId="{F5B953ED-52A5-4DDC-B605-44D8BD85C330}" dt="2021-02-14T08:32:35.950" v="4905" actId="21"/>
          <ac:spMkLst>
            <pc:docMk/>
            <pc:sldMk cId="0" sldId="307"/>
            <ac:spMk id="530" creationId="{00000000-0000-0000-0000-000000000000}"/>
          </ac:spMkLst>
        </pc:spChg>
        <pc:spChg chg="mod">
          <ac:chgData name="Alejandro" userId="d318735d-b8e5-4f1a-b3a1-33090e35db06" providerId="ADAL" clId="{F5B953ED-52A5-4DDC-B605-44D8BD85C330}" dt="2021-02-14T08:34:01.257" v="4940" actId="21"/>
          <ac:spMkLst>
            <pc:docMk/>
            <pc:sldMk cId="0" sldId="307"/>
            <ac:spMk id="531" creationId="{00000000-0000-0000-0000-000000000000}"/>
          </ac:spMkLst>
        </pc:spChg>
        <pc:spChg chg="mod">
          <ac:chgData name="Alejandro" userId="d318735d-b8e5-4f1a-b3a1-33090e35db06" providerId="ADAL" clId="{F5B953ED-52A5-4DDC-B605-44D8BD85C330}" dt="2021-02-14T08:30:31.826" v="4854" actId="21"/>
          <ac:spMkLst>
            <pc:docMk/>
            <pc:sldMk cId="0" sldId="307"/>
            <ac:spMk id="532" creationId="{00000000-0000-0000-0000-000000000000}"/>
          </ac:spMkLst>
        </pc:spChg>
      </pc:sldChg>
      <pc:sldChg chg="add del">
        <pc:chgData name="Alejandro" userId="d318735d-b8e5-4f1a-b3a1-33090e35db06" providerId="ADAL" clId="{F5B953ED-52A5-4DDC-B605-44D8BD85C330}" dt="2021-02-14T08:38:27.871" v="4969" actId="2696"/>
        <pc:sldMkLst>
          <pc:docMk/>
          <pc:sldMk cId="0" sldId="308"/>
        </pc:sldMkLst>
      </pc:sldChg>
      <pc:sldChg chg="modSp add del mod">
        <pc:chgData name="Alejandro" userId="d318735d-b8e5-4f1a-b3a1-33090e35db06" providerId="ADAL" clId="{F5B953ED-52A5-4DDC-B605-44D8BD85C330}" dt="2021-02-14T08:44:10.119" v="5037" actId="2696"/>
        <pc:sldMkLst>
          <pc:docMk/>
          <pc:sldMk cId="0" sldId="309"/>
        </pc:sldMkLst>
        <pc:spChg chg="mod">
          <ac:chgData name="Alejandro" userId="d318735d-b8e5-4f1a-b3a1-33090e35db06" providerId="ADAL" clId="{F5B953ED-52A5-4DDC-B605-44D8BD85C330}" dt="2021-02-14T08:43:03.761" v="5025" actId="21"/>
          <ac:spMkLst>
            <pc:docMk/>
            <pc:sldMk cId="0" sldId="309"/>
            <ac:spMk id="549" creationId="{00000000-0000-0000-0000-000000000000}"/>
          </ac:spMkLst>
        </pc:spChg>
        <pc:spChg chg="mod">
          <ac:chgData name="Alejandro" userId="d318735d-b8e5-4f1a-b3a1-33090e35db06" providerId="ADAL" clId="{F5B953ED-52A5-4DDC-B605-44D8BD85C330}" dt="2021-02-14T08:43:19.700" v="5031" actId="21"/>
          <ac:spMkLst>
            <pc:docMk/>
            <pc:sldMk cId="0" sldId="309"/>
            <ac:spMk id="551" creationId="{00000000-0000-0000-0000-000000000000}"/>
          </ac:spMkLst>
        </pc:spChg>
      </pc:sldChg>
      <pc:sldChg chg="add del">
        <pc:chgData name="Alejandro" userId="d318735d-b8e5-4f1a-b3a1-33090e35db06" providerId="ADAL" clId="{F5B953ED-52A5-4DDC-B605-44D8BD85C330}" dt="2021-02-14T08:48:51.416" v="5060" actId="2696"/>
        <pc:sldMkLst>
          <pc:docMk/>
          <pc:sldMk cId="0" sldId="310"/>
        </pc:sldMkLst>
      </pc:sldChg>
      <pc:sldChg chg="modSp add del mod">
        <pc:chgData name="Alejandro" userId="d318735d-b8e5-4f1a-b3a1-33090e35db06" providerId="ADAL" clId="{F5B953ED-52A5-4DDC-B605-44D8BD85C330}" dt="2021-02-14T08:53:38.904" v="5115" actId="2696"/>
        <pc:sldMkLst>
          <pc:docMk/>
          <pc:sldMk cId="0" sldId="311"/>
        </pc:sldMkLst>
        <pc:spChg chg="mod">
          <ac:chgData name="Alejandro" userId="d318735d-b8e5-4f1a-b3a1-33090e35db06" providerId="ADAL" clId="{F5B953ED-52A5-4DDC-B605-44D8BD85C330}" dt="2021-02-14T08:51:28.031" v="5110" actId="1076"/>
          <ac:spMkLst>
            <pc:docMk/>
            <pc:sldMk cId="0" sldId="311"/>
            <ac:spMk id="567" creationId="{00000000-0000-0000-0000-000000000000}"/>
          </ac:spMkLst>
        </pc:spChg>
      </pc:sldChg>
      <pc:sldChg chg="delSp modSp add del mod">
        <pc:chgData name="Alejandro" userId="d318735d-b8e5-4f1a-b3a1-33090e35db06" providerId="ADAL" clId="{F5B953ED-52A5-4DDC-B605-44D8BD85C330}" dt="2021-02-14T17:16:31.734" v="9421" actId="47"/>
        <pc:sldMkLst>
          <pc:docMk/>
          <pc:sldMk cId="0" sldId="312"/>
        </pc:sldMkLst>
        <pc:spChg chg="del">
          <ac:chgData name="Alejandro" userId="d318735d-b8e5-4f1a-b3a1-33090e35db06" providerId="ADAL" clId="{F5B953ED-52A5-4DDC-B605-44D8BD85C330}" dt="2021-02-14T17:15:28.020" v="9401" actId="21"/>
          <ac:spMkLst>
            <pc:docMk/>
            <pc:sldMk cId="0" sldId="312"/>
            <ac:spMk id="573" creationId="{00000000-0000-0000-0000-000000000000}"/>
          </ac:spMkLst>
        </pc:spChg>
        <pc:spChg chg="del">
          <ac:chgData name="Alejandro" userId="d318735d-b8e5-4f1a-b3a1-33090e35db06" providerId="ADAL" clId="{F5B953ED-52A5-4DDC-B605-44D8BD85C330}" dt="2021-02-14T17:15:28.020" v="9401" actId="21"/>
          <ac:spMkLst>
            <pc:docMk/>
            <pc:sldMk cId="0" sldId="312"/>
            <ac:spMk id="574" creationId="{00000000-0000-0000-0000-000000000000}"/>
          </ac:spMkLst>
        </pc:spChg>
        <pc:spChg chg="del">
          <ac:chgData name="Alejandro" userId="d318735d-b8e5-4f1a-b3a1-33090e35db06" providerId="ADAL" clId="{F5B953ED-52A5-4DDC-B605-44D8BD85C330}" dt="2021-02-14T17:15:28.020" v="9401" actId="21"/>
          <ac:spMkLst>
            <pc:docMk/>
            <pc:sldMk cId="0" sldId="312"/>
            <ac:spMk id="576" creationId="{00000000-0000-0000-0000-000000000000}"/>
          </ac:spMkLst>
        </pc:spChg>
        <pc:cxnChg chg="del mod">
          <ac:chgData name="Alejandro" userId="d318735d-b8e5-4f1a-b3a1-33090e35db06" providerId="ADAL" clId="{F5B953ED-52A5-4DDC-B605-44D8BD85C330}" dt="2021-02-14T17:15:28.020" v="9401" actId="21"/>
          <ac:cxnSpMkLst>
            <pc:docMk/>
            <pc:sldMk cId="0" sldId="312"/>
            <ac:cxnSpMk id="575" creationId="{00000000-0000-0000-0000-000000000000}"/>
          </ac:cxnSpMkLst>
        </pc:cxnChg>
        <pc:cxnChg chg="del mod">
          <ac:chgData name="Alejandro" userId="d318735d-b8e5-4f1a-b3a1-33090e35db06" providerId="ADAL" clId="{F5B953ED-52A5-4DDC-B605-44D8BD85C330}" dt="2021-02-14T17:15:28.020" v="9401" actId="21"/>
          <ac:cxnSpMkLst>
            <pc:docMk/>
            <pc:sldMk cId="0" sldId="312"/>
            <ac:cxnSpMk id="577" creationId="{00000000-0000-0000-0000-000000000000}"/>
          </ac:cxnSpMkLst>
        </pc:cxnChg>
      </pc:sldChg>
      <pc:sldChg chg="delSp modSp add del mod">
        <pc:chgData name="Alejandro" userId="d318735d-b8e5-4f1a-b3a1-33090e35db06" providerId="ADAL" clId="{F5B953ED-52A5-4DDC-B605-44D8BD85C330}" dt="2021-02-14T17:18:02.868" v="9436" actId="2696"/>
        <pc:sldMkLst>
          <pc:docMk/>
          <pc:sldMk cId="0" sldId="313"/>
        </pc:sldMkLst>
        <pc:spChg chg="mod">
          <ac:chgData name="Alejandro" userId="d318735d-b8e5-4f1a-b3a1-33090e35db06" providerId="ADAL" clId="{F5B953ED-52A5-4DDC-B605-44D8BD85C330}" dt="2021-02-14T17:16:43.048" v="9422" actId="21"/>
          <ac:spMkLst>
            <pc:docMk/>
            <pc:sldMk cId="0" sldId="313"/>
            <ac:spMk id="582" creationId="{00000000-0000-0000-0000-000000000000}"/>
          </ac:spMkLst>
        </pc:spChg>
        <pc:spChg chg="mod">
          <ac:chgData name="Alejandro" userId="d318735d-b8e5-4f1a-b3a1-33090e35db06" providerId="ADAL" clId="{F5B953ED-52A5-4DDC-B605-44D8BD85C330}" dt="2021-02-14T17:17:10.331" v="9427" actId="21"/>
          <ac:spMkLst>
            <pc:docMk/>
            <pc:sldMk cId="0" sldId="313"/>
            <ac:spMk id="583" creationId="{00000000-0000-0000-0000-000000000000}"/>
          </ac:spMkLst>
        </pc:spChg>
        <pc:spChg chg="del">
          <ac:chgData name="Alejandro" userId="d318735d-b8e5-4f1a-b3a1-33090e35db06" providerId="ADAL" clId="{F5B953ED-52A5-4DDC-B605-44D8BD85C330}" dt="2021-02-14T17:16:58.606" v="9425" actId="21"/>
          <ac:spMkLst>
            <pc:docMk/>
            <pc:sldMk cId="0" sldId="313"/>
            <ac:spMk id="584" creationId="{00000000-0000-0000-0000-000000000000}"/>
          </ac:spMkLst>
        </pc:spChg>
      </pc:sldChg>
      <pc:sldChg chg="addSp delSp modSp add mod setBg">
        <pc:chgData name="Alejandro" userId="d318735d-b8e5-4f1a-b3a1-33090e35db06" providerId="ADAL" clId="{F5B953ED-52A5-4DDC-B605-44D8BD85C330}" dt="2021-02-13T21:54:14.743" v="4556" actId="20577"/>
        <pc:sldMkLst>
          <pc:docMk/>
          <pc:sldMk cId="0" sldId="314"/>
        </pc:sldMkLst>
        <pc:spChg chg="add del">
          <ac:chgData name="Alejandro" userId="d318735d-b8e5-4f1a-b3a1-33090e35db06" providerId="ADAL" clId="{F5B953ED-52A5-4DDC-B605-44D8BD85C330}" dt="2021-02-13T21:52:34.742" v="4543" actId="26606"/>
          <ac:spMkLst>
            <pc:docMk/>
            <pc:sldMk cId="0" sldId="314"/>
            <ac:spMk id="86" creationId="{117AB3D3-3C9C-4DED-809A-78734805B895}"/>
          </ac:spMkLst>
        </pc:spChg>
        <pc:spChg chg="add del">
          <ac:chgData name="Alejandro" userId="d318735d-b8e5-4f1a-b3a1-33090e35db06" providerId="ADAL" clId="{F5B953ED-52A5-4DDC-B605-44D8BD85C330}" dt="2021-02-13T21:52:34.742" v="4543" actId="26606"/>
          <ac:spMkLst>
            <pc:docMk/>
            <pc:sldMk cId="0" sldId="314"/>
            <ac:spMk id="88" creationId="{3A9A4357-BD1D-4622-A4FE-766E6AB8DE84}"/>
          </ac:spMkLst>
        </pc:spChg>
        <pc:spChg chg="add del">
          <ac:chgData name="Alejandro" userId="d318735d-b8e5-4f1a-b3a1-33090e35db06" providerId="ADAL" clId="{F5B953ED-52A5-4DDC-B605-44D8BD85C330}" dt="2021-02-13T21:52:34.742" v="4543" actId="26606"/>
          <ac:spMkLst>
            <pc:docMk/>
            <pc:sldMk cId="0" sldId="314"/>
            <ac:spMk id="90" creationId="{E659831F-0D9A-4C63-9EBB-8435B85A440F}"/>
          </ac:spMkLst>
        </pc:spChg>
        <pc:spChg chg="add del">
          <ac:chgData name="Alejandro" userId="d318735d-b8e5-4f1a-b3a1-33090e35db06" providerId="ADAL" clId="{F5B953ED-52A5-4DDC-B605-44D8BD85C330}" dt="2021-02-13T21:52:34.742" v="4543" actId="26606"/>
          <ac:spMkLst>
            <pc:docMk/>
            <pc:sldMk cId="0" sldId="314"/>
            <ac:spMk id="92" creationId="{E6995CE5-F890-4ABA-82A2-26507CE8D2A3}"/>
          </ac:spMkLst>
        </pc:spChg>
        <pc:spChg chg="mod">
          <ac:chgData name="Alejandro" userId="d318735d-b8e5-4f1a-b3a1-33090e35db06" providerId="ADAL" clId="{F5B953ED-52A5-4DDC-B605-44D8BD85C330}" dt="2021-02-13T21:53:34.394" v="4551" actId="26606"/>
          <ac:spMkLst>
            <pc:docMk/>
            <pc:sldMk cId="0" sldId="314"/>
            <ac:spMk id="589" creationId="{00000000-0000-0000-0000-000000000000}"/>
          </ac:spMkLst>
        </pc:spChg>
        <pc:spChg chg="mod">
          <ac:chgData name="Alejandro" userId="d318735d-b8e5-4f1a-b3a1-33090e35db06" providerId="ADAL" clId="{F5B953ED-52A5-4DDC-B605-44D8BD85C330}" dt="2021-02-13T21:54:14.743" v="4556" actId="20577"/>
          <ac:spMkLst>
            <pc:docMk/>
            <pc:sldMk cId="0" sldId="314"/>
            <ac:spMk id="590" creationId="{00000000-0000-0000-0000-000000000000}"/>
          </ac:spMkLst>
        </pc:spChg>
        <pc:spChg chg="del mod ord">
          <ac:chgData name="Alejandro" userId="d318735d-b8e5-4f1a-b3a1-33090e35db06" providerId="ADAL" clId="{F5B953ED-52A5-4DDC-B605-44D8BD85C330}" dt="2021-02-13T21:53:03.727" v="4545" actId="478"/>
          <ac:spMkLst>
            <pc:docMk/>
            <pc:sldMk cId="0" sldId="314"/>
            <ac:spMk id="591" creationId="{00000000-0000-0000-0000-000000000000}"/>
          </ac:spMkLst>
        </pc:spChg>
        <pc:spChg chg="mod">
          <ac:chgData name="Alejandro" userId="d318735d-b8e5-4f1a-b3a1-33090e35db06" providerId="ADAL" clId="{F5B953ED-52A5-4DDC-B605-44D8BD85C330}" dt="2021-02-13T21:53:53.418" v="4552" actId="1076"/>
          <ac:spMkLst>
            <pc:docMk/>
            <pc:sldMk cId="0" sldId="314"/>
            <ac:spMk id="593" creationId="{00000000-0000-0000-0000-000000000000}"/>
          </ac:spMkLst>
        </pc:spChg>
        <pc:spChg chg="add">
          <ac:chgData name="Alejandro" userId="d318735d-b8e5-4f1a-b3a1-33090e35db06" providerId="ADAL" clId="{F5B953ED-52A5-4DDC-B605-44D8BD85C330}" dt="2021-02-13T21:53:34.394" v="4551" actId="26606"/>
          <ac:spMkLst>
            <pc:docMk/>
            <pc:sldMk cId="0" sldId="314"/>
            <ac:spMk id="595" creationId="{117AB3D3-3C9C-4DED-809A-78734805B895}"/>
          </ac:spMkLst>
        </pc:spChg>
        <pc:spChg chg="add">
          <ac:chgData name="Alejandro" userId="d318735d-b8e5-4f1a-b3a1-33090e35db06" providerId="ADAL" clId="{F5B953ED-52A5-4DDC-B605-44D8BD85C330}" dt="2021-02-13T21:53:34.394" v="4551" actId="26606"/>
          <ac:spMkLst>
            <pc:docMk/>
            <pc:sldMk cId="0" sldId="314"/>
            <ac:spMk id="596" creationId="{3A9A4357-BD1D-4622-A4FE-766E6AB8DE84}"/>
          </ac:spMkLst>
        </pc:spChg>
        <pc:spChg chg="add">
          <ac:chgData name="Alejandro" userId="d318735d-b8e5-4f1a-b3a1-33090e35db06" providerId="ADAL" clId="{F5B953ED-52A5-4DDC-B605-44D8BD85C330}" dt="2021-02-13T21:53:34.394" v="4551" actId="26606"/>
          <ac:spMkLst>
            <pc:docMk/>
            <pc:sldMk cId="0" sldId="314"/>
            <ac:spMk id="597" creationId="{E659831F-0D9A-4C63-9EBB-8435B85A440F}"/>
          </ac:spMkLst>
        </pc:spChg>
        <pc:spChg chg="add">
          <ac:chgData name="Alejandro" userId="d318735d-b8e5-4f1a-b3a1-33090e35db06" providerId="ADAL" clId="{F5B953ED-52A5-4DDC-B605-44D8BD85C330}" dt="2021-02-13T21:53:34.394" v="4551" actId="26606"/>
          <ac:spMkLst>
            <pc:docMk/>
            <pc:sldMk cId="0" sldId="314"/>
            <ac:spMk id="598" creationId="{E6995CE5-F890-4ABA-82A2-26507CE8D2A3}"/>
          </ac:spMkLst>
        </pc:spChg>
        <pc:picChg chg="mod">
          <ac:chgData name="Alejandro" userId="d318735d-b8e5-4f1a-b3a1-33090e35db06" providerId="ADAL" clId="{F5B953ED-52A5-4DDC-B605-44D8BD85C330}" dt="2021-02-13T21:53:34.394" v="4551" actId="26606"/>
          <ac:picMkLst>
            <pc:docMk/>
            <pc:sldMk cId="0" sldId="314"/>
            <ac:picMk id="592" creationId="{00000000-0000-0000-0000-000000000000}"/>
          </ac:picMkLst>
        </pc:picChg>
      </pc:sldChg>
      <pc:sldChg chg="addSp delSp modSp add mod setBg">
        <pc:chgData name="Alejandro" userId="d318735d-b8e5-4f1a-b3a1-33090e35db06" providerId="ADAL" clId="{F5B953ED-52A5-4DDC-B605-44D8BD85C330}" dt="2021-02-21T18:54:28.733" v="21476" actId="14100"/>
        <pc:sldMkLst>
          <pc:docMk/>
          <pc:sldMk cId="0" sldId="315"/>
        </pc:sldMkLst>
        <pc:spChg chg="add mod">
          <ac:chgData name="Alejandro" userId="d318735d-b8e5-4f1a-b3a1-33090e35db06" providerId="ADAL" clId="{F5B953ED-52A5-4DDC-B605-44D8BD85C330}" dt="2021-02-21T18:54:17.090" v="21472" actId="1076"/>
          <ac:spMkLst>
            <pc:docMk/>
            <pc:sldMk cId="0" sldId="315"/>
            <ac:spMk id="14" creationId="{1C1F13FD-2FF6-45A8-B39E-9B6E18F08EBB}"/>
          </ac:spMkLst>
        </pc:spChg>
        <pc:spChg chg="add">
          <ac:chgData name="Alejandro" userId="d318735d-b8e5-4f1a-b3a1-33090e35db06" providerId="ADAL" clId="{F5B953ED-52A5-4DDC-B605-44D8BD85C330}" dt="2021-02-13T21:51:25.426" v="4532" actId="26606"/>
          <ac:spMkLst>
            <pc:docMk/>
            <pc:sldMk cId="0" sldId="315"/>
            <ac:spMk id="94" creationId="{201CC55D-ED54-4C5C-95E6-10947BD1103B}"/>
          </ac:spMkLst>
        </pc:spChg>
        <pc:spChg chg="add">
          <ac:chgData name="Alejandro" userId="d318735d-b8e5-4f1a-b3a1-33090e35db06" providerId="ADAL" clId="{F5B953ED-52A5-4DDC-B605-44D8BD85C330}" dt="2021-02-13T21:51:25.426" v="4532" actId="26606"/>
          <ac:spMkLst>
            <pc:docMk/>
            <pc:sldMk cId="0" sldId="315"/>
            <ac:spMk id="100" creationId="{3873B707-463F-40B0-8227-E8CC6C67EB25}"/>
          </ac:spMkLst>
        </pc:spChg>
        <pc:spChg chg="add">
          <ac:chgData name="Alejandro" userId="d318735d-b8e5-4f1a-b3a1-33090e35db06" providerId="ADAL" clId="{F5B953ED-52A5-4DDC-B605-44D8BD85C330}" dt="2021-02-13T21:51:25.426" v="4532" actId="26606"/>
          <ac:spMkLst>
            <pc:docMk/>
            <pc:sldMk cId="0" sldId="315"/>
            <ac:spMk id="102" creationId="{C13237C8-E62C-4F0D-A318-BD6FB6C2D138}"/>
          </ac:spMkLst>
        </pc:spChg>
        <pc:spChg chg="add">
          <ac:chgData name="Alejandro" userId="d318735d-b8e5-4f1a-b3a1-33090e35db06" providerId="ADAL" clId="{F5B953ED-52A5-4DDC-B605-44D8BD85C330}" dt="2021-02-13T21:51:25.426" v="4532" actId="26606"/>
          <ac:spMkLst>
            <pc:docMk/>
            <pc:sldMk cId="0" sldId="315"/>
            <ac:spMk id="104" creationId="{19C9EAEA-39D0-4B0E-A0EB-51E7B26740B1}"/>
          </ac:spMkLst>
        </pc:spChg>
        <pc:spChg chg="mod">
          <ac:chgData name="Alejandro" userId="d318735d-b8e5-4f1a-b3a1-33090e35db06" providerId="ADAL" clId="{F5B953ED-52A5-4DDC-B605-44D8BD85C330}" dt="2021-02-13T21:51:25.426" v="4532" actId="26606"/>
          <ac:spMkLst>
            <pc:docMk/>
            <pc:sldMk cId="0" sldId="315"/>
            <ac:spMk id="598" creationId="{00000000-0000-0000-0000-000000000000}"/>
          </ac:spMkLst>
        </pc:spChg>
        <pc:spChg chg="mod">
          <ac:chgData name="Alejandro" userId="d318735d-b8e5-4f1a-b3a1-33090e35db06" providerId="ADAL" clId="{F5B953ED-52A5-4DDC-B605-44D8BD85C330}" dt="2021-02-21T18:54:28.733" v="21476" actId="14100"/>
          <ac:spMkLst>
            <pc:docMk/>
            <pc:sldMk cId="0" sldId="315"/>
            <ac:spMk id="599" creationId="{00000000-0000-0000-0000-000000000000}"/>
          </ac:spMkLst>
        </pc:spChg>
        <pc:spChg chg="del mod">
          <ac:chgData name="Alejandro" userId="d318735d-b8e5-4f1a-b3a1-33090e35db06" providerId="ADAL" clId="{F5B953ED-52A5-4DDC-B605-44D8BD85C330}" dt="2021-02-21T18:25:41.714" v="20116" actId="478"/>
          <ac:spMkLst>
            <pc:docMk/>
            <pc:sldMk cId="0" sldId="315"/>
            <ac:spMk id="601" creationId="{00000000-0000-0000-0000-000000000000}"/>
          </ac:spMkLst>
        </pc:spChg>
        <pc:grpChg chg="add">
          <ac:chgData name="Alejandro" userId="d318735d-b8e5-4f1a-b3a1-33090e35db06" providerId="ADAL" clId="{F5B953ED-52A5-4DDC-B605-44D8BD85C330}" dt="2021-02-13T21:51:25.426" v="4532" actId="26606"/>
          <ac:grpSpMkLst>
            <pc:docMk/>
            <pc:sldMk cId="0" sldId="315"/>
            <ac:grpSpMk id="96" creationId="{1DE889C7-FAD6-4397-98E2-05D503484459}"/>
          </ac:grpSpMkLst>
        </pc:grpChg>
        <pc:picChg chg="mod">
          <ac:chgData name="Alejandro" userId="d318735d-b8e5-4f1a-b3a1-33090e35db06" providerId="ADAL" clId="{F5B953ED-52A5-4DDC-B605-44D8BD85C330}" dt="2021-02-13T21:51:25.426" v="4532" actId="26606"/>
          <ac:picMkLst>
            <pc:docMk/>
            <pc:sldMk cId="0" sldId="315"/>
            <ac:picMk id="600" creationId="{00000000-0000-0000-0000-000000000000}"/>
          </ac:picMkLst>
        </pc:picChg>
      </pc:sldChg>
      <pc:sldChg chg="del">
        <pc:chgData name="Alejandro" userId="d318735d-b8e5-4f1a-b3a1-33090e35db06" providerId="ADAL" clId="{F5B953ED-52A5-4DDC-B605-44D8BD85C330}" dt="2021-02-13T10:15:25.738" v="22" actId="47"/>
        <pc:sldMkLst>
          <pc:docMk/>
          <pc:sldMk cId="0" sldId="318"/>
        </pc:sldMkLst>
      </pc:sldChg>
      <pc:sldChg chg="addSp modSp add mod ord setBg">
        <pc:chgData name="Alejandro" userId="d318735d-b8e5-4f1a-b3a1-33090e35db06" providerId="ADAL" clId="{F5B953ED-52A5-4DDC-B605-44D8BD85C330}" dt="2021-02-19T17:37:14.018" v="13801"/>
        <pc:sldMkLst>
          <pc:docMk/>
          <pc:sldMk cId="0" sldId="319"/>
        </pc:sldMkLst>
        <pc:spChg chg="add">
          <ac:chgData name="Alejandro" userId="d318735d-b8e5-4f1a-b3a1-33090e35db06" providerId="ADAL" clId="{F5B953ED-52A5-4DDC-B605-44D8BD85C330}" dt="2021-02-14T12:49:46.667" v="8029" actId="26606"/>
          <ac:spMkLst>
            <pc:docMk/>
            <pc:sldMk cId="0" sldId="319"/>
            <ac:spMk id="118" creationId="{A4AC5506-6312-4701-8D3C-40187889A947}"/>
          </ac:spMkLst>
        </pc:spChg>
        <pc:spChg chg="mod">
          <ac:chgData name="Alejandro" userId="d318735d-b8e5-4f1a-b3a1-33090e35db06" providerId="ADAL" clId="{F5B953ED-52A5-4DDC-B605-44D8BD85C330}" dt="2021-02-14T12:49:46.667" v="8029" actId="26606"/>
          <ac:spMkLst>
            <pc:docMk/>
            <pc:sldMk cId="0" sldId="319"/>
            <ac:spMk id="623" creationId="{00000000-0000-0000-0000-000000000000}"/>
          </ac:spMkLst>
        </pc:spChg>
        <pc:spChg chg="mod">
          <ac:chgData name="Alejandro" userId="d318735d-b8e5-4f1a-b3a1-33090e35db06" providerId="ADAL" clId="{F5B953ED-52A5-4DDC-B605-44D8BD85C330}" dt="2021-02-14T12:49:57.051" v="8031" actId="1076"/>
          <ac:spMkLst>
            <pc:docMk/>
            <pc:sldMk cId="0" sldId="319"/>
            <ac:spMk id="625" creationId="{00000000-0000-0000-0000-000000000000}"/>
          </ac:spMkLst>
        </pc:spChg>
        <pc:picChg chg="mod">
          <ac:chgData name="Alejandro" userId="d318735d-b8e5-4f1a-b3a1-33090e35db06" providerId="ADAL" clId="{F5B953ED-52A5-4DDC-B605-44D8BD85C330}" dt="2021-02-14T12:49:46.667" v="8029" actId="26606"/>
          <ac:picMkLst>
            <pc:docMk/>
            <pc:sldMk cId="0" sldId="319"/>
            <ac:picMk id="624" creationId="{00000000-0000-0000-0000-000000000000}"/>
          </ac:picMkLst>
        </pc:picChg>
      </pc:sldChg>
      <pc:sldChg chg="addSp modSp mod setBg chgLayout">
        <pc:chgData name="Alejandro" userId="d318735d-b8e5-4f1a-b3a1-33090e35db06" providerId="ADAL" clId="{F5B953ED-52A5-4DDC-B605-44D8BD85C330}" dt="2021-02-14T12:49:29.794" v="8028" actId="26606"/>
        <pc:sldMkLst>
          <pc:docMk/>
          <pc:sldMk cId="0" sldId="320"/>
        </pc:sldMkLst>
        <pc:spChg chg="add">
          <ac:chgData name="Alejandro" userId="d318735d-b8e5-4f1a-b3a1-33090e35db06" providerId="ADAL" clId="{F5B953ED-52A5-4DDC-B605-44D8BD85C330}" dt="2021-02-14T12:49:29.794" v="8028" actId="26606"/>
          <ac:spMkLst>
            <pc:docMk/>
            <pc:sldMk cId="0" sldId="320"/>
            <ac:spMk id="124" creationId="{100EDD19-6802-4EC3-95CE-CFFAB042CFD6}"/>
          </ac:spMkLst>
        </pc:spChg>
        <pc:spChg chg="add">
          <ac:chgData name="Alejandro" userId="d318735d-b8e5-4f1a-b3a1-33090e35db06" providerId="ADAL" clId="{F5B953ED-52A5-4DDC-B605-44D8BD85C330}" dt="2021-02-14T12:49:29.794" v="8028" actId="26606"/>
          <ac:spMkLst>
            <pc:docMk/>
            <pc:sldMk cId="0" sldId="320"/>
            <ac:spMk id="126" creationId="{DB17E863-922E-4C26-BD64-E8FD41D28661}"/>
          </ac:spMkLst>
        </pc:spChg>
        <pc:spChg chg="mod ord">
          <ac:chgData name="Alejandro" userId="d318735d-b8e5-4f1a-b3a1-33090e35db06" providerId="ADAL" clId="{F5B953ED-52A5-4DDC-B605-44D8BD85C330}" dt="2021-02-14T12:49:29.794" v="8028" actId="26606"/>
          <ac:spMkLst>
            <pc:docMk/>
            <pc:sldMk cId="0" sldId="320"/>
            <ac:spMk id="630" creationId="{00000000-0000-0000-0000-000000000000}"/>
          </ac:spMkLst>
        </pc:spChg>
        <pc:spChg chg="mod ord">
          <ac:chgData name="Alejandro" userId="d318735d-b8e5-4f1a-b3a1-33090e35db06" providerId="ADAL" clId="{F5B953ED-52A5-4DDC-B605-44D8BD85C330}" dt="2021-02-14T12:49:29.794" v="8028" actId="26606"/>
          <ac:spMkLst>
            <pc:docMk/>
            <pc:sldMk cId="0" sldId="320"/>
            <ac:spMk id="631" creationId="{00000000-0000-0000-0000-000000000000}"/>
          </ac:spMkLst>
        </pc:spChg>
      </pc:sldChg>
      <pc:sldChg chg="addSp modSp mod setBg">
        <pc:chgData name="Alejandro" userId="d318735d-b8e5-4f1a-b3a1-33090e35db06" providerId="ADAL" clId="{F5B953ED-52A5-4DDC-B605-44D8BD85C330}" dt="2021-02-14T18:12:24.946" v="9935" actId="20577"/>
        <pc:sldMkLst>
          <pc:docMk/>
          <pc:sldMk cId="0" sldId="321"/>
        </pc:sldMkLst>
        <pc:spChg chg="add">
          <ac:chgData name="Alejandro" userId="d318735d-b8e5-4f1a-b3a1-33090e35db06" providerId="ADAL" clId="{F5B953ED-52A5-4DDC-B605-44D8BD85C330}" dt="2021-02-14T18:12:00.113" v="9931" actId="26606"/>
          <ac:spMkLst>
            <pc:docMk/>
            <pc:sldMk cId="0" sldId="321"/>
            <ac:spMk id="134" creationId="{1B15ED52-F352-441B-82BF-E0EA34836D08}"/>
          </ac:spMkLst>
        </pc:spChg>
        <pc:spChg chg="add">
          <ac:chgData name="Alejandro" userId="d318735d-b8e5-4f1a-b3a1-33090e35db06" providerId="ADAL" clId="{F5B953ED-52A5-4DDC-B605-44D8BD85C330}" dt="2021-02-14T18:12:00.113" v="9931" actId="26606"/>
          <ac:spMkLst>
            <pc:docMk/>
            <pc:sldMk cId="0" sldId="321"/>
            <ac:spMk id="136" creationId="{3B2E3793-BFE6-45A2-9B7B-E18844431C99}"/>
          </ac:spMkLst>
        </pc:spChg>
        <pc:spChg chg="add">
          <ac:chgData name="Alejandro" userId="d318735d-b8e5-4f1a-b3a1-33090e35db06" providerId="ADAL" clId="{F5B953ED-52A5-4DDC-B605-44D8BD85C330}" dt="2021-02-14T18:12:00.113" v="9931" actId="26606"/>
          <ac:spMkLst>
            <pc:docMk/>
            <pc:sldMk cId="0" sldId="321"/>
            <ac:spMk id="138" creationId="{BC4C4868-CB8F-4AF9-9CDB-8108F2C19B67}"/>
          </ac:spMkLst>
        </pc:spChg>
        <pc:spChg chg="add">
          <ac:chgData name="Alejandro" userId="d318735d-b8e5-4f1a-b3a1-33090e35db06" providerId="ADAL" clId="{F5B953ED-52A5-4DDC-B605-44D8BD85C330}" dt="2021-02-14T18:12:00.113" v="9931" actId="26606"/>
          <ac:spMkLst>
            <pc:docMk/>
            <pc:sldMk cId="0" sldId="321"/>
            <ac:spMk id="140" creationId="{375E0459-6403-40CD-989D-56A4407CA12E}"/>
          </ac:spMkLst>
        </pc:spChg>
        <pc:spChg chg="add">
          <ac:chgData name="Alejandro" userId="d318735d-b8e5-4f1a-b3a1-33090e35db06" providerId="ADAL" clId="{F5B953ED-52A5-4DDC-B605-44D8BD85C330}" dt="2021-02-14T18:12:00.113" v="9931" actId="26606"/>
          <ac:spMkLst>
            <pc:docMk/>
            <pc:sldMk cId="0" sldId="321"/>
            <ac:spMk id="142" creationId="{53E5B1A8-3AC9-4BD1-9BBC-78CA94F2D1BA}"/>
          </ac:spMkLst>
        </pc:spChg>
        <pc:spChg chg="mod">
          <ac:chgData name="Alejandro" userId="d318735d-b8e5-4f1a-b3a1-33090e35db06" providerId="ADAL" clId="{F5B953ED-52A5-4DDC-B605-44D8BD85C330}" dt="2021-02-14T18:12:00.113" v="9931" actId="26606"/>
          <ac:spMkLst>
            <pc:docMk/>
            <pc:sldMk cId="0" sldId="321"/>
            <ac:spMk id="636" creationId="{00000000-0000-0000-0000-000000000000}"/>
          </ac:spMkLst>
        </pc:spChg>
        <pc:spChg chg="mod">
          <ac:chgData name="Alejandro" userId="d318735d-b8e5-4f1a-b3a1-33090e35db06" providerId="ADAL" clId="{F5B953ED-52A5-4DDC-B605-44D8BD85C330}" dt="2021-02-14T18:12:00.113" v="9931" actId="26606"/>
          <ac:spMkLst>
            <pc:docMk/>
            <pc:sldMk cId="0" sldId="321"/>
            <ac:spMk id="637" creationId="{00000000-0000-0000-0000-000000000000}"/>
          </ac:spMkLst>
        </pc:spChg>
        <pc:spChg chg="mod">
          <ac:chgData name="Alejandro" userId="d318735d-b8e5-4f1a-b3a1-33090e35db06" providerId="ADAL" clId="{F5B953ED-52A5-4DDC-B605-44D8BD85C330}" dt="2021-02-14T18:12:24.946" v="9935" actId="20577"/>
          <ac:spMkLst>
            <pc:docMk/>
            <pc:sldMk cId="0" sldId="321"/>
            <ac:spMk id="638" creationId="{00000000-0000-0000-0000-000000000000}"/>
          </ac:spMkLst>
        </pc:spChg>
        <pc:cxnChg chg="mod">
          <ac:chgData name="Alejandro" userId="d318735d-b8e5-4f1a-b3a1-33090e35db06" providerId="ADAL" clId="{F5B953ED-52A5-4DDC-B605-44D8BD85C330}" dt="2021-02-14T18:12:16.092" v="9932" actId="1076"/>
          <ac:cxnSpMkLst>
            <pc:docMk/>
            <pc:sldMk cId="0" sldId="321"/>
            <ac:cxnSpMk id="639"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0"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1" creationId="{00000000-0000-0000-0000-000000000000}"/>
          </ac:cxnSpMkLst>
        </pc:cxnChg>
      </pc:sldChg>
      <pc:sldChg chg="addSp modSp mod setBg">
        <pc:chgData name="Alejandro" userId="d318735d-b8e5-4f1a-b3a1-33090e35db06" providerId="ADAL" clId="{F5B953ED-52A5-4DDC-B605-44D8BD85C330}" dt="2021-02-14T12:50:20.847" v="8032" actId="26606"/>
        <pc:sldMkLst>
          <pc:docMk/>
          <pc:sldMk cId="0" sldId="322"/>
        </pc:sldMkLst>
        <pc:spChg chg="add">
          <ac:chgData name="Alejandro" userId="d318735d-b8e5-4f1a-b3a1-33090e35db06" providerId="ADAL" clId="{F5B953ED-52A5-4DDC-B605-44D8BD85C330}" dt="2021-02-14T12:50:20.847" v="8032" actId="26606"/>
          <ac:spMkLst>
            <pc:docMk/>
            <pc:sldMk cId="0" sldId="322"/>
            <ac:spMk id="76" creationId="{F0A604E4-7307-451C-93BE-F1F7E1BF3BF8}"/>
          </ac:spMkLst>
        </pc:spChg>
        <pc:spChg chg="add">
          <ac:chgData name="Alejandro" userId="d318735d-b8e5-4f1a-b3a1-33090e35db06" providerId="ADAL" clId="{F5B953ED-52A5-4DDC-B605-44D8BD85C330}" dt="2021-02-14T12:50:20.847" v="8032" actId="26606"/>
          <ac:spMkLst>
            <pc:docMk/>
            <pc:sldMk cId="0" sldId="322"/>
            <ac:spMk id="78" creationId="{F7F3A0AA-35E5-4085-942B-737839030604}"/>
          </ac:spMkLst>
        </pc:spChg>
        <pc:spChg chg="add">
          <ac:chgData name="Alejandro" userId="d318735d-b8e5-4f1a-b3a1-33090e35db06" providerId="ADAL" clId="{F5B953ED-52A5-4DDC-B605-44D8BD85C330}" dt="2021-02-14T12:50:20.847" v="8032" actId="26606"/>
          <ac:spMkLst>
            <pc:docMk/>
            <pc:sldMk cId="0" sldId="322"/>
            <ac:spMk id="80" creationId="{402F5C38-C747-4173-ABBF-656E39E82130}"/>
          </ac:spMkLst>
        </pc:spChg>
        <pc:spChg chg="add">
          <ac:chgData name="Alejandro" userId="d318735d-b8e5-4f1a-b3a1-33090e35db06" providerId="ADAL" clId="{F5B953ED-52A5-4DDC-B605-44D8BD85C330}" dt="2021-02-14T12:50:20.847" v="8032" actId="26606"/>
          <ac:spMkLst>
            <pc:docMk/>
            <pc:sldMk cId="0" sldId="322"/>
            <ac:spMk id="82" creationId="{E37EECFC-A684-4391-AE85-4CDAF5565F61}"/>
          </ac:spMkLst>
        </pc:spChg>
        <pc:spChg chg="mod">
          <ac:chgData name="Alejandro" userId="d318735d-b8e5-4f1a-b3a1-33090e35db06" providerId="ADAL" clId="{F5B953ED-52A5-4DDC-B605-44D8BD85C330}" dt="2021-02-14T12:50:20.847" v="8032" actId="26606"/>
          <ac:spMkLst>
            <pc:docMk/>
            <pc:sldMk cId="0" sldId="322"/>
            <ac:spMk id="646" creationId="{00000000-0000-0000-0000-000000000000}"/>
          </ac:spMkLst>
        </pc:spChg>
        <pc:picChg chg="mod">
          <ac:chgData name="Alejandro" userId="d318735d-b8e5-4f1a-b3a1-33090e35db06" providerId="ADAL" clId="{F5B953ED-52A5-4DDC-B605-44D8BD85C330}" dt="2021-02-14T12:50:20.847" v="8032" actId="26606"/>
          <ac:picMkLst>
            <pc:docMk/>
            <pc:sldMk cId="0" sldId="322"/>
            <ac:picMk id="647" creationId="{00000000-0000-0000-0000-000000000000}"/>
          </ac:picMkLst>
        </pc:picChg>
      </pc:sldChg>
      <pc:sldChg chg="addSp delSp modSp add mod ord setBg">
        <pc:chgData name="Alejandro" userId="d318735d-b8e5-4f1a-b3a1-33090e35db06" providerId="ADAL" clId="{F5B953ED-52A5-4DDC-B605-44D8BD85C330}" dt="2021-02-21T19:01:45.021" v="21511" actId="1076"/>
        <pc:sldMkLst>
          <pc:docMk/>
          <pc:sldMk cId="0" sldId="323"/>
        </pc:sldMkLst>
        <pc:spChg chg="add mod">
          <ac:chgData name="Alejandro" userId="d318735d-b8e5-4f1a-b3a1-33090e35db06" providerId="ADAL" clId="{F5B953ED-52A5-4DDC-B605-44D8BD85C330}" dt="2021-02-20T12:04:25.473" v="15706" actId="1076"/>
          <ac:spMkLst>
            <pc:docMk/>
            <pc:sldMk cId="0" sldId="323"/>
            <ac:spMk id="11" creationId="{EF0C0100-0E2C-43BF-920C-DE7498098E3F}"/>
          </ac:spMkLst>
        </pc:spChg>
        <pc:spChg chg="add mod">
          <ac:chgData name="Alejandro" userId="d318735d-b8e5-4f1a-b3a1-33090e35db06" providerId="ADAL" clId="{F5B953ED-52A5-4DDC-B605-44D8BD85C330}" dt="2021-02-20T12:04:37.080" v="15712" actId="1076"/>
          <ac:spMkLst>
            <pc:docMk/>
            <pc:sldMk cId="0" sldId="323"/>
            <ac:spMk id="13" creationId="{6036F4E3-3163-40C7-89FF-B76CB09E215C}"/>
          </ac:spMkLst>
        </pc:spChg>
        <pc:spChg chg="add">
          <ac:chgData name="Alejandro" userId="d318735d-b8e5-4f1a-b3a1-33090e35db06" providerId="ADAL" clId="{F5B953ED-52A5-4DDC-B605-44D8BD85C330}" dt="2021-02-14T12:50:41.838" v="8033" actId="26606"/>
          <ac:spMkLst>
            <pc:docMk/>
            <pc:sldMk cId="0" sldId="323"/>
            <ac:spMk id="83" creationId="{33CD251C-A887-4D2F-925B-FC097198538B}"/>
          </ac:spMkLst>
        </pc:spChg>
        <pc:spChg chg="add">
          <ac:chgData name="Alejandro" userId="d318735d-b8e5-4f1a-b3a1-33090e35db06" providerId="ADAL" clId="{F5B953ED-52A5-4DDC-B605-44D8BD85C330}" dt="2021-02-14T12:50:41.838" v="8033" actId="26606"/>
          <ac:spMkLst>
            <pc:docMk/>
            <pc:sldMk cId="0" sldId="323"/>
            <ac:spMk id="85" creationId="{B19D093C-27FB-4032-B282-42C4563F257C}"/>
          </ac:spMkLst>
        </pc:spChg>
        <pc:spChg chg="mod">
          <ac:chgData name="Alejandro" userId="d318735d-b8e5-4f1a-b3a1-33090e35db06" providerId="ADAL" clId="{F5B953ED-52A5-4DDC-B605-44D8BD85C330}" dt="2021-02-20T12:04:50.770" v="15713" actId="790"/>
          <ac:spMkLst>
            <pc:docMk/>
            <pc:sldMk cId="0" sldId="323"/>
            <ac:spMk id="652" creationId="{00000000-0000-0000-0000-000000000000}"/>
          </ac:spMkLst>
        </pc:spChg>
        <pc:spChg chg="mod">
          <ac:chgData name="Alejandro" userId="d318735d-b8e5-4f1a-b3a1-33090e35db06" providerId="ADAL" clId="{F5B953ED-52A5-4DDC-B605-44D8BD85C330}" dt="2021-02-14T12:50:41.838" v="8033" actId="26606"/>
          <ac:spMkLst>
            <pc:docMk/>
            <pc:sldMk cId="0" sldId="323"/>
            <ac:spMk id="653" creationId="{00000000-0000-0000-0000-000000000000}"/>
          </ac:spMkLst>
        </pc:spChg>
        <pc:grpChg chg="add">
          <ac:chgData name="Alejandro" userId="d318735d-b8e5-4f1a-b3a1-33090e35db06" providerId="ADAL" clId="{F5B953ED-52A5-4DDC-B605-44D8BD85C330}" dt="2021-02-14T12:50:41.838" v="8033" actId="26606"/>
          <ac:grpSpMkLst>
            <pc:docMk/>
            <pc:sldMk cId="0" sldId="323"/>
            <ac:grpSpMk id="87" creationId="{35EE815E-1BD3-4777-B652-6D98825BF66B}"/>
          </ac:grpSpMkLst>
        </pc:grpChg>
        <pc:picChg chg="del mod">
          <ac:chgData name="Alejandro" userId="d318735d-b8e5-4f1a-b3a1-33090e35db06" providerId="ADAL" clId="{F5B953ED-52A5-4DDC-B605-44D8BD85C330}" dt="2021-02-21T19:01:39.983" v="21508" actId="478"/>
          <ac:picMkLst>
            <pc:docMk/>
            <pc:sldMk cId="0" sldId="323"/>
            <ac:picMk id="654" creationId="{00000000-0000-0000-0000-000000000000}"/>
          </ac:picMkLst>
        </pc:picChg>
        <pc:picChg chg="add mod">
          <ac:chgData name="Alejandro" userId="d318735d-b8e5-4f1a-b3a1-33090e35db06" providerId="ADAL" clId="{F5B953ED-52A5-4DDC-B605-44D8BD85C330}" dt="2021-02-21T19:01:45.021" v="21511" actId="1076"/>
          <ac:picMkLst>
            <pc:docMk/>
            <pc:sldMk cId="0" sldId="323"/>
            <ac:picMk id="5121" creationId="{E8D59BA2-57CF-4657-BCBC-38D1BCEC0C6D}"/>
          </ac:picMkLst>
        </pc:picChg>
      </pc:sldChg>
      <pc:sldChg chg="delSp modSp add del mod">
        <pc:chgData name="Alejandro" userId="d318735d-b8e5-4f1a-b3a1-33090e35db06" providerId="ADAL" clId="{F5B953ED-52A5-4DDC-B605-44D8BD85C330}" dt="2021-02-14T18:14:48.653" v="9952" actId="2696"/>
        <pc:sldMkLst>
          <pc:docMk/>
          <pc:sldMk cId="0" sldId="324"/>
        </pc:sldMkLst>
        <pc:spChg chg="mod">
          <ac:chgData name="Alejandro" userId="d318735d-b8e5-4f1a-b3a1-33090e35db06" providerId="ADAL" clId="{F5B953ED-52A5-4DDC-B605-44D8BD85C330}" dt="2021-02-14T18:13:24.084" v="9941" actId="21"/>
          <ac:spMkLst>
            <pc:docMk/>
            <pc:sldMk cId="0" sldId="324"/>
            <ac:spMk id="659" creationId="{00000000-0000-0000-0000-000000000000}"/>
          </ac:spMkLst>
        </pc:spChg>
        <pc:spChg chg="del">
          <ac:chgData name="Alejandro" userId="d318735d-b8e5-4f1a-b3a1-33090e35db06" providerId="ADAL" clId="{F5B953ED-52A5-4DDC-B605-44D8BD85C330}" dt="2021-02-14T18:14:34.343" v="9949" actId="21"/>
          <ac:spMkLst>
            <pc:docMk/>
            <pc:sldMk cId="0" sldId="324"/>
            <ac:spMk id="660" creationId="{00000000-0000-0000-0000-000000000000}"/>
          </ac:spMkLst>
        </pc:spChg>
        <pc:spChg chg="del">
          <ac:chgData name="Alejandro" userId="d318735d-b8e5-4f1a-b3a1-33090e35db06" providerId="ADAL" clId="{F5B953ED-52A5-4DDC-B605-44D8BD85C330}" dt="2021-02-14T18:14:34.343" v="9949" actId="21"/>
          <ac:spMkLst>
            <pc:docMk/>
            <pc:sldMk cId="0" sldId="324"/>
            <ac:spMk id="661" creationId="{00000000-0000-0000-0000-000000000000}"/>
          </ac:spMkLst>
        </pc:spChg>
        <pc:cxnChg chg="del">
          <ac:chgData name="Alejandro" userId="d318735d-b8e5-4f1a-b3a1-33090e35db06" providerId="ADAL" clId="{F5B953ED-52A5-4DDC-B605-44D8BD85C330}" dt="2021-02-14T18:14:34.343" v="9949" actId="21"/>
          <ac:cxnSpMkLst>
            <pc:docMk/>
            <pc:sldMk cId="0" sldId="324"/>
            <ac:cxnSpMk id="662"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3"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4" creationId="{00000000-0000-0000-0000-000000000000}"/>
          </ac:cxnSpMkLst>
        </pc:cxnChg>
      </pc:sldChg>
      <pc:sldChg chg="addSp modSp add mod setBg">
        <pc:chgData name="Alejandro" userId="d318735d-b8e5-4f1a-b3a1-33090e35db06" providerId="ADAL" clId="{F5B953ED-52A5-4DDC-B605-44D8BD85C330}" dt="2021-02-14T18:18:19.887" v="9980" actId="1076"/>
        <pc:sldMkLst>
          <pc:docMk/>
          <pc:sldMk cId="0" sldId="325"/>
        </pc:sldMkLst>
        <pc:spChg chg="add">
          <ac:chgData name="Alejandro" userId="d318735d-b8e5-4f1a-b3a1-33090e35db06" providerId="ADAL" clId="{F5B953ED-52A5-4DDC-B605-44D8BD85C330}" dt="2021-02-14T18:15:55.581" v="9959" actId="26606"/>
          <ac:spMkLst>
            <pc:docMk/>
            <pc:sldMk cId="0" sldId="325"/>
            <ac:spMk id="102" creationId="{59A309A7-1751-4ABE-A3C1-EEC40366AD89}"/>
          </ac:spMkLst>
        </pc:spChg>
        <pc:spChg chg="add">
          <ac:chgData name="Alejandro" userId="d318735d-b8e5-4f1a-b3a1-33090e35db06" providerId="ADAL" clId="{F5B953ED-52A5-4DDC-B605-44D8BD85C330}" dt="2021-02-14T18:15:55.581" v="9959" actId="26606"/>
          <ac:spMkLst>
            <pc:docMk/>
            <pc:sldMk cId="0" sldId="325"/>
            <ac:spMk id="104" creationId="{967D8EB6-EAE1-4F9C-B398-83321E287204}"/>
          </ac:spMkLst>
        </pc:spChg>
        <pc:spChg chg="mod">
          <ac:chgData name="Alejandro" userId="d318735d-b8e5-4f1a-b3a1-33090e35db06" providerId="ADAL" clId="{F5B953ED-52A5-4DDC-B605-44D8BD85C330}" dt="2021-02-14T18:17:31.759" v="9974" actId="790"/>
          <ac:spMkLst>
            <pc:docMk/>
            <pc:sldMk cId="0" sldId="325"/>
            <ac:spMk id="669" creationId="{00000000-0000-0000-0000-000000000000}"/>
          </ac:spMkLst>
        </pc:spChg>
        <pc:spChg chg="mod">
          <ac:chgData name="Alejandro" userId="d318735d-b8e5-4f1a-b3a1-33090e35db06" providerId="ADAL" clId="{F5B953ED-52A5-4DDC-B605-44D8BD85C330}" dt="2021-02-14T18:18:19.887" v="9980" actId="1076"/>
          <ac:spMkLst>
            <pc:docMk/>
            <pc:sldMk cId="0" sldId="325"/>
            <ac:spMk id="670" creationId="{00000000-0000-0000-0000-000000000000}"/>
          </ac:spMkLst>
        </pc:spChg>
        <pc:spChg chg="mod">
          <ac:chgData name="Alejandro" userId="d318735d-b8e5-4f1a-b3a1-33090e35db06" providerId="ADAL" clId="{F5B953ED-52A5-4DDC-B605-44D8BD85C330}" dt="2021-02-14T18:18:11.284" v="9979" actId="14100"/>
          <ac:spMkLst>
            <pc:docMk/>
            <pc:sldMk cId="0" sldId="325"/>
            <ac:spMk id="671" creationId="{00000000-0000-0000-0000-000000000000}"/>
          </ac:spMkLst>
        </pc:spChg>
        <pc:picChg chg="add">
          <ac:chgData name="Alejandro" userId="d318735d-b8e5-4f1a-b3a1-33090e35db06" providerId="ADAL" clId="{F5B953ED-52A5-4DDC-B605-44D8BD85C330}" dt="2021-02-14T18:15:55.581" v="9959" actId="26606"/>
          <ac:picMkLst>
            <pc:docMk/>
            <pc:sldMk cId="0" sldId="325"/>
            <ac:picMk id="99" creationId="{4B302822-0BBC-4874-AA90-D1C480C04CAF}"/>
          </ac:picMkLst>
        </pc:picChg>
      </pc:sldChg>
      <pc:sldChg chg="delSp modSp add del mod">
        <pc:chgData name="Alejandro" userId="d318735d-b8e5-4f1a-b3a1-33090e35db06" providerId="ADAL" clId="{F5B953ED-52A5-4DDC-B605-44D8BD85C330}" dt="2021-02-14T18:22:56.516" v="10019" actId="2696"/>
        <pc:sldMkLst>
          <pc:docMk/>
          <pc:sldMk cId="0" sldId="326"/>
        </pc:sldMkLst>
        <pc:spChg chg="mod">
          <ac:chgData name="Alejandro" userId="d318735d-b8e5-4f1a-b3a1-33090e35db06" providerId="ADAL" clId="{F5B953ED-52A5-4DDC-B605-44D8BD85C330}" dt="2021-02-14T18:20:24.347" v="9995" actId="21"/>
          <ac:spMkLst>
            <pc:docMk/>
            <pc:sldMk cId="0" sldId="326"/>
            <ac:spMk id="676" creationId="{00000000-0000-0000-0000-000000000000}"/>
          </ac:spMkLst>
        </pc:spChg>
        <pc:spChg chg="mod">
          <ac:chgData name="Alejandro" userId="d318735d-b8e5-4f1a-b3a1-33090e35db06" providerId="ADAL" clId="{F5B953ED-52A5-4DDC-B605-44D8BD85C330}" dt="2021-02-14T18:20:49.994" v="10000" actId="21"/>
          <ac:spMkLst>
            <pc:docMk/>
            <pc:sldMk cId="0" sldId="326"/>
            <ac:spMk id="677"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8"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9"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80" creationId="{00000000-0000-0000-0000-000000000000}"/>
          </ac:spMkLst>
        </pc:spChg>
        <pc:cxnChg chg="del mod">
          <ac:chgData name="Alejandro" userId="d318735d-b8e5-4f1a-b3a1-33090e35db06" providerId="ADAL" clId="{F5B953ED-52A5-4DDC-B605-44D8BD85C330}" dt="2021-02-14T18:21:20.072" v="10006" actId="21"/>
          <ac:cxnSpMkLst>
            <pc:docMk/>
            <pc:sldMk cId="0" sldId="326"/>
            <ac:cxnSpMk id="681" creationId="{00000000-0000-0000-0000-000000000000}"/>
          </ac:cxnSpMkLst>
        </pc:cxnChg>
        <pc:cxnChg chg="del mod">
          <ac:chgData name="Alejandro" userId="d318735d-b8e5-4f1a-b3a1-33090e35db06" providerId="ADAL" clId="{F5B953ED-52A5-4DDC-B605-44D8BD85C330}" dt="2021-02-14T18:21:20.072" v="10006" actId="21"/>
          <ac:cxnSpMkLst>
            <pc:docMk/>
            <pc:sldMk cId="0" sldId="326"/>
            <ac:cxnSpMk id="682" creationId="{00000000-0000-0000-0000-000000000000}"/>
          </ac:cxnSpMkLst>
        </pc:cxnChg>
      </pc:sldChg>
      <pc:sldChg chg="addSp delSp modSp mod ord setBg">
        <pc:chgData name="Alejandro" userId="d318735d-b8e5-4f1a-b3a1-33090e35db06" providerId="ADAL" clId="{F5B953ED-52A5-4DDC-B605-44D8BD85C330}" dt="2021-02-20T11:08:26.568" v="14906" actId="20578"/>
        <pc:sldMkLst>
          <pc:docMk/>
          <pc:sldMk cId="0" sldId="327"/>
        </pc:sldMkLst>
        <pc:spChg chg="add">
          <ac:chgData name="Alejandro" userId="d318735d-b8e5-4f1a-b3a1-33090e35db06" providerId="ADAL" clId="{F5B953ED-52A5-4DDC-B605-44D8BD85C330}" dt="2021-02-14T12:53:57.792" v="8056" actId="26606"/>
          <ac:spMkLst>
            <pc:docMk/>
            <pc:sldMk cId="0" sldId="327"/>
            <ac:spMk id="119" creationId="{33CD251C-A887-4D2F-925B-FC097198538B}"/>
          </ac:spMkLst>
        </pc:spChg>
        <pc:spChg chg="add">
          <ac:chgData name="Alejandro" userId="d318735d-b8e5-4f1a-b3a1-33090e35db06" providerId="ADAL" clId="{F5B953ED-52A5-4DDC-B605-44D8BD85C330}" dt="2021-02-14T12:53:57.792" v="8056" actId="26606"/>
          <ac:spMkLst>
            <pc:docMk/>
            <pc:sldMk cId="0" sldId="327"/>
            <ac:spMk id="121" creationId="{B19D093C-27FB-4032-B282-42C4563F257C}"/>
          </ac:spMkLst>
        </pc:spChg>
        <pc:spChg chg="mod">
          <ac:chgData name="Alejandro" userId="d318735d-b8e5-4f1a-b3a1-33090e35db06" providerId="ADAL" clId="{F5B953ED-52A5-4DDC-B605-44D8BD85C330}" dt="2021-02-14T12:53:57.792" v="8056" actId="26606"/>
          <ac:spMkLst>
            <pc:docMk/>
            <pc:sldMk cId="0" sldId="327"/>
            <ac:spMk id="687" creationId="{00000000-0000-0000-0000-000000000000}"/>
          </ac:spMkLst>
        </pc:spChg>
        <pc:spChg chg="mod">
          <ac:chgData name="Alejandro" userId="d318735d-b8e5-4f1a-b3a1-33090e35db06" providerId="ADAL" clId="{F5B953ED-52A5-4DDC-B605-44D8BD85C330}" dt="2021-02-20T11:03:24.364" v="14863" actId="27636"/>
          <ac:spMkLst>
            <pc:docMk/>
            <pc:sldMk cId="0" sldId="327"/>
            <ac:spMk id="688" creationId="{00000000-0000-0000-0000-000000000000}"/>
          </ac:spMkLst>
        </pc:spChg>
        <pc:spChg chg="mod">
          <ac:chgData name="Alejandro" userId="d318735d-b8e5-4f1a-b3a1-33090e35db06" providerId="ADAL" clId="{F5B953ED-52A5-4DDC-B605-44D8BD85C330}" dt="2021-02-20T11:08:26.568" v="14906" actId="20578"/>
          <ac:spMkLst>
            <pc:docMk/>
            <pc:sldMk cId="0" sldId="327"/>
            <ac:spMk id="689" creationId="{00000000-0000-0000-0000-000000000000}"/>
          </ac:spMkLst>
        </pc:spChg>
        <pc:spChg chg="del mod">
          <ac:chgData name="Alejandro" userId="d318735d-b8e5-4f1a-b3a1-33090e35db06" providerId="ADAL" clId="{F5B953ED-52A5-4DDC-B605-44D8BD85C330}" dt="2021-02-20T11:03:29.233" v="14864" actId="478"/>
          <ac:spMkLst>
            <pc:docMk/>
            <pc:sldMk cId="0" sldId="327"/>
            <ac:spMk id="690" creationId="{00000000-0000-0000-0000-000000000000}"/>
          </ac:spMkLst>
        </pc:spChg>
        <pc:grpChg chg="add">
          <ac:chgData name="Alejandro" userId="d318735d-b8e5-4f1a-b3a1-33090e35db06" providerId="ADAL" clId="{F5B953ED-52A5-4DDC-B605-44D8BD85C330}" dt="2021-02-14T12:53:57.792" v="8056" actId="26606"/>
          <ac:grpSpMkLst>
            <pc:docMk/>
            <pc:sldMk cId="0" sldId="327"/>
            <ac:grpSpMk id="123" creationId="{35EE815E-1BD3-4777-B652-6D98825BF66B}"/>
          </ac:grpSpMkLst>
        </pc:grpChg>
      </pc:sldChg>
      <pc:sldChg chg="addSp delSp modSp del mod chgLayout">
        <pc:chgData name="Alejandro" userId="d318735d-b8e5-4f1a-b3a1-33090e35db06" providerId="ADAL" clId="{F5B953ED-52A5-4DDC-B605-44D8BD85C330}" dt="2021-02-14T18:26:41.165" v="10047" actId="2696"/>
        <pc:sldMkLst>
          <pc:docMk/>
          <pc:sldMk cId="0" sldId="328"/>
        </pc:sldMkLst>
        <pc:spChg chg="add mod">
          <ac:chgData name="Alejandro" userId="d318735d-b8e5-4f1a-b3a1-33090e35db06" providerId="ADAL" clId="{F5B953ED-52A5-4DDC-B605-44D8BD85C330}" dt="2021-02-14T18:26:11.191" v="10041" actId="21"/>
          <ac:spMkLst>
            <pc:docMk/>
            <pc:sldMk cId="0" sldId="328"/>
            <ac:spMk id="4" creationId="{9E56A86B-321F-4036-ABCC-5FC956E2AA2D}"/>
          </ac:spMkLst>
        </pc:spChg>
        <pc:spChg chg="mod ord">
          <ac:chgData name="Alejandro" userId="d318735d-b8e5-4f1a-b3a1-33090e35db06" providerId="ADAL" clId="{F5B953ED-52A5-4DDC-B605-44D8BD85C330}" dt="2021-02-14T18:25:13.527" v="10030" actId="21"/>
          <ac:spMkLst>
            <pc:docMk/>
            <pc:sldMk cId="0" sldId="328"/>
            <ac:spMk id="695" creationId="{00000000-0000-0000-0000-000000000000}"/>
          </ac:spMkLst>
        </pc:spChg>
        <pc:spChg chg="del mod ord">
          <ac:chgData name="Alejandro" userId="d318735d-b8e5-4f1a-b3a1-33090e35db06" providerId="ADAL" clId="{F5B953ED-52A5-4DDC-B605-44D8BD85C330}" dt="2021-02-14T16:30:37.509" v="8561" actId="21"/>
          <ac:spMkLst>
            <pc:docMk/>
            <pc:sldMk cId="0" sldId="328"/>
            <ac:spMk id="696"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7"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698"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9"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701" creationId="{00000000-0000-0000-0000-000000000000}"/>
          </ac:spMkLst>
        </pc:spChg>
        <pc:cxnChg chg="del mod">
          <ac:chgData name="Alejandro" userId="d318735d-b8e5-4f1a-b3a1-33090e35db06" providerId="ADAL" clId="{F5B953ED-52A5-4DDC-B605-44D8BD85C330}" dt="2021-02-14T18:26:30.025" v="10044" actId="21"/>
          <ac:cxnSpMkLst>
            <pc:docMk/>
            <pc:sldMk cId="0" sldId="328"/>
            <ac:cxnSpMk id="700" creationId="{00000000-0000-0000-0000-000000000000}"/>
          </ac:cxnSpMkLst>
        </pc:cxnChg>
        <pc:cxnChg chg="del mod">
          <ac:chgData name="Alejandro" userId="d318735d-b8e5-4f1a-b3a1-33090e35db06" providerId="ADAL" clId="{F5B953ED-52A5-4DDC-B605-44D8BD85C330}" dt="2021-02-14T16:31:19.166" v="8566" actId="21"/>
          <ac:cxnSpMkLst>
            <pc:docMk/>
            <pc:sldMk cId="0" sldId="328"/>
            <ac:cxnSpMk id="702" creationId="{00000000-0000-0000-0000-000000000000}"/>
          </ac:cxnSpMkLst>
        </pc:cxnChg>
      </pc:sldChg>
      <pc:sldChg chg="delSp modSp del mod ord chgLayout">
        <pc:chgData name="Alejandro" userId="d318735d-b8e5-4f1a-b3a1-33090e35db06" providerId="ADAL" clId="{F5B953ED-52A5-4DDC-B605-44D8BD85C330}" dt="2021-02-14T16:03:47.363" v="8353" actId="2696"/>
        <pc:sldMkLst>
          <pc:docMk/>
          <pc:sldMk cId="0" sldId="329"/>
        </pc:sldMkLst>
        <pc:spChg chg="mod ord">
          <ac:chgData name="Alejandro" userId="d318735d-b8e5-4f1a-b3a1-33090e35db06" providerId="ADAL" clId="{F5B953ED-52A5-4DDC-B605-44D8BD85C330}" dt="2021-02-14T16:01:05.782" v="8315" actId="21"/>
          <ac:spMkLst>
            <pc:docMk/>
            <pc:sldMk cId="0" sldId="329"/>
            <ac:spMk id="707" creationId="{00000000-0000-0000-0000-000000000000}"/>
          </ac:spMkLst>
        </pc:spChg>
        <pc:spChg chg="mod ord">
          <ac:chgData name="Alejandro" userId="d318735d-b8e5-4f1a-b3a1-33090e35db06" providerId="ADAL" clId="{F5B953ED-52A5-4DDC-B605-44D8BD85C330}" dt="2021-02-14T16:01:53.805" v="8332" actId="21"/>
          <ac:spMkLst>
            <pc:docMk/>
            <pc:sldMk cId="0" sldId="329"/>
            <ac:spMk id="708"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09" creationId="{00000000-0000-0000-0000-000000000000}"/>
          </ac:spMkLst>
        </pc:spChg>
        <pc:spChg chg="del">
          <ac:chgData name="Alejandro" userId="d318735d-b8e5-4f1a-b3a1-33090e35db06" providerId="ADAL" clId="{F5B953ED-52A5-4DDC-B605-44D8BD85C330}" dt="2021-02-14T16:03:19.908" v="8351" actId="21"/>
          <ac:spMkLst>
            <pc:docMk/>
            <pc:sldMk cId="0" sldId="329"/>
            <ac:spMk id="710"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11" creationId="{00000000-0000-0000-0000-000000000000}"/>
          </ac:spMkLst>
        </pc:spChg>
      </pc:sldChg>
      <pc:sldChg chg="addSp delSp modSp add mod setBg">
        <pc:chgData name="Alejandro" userId="d318735d-b8e5-4f1a-b3a1-33090e35db06" providerId="ADAL" clId="{F5B953ED-52A5-4DDC-B605-44D8BD85C330}" dt="2021-02-14T12:52:03.642" v="8042" actId="20577"/>
        <pc:sldMkLst>
          <pc:docMk/>
          <pc:sldMk cId="0" sldId="330"/>
        </pc:sldMkLst>
        <pc:spChg chg="add">
          <ac:chgData name="Alejandro" userId="d318735d-b8e5-4f1a-b3a1-33090e35db06" providerId="ADAL" clId="{F5B953ED-52A5-4DDC-B605-44D8BD85C330}" dt="2021-02-14T12:51:39.875" v="8035" actId="26606"/>
          <ac:spMkLst>
            <pc:docMk/>
            <pc:sldMk cId="0" sldId="330"/>
            <ac:spMk id="84" creationId="{6166C6D1-23AC-49C4-BA07-238E4E9F8CEB}"/>
          </ac:spMkLst>
        </pc:spChg>
        <pc:spChg chg="add">
          <ac:chgData name="Alejandro" userId="d318735d-b8e5-4f1a-b3a1-33090e35db06" providerId="ADAL" clId="{F5B953ED-52A5-4DDC-B605-44D8BD85C330}" dt="2021-02-14T12:51:39.875" v="8035" actId="26606"/>
          <ac:spMkLst>
            <pc:docMk/>
            <pc:sldMk cId="0" sldId="330"/>
            <ac:spMk id="86" creationId="{2A8B9026-04DF-499B-A388-67FCB7435E5F}"/>
          </ac:spMkLst>
        </pc:spChg>
        <pc:spChg chg="add">
          <ac:chgData name="Alejandro" userId="d318735d-b8e5-4f1a-b3a1-33090e35db06" providerId="ADAL" clId="{F5B953ED-52A5-4DDC-B605-44D8BD85C330}" dt="2021-02-14T12:51:39.875" v="8035" actId="26606"/>
          <ac:spMkLst>
            <pc:docMk/>
            <pc:sldMk cId="0" sldId="330"/>
            <ac:spMk id="88" creationId="{05CC4153-3F0D-4F4C-8F12-E8FC3FA40AEE}"/>
          </ac:spMkLst>
        </pc:spChg>
        <pc:spChg chg="add">
          <ac:chgData name="Alejandro" userId="d318735d-b8e5-4f1a-b3a1-33090e35db06" providerId="ADAL" clId="{F5B953ED-52A5-4DDC-B605-44D8BD85C330}" dt="2021-02-14T12:51:39.875" v="8035" actId="26606"/>
          <ac:spMkLst>
            <pc:docMk/>
            <pc:sldMk cId="0" sldId="330"/>
            <ac:spMk id="90" creationId="{1C091803-41C2-48E0-9228-5148460C7479}"/>
          </ac:spMkLst>
        </pc:spChg>
        <pc:spChg chg="mod">
          <ac:chgData name="Alejandro" userId="d318735d-b8e5-4f1a-b3a1-33090e35db06" providerId="ADAL" clId="{F5B953ED-52A5-4DDC-B605-44D8BD85C330}" dt="2021-02-14T12:51:39.875" v="8035" actId="26606"/>
          <ac:spMkLst>
            <pc:docMk/>
            <pc:sldMk cId="0" sldId="330"/>
            <ac:spMk id="716" creationId="{00000000-0000-0000-0000-000000000000}"/>
          </ac:spMkLst>
        </pc:spChg>
        <pc:spChg chg="mod">
          <ac:chgData name="Alejandro" userId="d318735d-b8e5-4f1a-b3a1-33090e35db06" providerId="ADAL" clId="{F5B953ED-52A5-4DDC-B605-44D8BD85C330}" dt="2021-02-14T12:52:03.642" v="8042" actId="20577"/>
          <ac:spMkLst>
            <pc:docMk/>
            <pc:sldMk cId="0" sldId="330"/>
            <ac:spMk id="717" creationId="{00000000-0000-0000-0000-000000000000}"/>
          </ac:spMkLst>
        </pc:spChg>
        <pc:spChg chg="del mod">
          <ac:chgData name="Alejandro" userId="d318735d-b8e5-4f1a-b3a1-33090e35db06" providerId="ADAL" clId="{F5B953ED-52A5-4DDC-B605-44D8BD85C330}" dt="2021-02-14T12:51:53.765" v="8038" actId="478"/>
          <ac:spMkLst>
            <pc:docMk/>
            <pc:sldMk cId="0" sldId="330"/>
            <ac:spMk id="719" creationId="{00000000-0000-0000-0000-000000000000}"/>
          </ac:spMkLst>
        </pc:spChg>
        <pc:picChg chg="mod">
          <ac:chgData name="Alejandro" userId="d318735d-b8e5-4f1a-b3a1-33090e35db06" providerId="ADAL" clId="{F5B953ED-52A5-4DDC-B605-44D8BD85C330}" dt="2021-02-14T12:51:39.875" v="8035" actId="26606"/>
          <ac:picMkLst>
            <pc:docMk/>
            <pc:sldMk cId="0" sldId="330"/>
            <ac:picMk id="718" creationId="{00000000-0000-0000-0000-000000000000}"/>
          </ac:picMkLst>
        </pc:picChg>
      </pc:sldChg>
      <pc:sldChg chg="delSp modSp del mod chgLayout">
        <pc:chgData name="Alejandro" userId="d318735d-b8e5-4f1a-b3a1-33090e35db06" providerId="ADAL" clId="{F5B953ED-52A5-4DDC-B605-44D8BD85C330}" dt="2021-02-14T16:23:31.472" v="8481" actId="2696"/>
        <pc:sldMkLst>
          <pc:docMk/>
          <pc:sldMk cId="0" sldId="331"/>
        </pc:sldMkLst>
        <pc:spChg chg="mod ord">
          <ac:chgData name="Alejandro" userId="d318735d-b8e5-4f1a-b3a1-33090e35db06" providerId="ADAL" clId="{F5B953ED-52A5-4DDC-B605-44D8BD85C330}" dt="2021-02-14T16:21:29.996" v="8472" actId="21"/>
          <ac:spMkLst>
            <pc:docMk/>
            <pc:sldMk cId="0" sldId="331"/>
            <ac:spMk id="724" creationId="{00000000-0000-0000-0000-000000000000}"/>
          </ac:spMkLst>
        </pc:spChg>
        <pc:spChg chg="del">
          <ac:chgData name="Alejandro" userId="d318735d-b8e5-4f1a-b3a1-33090e35db06" providerId="ADAL" clId="{F5B953ED-52A5-4DDC-B605-44D8BD85C330}" dt="2021-02-14T16:21:52.965" v="8476" actId="21"/>
          <ac:spMkLst>
            <pc:docMk/>
            <pc:sldMk cId="0" sldId="331"/>
            <ac:spMk id="725" creationId="{00000000-0000-0000-0000-000000000000}"/>
          </ac:spMkLst>
        </pc:spChg>
        <pc:spChg chg="del mod">
          <ac:chgData name="Alejandro" userId="d318735d-b8e5-4f1a-b3a1-33090e35db06" providerId="ADAL" clId="{F5B953ED-52A5-4DDC-B605-44D8BD85C330}" dt="2021-02-14T16:21:52.965" v="8476" actId="21"/>
          <ac:spMkLst>
            <pc:docMk/>
            <pc:sldMk cId="0" sldId="331"/>
            <ac:spMk id="726" creationId="{00000000-0000-0000-0000-000000000000}"/>
          </ac:spMkLst>
        </pc:spChg>
        <pc:spChg chg="del mod ord">
          <ac:chgData name="Alejandro" userId="d318735d-b8e5-4f1a-b3a1-33090e35db06" providerId="ADAL" clId="{F5B953ED-52A5-4DDC-B605-44D8BD85C330}" dt="2021-02-14T16:21:52.965" v="8476" actId="21"/>
          <ac:spMkLst>
            <pc:docMk/>
            <pc:sldMk cId="0" sldId="331"/>
            <ac:spMk id="729" creationId="{00000000-0000-0000-0000-000000000000}"/>
          </ac:spMkLst>
        </pc:spChg>
        <pc:cxnChg chg="del mod">
          <ac:chgData name="Alejandro" userId="d318735d-b8e5-4f1a-b3a1-33090e35db06" providerId="ADAL" clId="{F5B953ED-52A5-4DDC-B605-44D8BD85C330}" dt="2021-02-14T16:21:52.965" v="8476" actId="21"/>
          <ac:cxnSpMkLst>
            <pc:docMk/>
            <pc:sldMk cId="0" sldId="331"/>
            <ac:cxnSpMk id="727"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28"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0"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1" creationId="{00000000-0000-0000-0000-000000000000}"/>
          </ac:cxnSpMkLst>
        </pc:cxnChg>
      </pc:sldChg>
      <pc:sldChg chg="addSp delSp modSp mod modClrScheme chgLayout">
        <pc:chgData name="Alejandro" userId="d318735d-b8e5-4f1a-b3a1-33090e35db06" providerId="ADAL" clId="{F5B953ED-52A5-4DDC-B605-44D8BD85C330}" dt="2021-02-21T20:00:12.832" v="22163" actId="1076"/>
        <pc:sldMkLst>
          <pc:docMk/>
          <pc:sldMk cId="0" sldId="332"/>
        </pc:sldMkLst>
        <pc:spChg chg="add mod ord">
          <ac:chgData name="Alejandro" userId="d318735d-b8e5-4f1a-b3a1-33090e35db06" providerId="ADAL" clId="{F5B953ED-52A5-4DDC-B605-44D8BD85C330}" dt="2021-02-21T19:28:36.287" v="22130" actId="20577"/>
          <ac:spMkLst>
            <pc:docMk/>
            <pc:sldMk cId="0" sldId="332"/>
            <ac:spMk id="2" creationId="{35738B8B-BC8B-440F-8D2B-B79D2736B932}"/>
          </ac:spMkLst>
        </pc:spChg>
        <pc:spChg chg="del mod ord">
          <ac:chgData name="Alejandro" userId="d318735d-b8e5-4f1a-b3a1-33090e35db06" providerId="ADAL" clId="{F5B953ED-52A5-4DDC-B605-44D8BD85C330}" dt="2021-02-14T16:24:20.391" v="8484" actId="700"/>
          <ac:spMkLst>
            <pc:docMk/>
            <pc:sldMk cId="0" sldId="332"/>
            <ac:spMk id="736" creationId="{00000000-0000-0000-0000-000000000000}"/>
          </ac:spMkLst>
        </pc:spChg>
        <pc:spChg chg="mod">
          <ac:chgData name="Alejandro" userId="d318735d-b8e5-4f1a-b3a1-33090e35db06" providerId="ADAL" clId="{F5B953ED-52A5-4DDC-B605-44D8BD85C330}" dt="2021-02-21T19:57:49.719" v="22144" actId="14100"/>
          <ac:spMkLst>
            <pc:docMk/>
            <pc:sldMk cId="0" sldId="332"/>
            <ac:spMk id="737" creationId="{00000000-0000-0000-0000-000000000000}"/>
          </ac:spMkLst>
        </pc:spChg>
        <pc:spChg chg="mod">
          <ac:chgData name="Alejandro" userId="d318735d-b8e5-4f1a-b3a1-33090e35db06" providerId="ADAL" clId="{F5B953ED-52A5-4DDC-B605-44D8BD85C330}" dt="2021-02-21T20:00:12.832" v="22163" actId="1076"/>
          <ac:spMkLst>
            <pc:docMk/>
            <pc:sldMk cId="0" sldId="332"/>
            <ac:spMk id="738" creationId="{00000000-0000-0000-0000-000000000000}"/>
          </ac:spMkLst>
        </pc:spChg>
        <pc:spChg chg="del mod">
          <ac:chgData name="Alejandro" userId="d318735d-b8e5-4f1a-b3a1-33090e35db06" providerId="ADAL" clId="{F5B953ED-52A5-4DDC-B605-44D8BD85C330}" dt="2021-02-21T19:57:54.365" v="22145" actId="478"/>
          <ac:spMkLst>
            <pc:docMk/>
            <pc:sldMk cId="0" sldId="332"/>
            <ac:spMk id="739" creationId="{00000000-0000-0000-0000-000000000000}"/>
          </ac:spMkLst>
        </pc:spChg>
        <pc:spChg chg="mod">
          <ac:chgData name="Alejandro" userId="d318735d-b8e5-4f1a-b3a1-33090e35db06" providerId="ADAL" clId="{F5B953ED-52A5-4DDC-B605-44D8BD85C330}" dt="2021-02-21T20:00:10.784" v="22162" actId="1076"/>
          <ac:spMkLst>
            <pc:docMk/>
            <pc:sldMk cId="0" sldId="332"/>
            <ac:spMk id="740" creationId="{00000000-0000-0000-0000-000000000000}"/>
          </ac:spMkLst>
        </pc:spChg>
      </pc:sldChg>
      <pc:sldChg chg="addSp delSp modSp mod modClrScheme chgLayout">
        <pc:chgData name="Alejandro" userId="d318735d-b8e5-4f1a-b3a1-33090e35db06" providerId="ADAL" clId="{F5B953ED-52A5-4DDC-B605-44D8BD85C330}" dt="2021-02-21T20:13:31.256" v="22198" actId="1076"/>
        <pc:sldMkLst>
          <pc:docMk/>
          <pc:sldMk cId="0" sldId="333"/>
        </pc:sldMkLst>
        <pc:spChg chg="add mod ord">
          <ac:chgData name="Alejandro" userId="d318735d-b8e5-4f1a-b3a1-33090e35db06" providerId="ADAL" clId="{F5B953ED-52A5-4DDC-B605-44D8BD85C330}" dt="2021-02-14T16:27:54.546" v="8515" actId="20577"/>
          <ac:spMkLst>
            <pc:docMk/>
            <pc:sldMk cId="0" sldId="333"/>
            <ac:spMk id="2" creationId="{7197A839-1848-4C9A-AD5A-A5921FC28401}"/>
          </ac:spMkLst>
        </pc:spChg>
        <pc:spChg chg="add mod">
          <ac:chgData name="Alejandro" userId="d318735d-b8e5-4f1a-b3a1-33090e35db06" providerId="ADAL" clId="{F5B953ED-52A5-4DDC-B605-44D8BD85C330}" dt="2021-02-21T20:13:31.256" v="22198" actId="1076"/>
          <ac:spMkLst>
            <pc:docMk/>
            <pc:sldMk cId="0" sldId="333"/>
            <ac:spMk id="6" creationId="{487A02C6-F304-4A59-96E2-8F7C37B3DDC7}"/>
          </ac:spMkLst>
        </pc:spChg>
        <pc:spChg chg="del mod ord">
          <ac:chgData name="Alejandro" userId="d318735d-b8e5-4f1a-b3a1-33090e35db06" providerId="ADAL" clId="{F5B953ED-52A5-4DDC-B605-44D8BD85C330}" dt="2021-02-14T16:27:46.177" v="8512" actId="700"/>
          <ac:spMkLst>
            <pc:docMk/>
            <pc:sldMk cId="0" sldId="333"/>
            <ac:spMk id="745" creationId="{00000000-0000-0000-0000-000000000000}"/>
          </ac:spMkLst>
        </pc:spChg>
        <pc:spChg chg="mod">
          <ac:chgData name="Alejandro" userId="d318735d-b8e5-4f1a-b3a1-33090e35db06" providerId="ADAL" clId="{F5B953ED-52A5-4DDC-B605-44D8BD85C330}" dt="2021-02-21T20:13:28.381" v="22197" actId="1076"/>
          <ac:spMkLst>
            <pc:docMk/>
            <pc:sldMk cId="0" sldId="333"/>
            <ac:spMk id="746" creationId="{00000000-0000-0000-0000-000000000000}"/>
          </ac:spMkLst>
        </pc:spChg>
        <pc:spChg chg="mod">
          <ac:chgData name="Alejandro" userId="d318735d-b8e5-4f1a-b3a1-33090e35db06" providerId="ADAL" clId="{F5B953ED-52A5-4DDC-B605-44D8BD85C330}" dt="2021-02-21T20:12:51.021" v="22188"/>
          <ac:spMkLst>
            <pc:docMk/>
            <pc:sldMk cId="0" sldId="333"/>
            <ac:spMk id="747" creationId="{00000000-0000-0000-0000-000000000000}"/>
          </ac:spMkLst>
        </pc:spChg>
      </pc:sldChg>
      <pc:sldChg chg="addSp modSp mod setBg">
        <pc:chgData name="Alejandro" userId="d318735d-b8e5-4f1a-b3a1-33090e35db06" providerId="ADAL" clId="{F5B953ED-52A5-4DDC-B605-44D8BD85C330}" dt="2021-02-14T13:04:19.864" v="8177" actId="26606"/>
        <pc:sldMkLst>
          <pc:docMk/>
          <pc:sldMk cId="0" sldId="334"/>
        </pc:sldMkLst>
        <pc:spChg chg="add">
          <ac:chgData name="Alejandro" userId="d318735d-b8e5-4f1a-b3a1-33090e35db06" providerId="ADAL" clId="{F5B953ED-52A5-4DDC-B605-44D8BD85C330}" dt="2021-02-14T13:04:19.864" v="8177" actId="26606"/>
          <ac:spMkLst>
            <pc:docMk/>
            <pc:sldMk cId="0" sldId="334"/>
            <ac:spMk id="118" creationId="{DBF61EA3-B236-439E-9C0B-340980D56BEE}"/>
          </ac:spMkLst>
        </pc:spChg>
        <pc:spChg chg="add">
          <ac:chgData name="Alejandro" userId="d318735d-b8e5-4f1a-b3a1-33090e35db06" providerId="ADAL" clId="{F5B953ED-52A5-4DDC-B605-44D8BD85C330}" dt="2021-02-14T13:04:19.864" v="8177" actId="26606"/>
          <ac:spMkLst>
            <pc:docMk/>
            <pc:sldMk cId="0" sldId="334"/>
            <ac:spMk id="124" creationId="{E659831F-0D9A-4C63-9EBB-8435B85A440F}"/>
          </ac:spMkLst>
        </pc:spChg>
        <pc:spChg chg="mod">
          <ac:chgData name="Alejandro" userId="d318735d-b8e5-4f1a-b3a1-33090e35db06" providerId="ADAL" clId="{F5B953ED-52A5-4DDC-B605-44D8BD85C330}" dt="2021-02-14T13:04:19.864" v="8177" actId="26606"/>
          <ac:spMkLst>
            <pc:docMk/>
            <pc:sldMk cId="0" sldId="334"/>
            <ac:spMk id="752" creationId="{00000000-0000-0000-0000-000000000000}"/>
          </ac:spMkLst>
        </pc:spChg>
        <pc:spChg chg="mod">
          <ac:chgData name="Alejandro" userId="d318735d-b8e5-4f1a-b3a1-33090e35db06" providerId="ADAL" clId="{F5B953ED-52A5-4DDC-B605-44D8BD85C330}" dt="2021-02-14T13:04:19.864" v="8177" actId="26606"/>
          <ac:spMkLst>
            <pc:docMk/>
            <pc:sldMk cId="0" sldId="334"/>
            <ac:spMk id="753" creationId="{00000000-0000-0000-0000-000000000000}"/>
          </ac:spMkLst>
        </pc:spChg>
        <pc:grpChg chg="add">
          <ac:chgData name="Alejandro" userId="d318735d-b8e5-4f1a-b3a1-33090e35db06" providerId="ADAL" clId="{F5B953ED-52A5-4DDC-B605-44D8BD85C330}" dt="2021-02-14T13:04:19.864" v="8177" actId="26606"/>
          <ac:grpSpMkLst>
            <pc:docMk/>
            <pc:sldMk cId="0" sldId="334"/>
            <ac:grpSpMk id="120" creationId="{28FAF094-D087-493F-8DF9-A486C2D6BBAA}"/>
          </ac:grpSpMkLst>
        </pc:grpChg>
      </pc:sldChg>
      <pc:sldChg chg="delSp modSp del mod">
        <pc:chgData name="Alejandro" userId="d318735d-b8e5-4f1a-b3a1-33090e35db06" providerId="ADAL" clId="{F5B953ED-52A5-4DDC-B605-44D8BD85C330}" dt="2021-02-22T17:48:52.558" v="24984" actId="2696"/>
        <pc:sldMkLst>
          <pc:docMk/>
          <pc:sldMk cId="0" sldId="335"/>
        </pc:sldMkLst>
        <pc:spChg chg="mod">
          <ac:chgData name="Alejandro" userId="d318735d-b8e5-4f1a-b3a1-33090e35db06" providerId="ADAL" clId="{F5B953ED-52A5-4DDC-B605-44D8BD85C330}" dt="2021-02-22T17:31:26.078" v="24970" actId="21"/>
          <ac:spMkLst>
            <pc:docMk/>
            <pc:sldMk cId="0" sldId="335"/>
            <ac:spMk id="758"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59"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0"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1"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2"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3" creationId="{00000000-0000-0000-0000-000000000000}"/>
          </ac:spMkLst>
        </pc:spChg>
        <pc:cxnChg chg="del mod">
          <ac:chgData name="Alejandro" userId="d318735d-b8e5-4f1a-b3a1-33090e35db06" providerId="ADAL" clId="{F5B953ED-52A5-4DDC-B605-44D8BD85C330}" dt="2021-02-22T17:48:29.270" v="24980" actId="21"/>
          <ac:cxnSpMkLst>
            <pc:docMk/>
            <pc:sldMk cId="0" sldId="335"/>
            <ac:cxnSpMk id="764" creationId="{00000000-0000-0000-0000-000000000000}"/>
          </ac:cxnSpMkLst>
        </pc:cxnChg>
        <pc:cxnChg chg="del mod">
          <ac:chgData name="Alejandro" userId="d318735d-b8e5-4f1a-b3a1-33090e35db06" providerId="ADAL" clId="{F5B953ED-52A5-4DDC-B605-44D8BD85C330}" dt="2021-02-22T17:48:29.270" v="24980" actId="21"/>
          <ac:cxnSpMkLst>
            <pc:docMk/>
            <pc:sldMk cId="0" sldId="335"/>
            <ac:cxnSpMk id="765" creationId="{00000000-0000-0000-0000-000000000000}"/>
          </ac:cxnSpMkLst>
        </pc:cxnChg>
      </pc:sldChg>
      <pc:sldChg chg="delSp modSp del mod">
        <pc:chgData name="Alejandro" userId="d318735d-b8e5-4f1a-b3a1-33090e35db06" providerId="ADAL" clId="{F5B953ED-52A5-4DDC-B605-44D8BD85C330}" dt="2021-02-22T17:49:43.611" v="24993" actId="2696"/>
        <pc:sldMkLst>
          <pc:docMk/>
          <pc:sldMk cId="0" sldId="336"/>
        </pc:sldMkLst>
        <pc:spChg chg="mod">
          <ac:chgData name="Alejandro" userId="d318735d-b8e5-4f1a-b3a1-33090e35db06" providerId="ADAL" clId="{F5B953ED-52A5-4DDC-B605-44D8BD85C330}" dt="2021-02-22T17:49:02.839" v="24985" actId="21"/>
          <ac:spMkLst>
            <pc:docMk/>
            <pc:sldMk cId="0" sldId="336"/>
            <ac:spMk id="770"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1"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2"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3"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4"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5"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6" creationId="{00000000-0000-0000-0000-000000000000}"/>
          </ac:spMkLst>
        </pc:spChg>
        <pc:cxnChg chg="del mod">
          <ac:chgData name="Alejandro" userId="d318735d-b8e5-4f1a-b3a1-33090e35db06" providerId="ADAL" clId="{F5B953ED-52A5-4DDC-B605-44D8BD85C330}" dt="2021-02-22T17:49:29.584" v="24990" actId="21"/>
          <ac:cxnSpMkLst>
            <pc:docMk/>
            <pc:sldMk cId="0" sldId="336"/>
            <ac:cxnSpMk id="777" creationId="{00000000-0000-0000-0000-000000000000}"/>
          </ac:cxnSpMkLst>
        </pc:cxnChg>
        <pc:cxnChg chg="del mod">
          <ac:chgData name="Alejandro" userId="d318735d-b8e5-4f1a-b3a1-33090e35db06" providerId="ADAL" clId="{F5B953ED-52A5-4DDC-B605-44D8BD85C330}" dt="2021-02-22T17:49:29.584" v="24990" actId="21"/>
          <ac:cxnSpMkLst>
            <pc:docMk/>
            <pc:sldMk cId="0" sldId="336"/>
            <ac:cxnSpMk id="778" creationId="{00000000-0000-0000-0000-000000000000}"/>
          </ac:cxnSpMkLst>
        </pc:cxnChg>
      </pc:sldChg>
      <pc:sldChg chg="addSp delSp modSp mod ord modClrScheme chgLayout">
        <pc:chgData name="Alejandro" userId="d318735d-b8e5-4f1a-b3a1-33090e35db06" providerId="ADAL" clId="{F5B953ED-52A5-4DDC-B605-44D8BD85C330}" dt="2021-02-21T20:29:16.921" v="22314" actId="1076"/>
        <pc:sldMkLst>
          <pc:docMk/>
          <pc:sldMk cId="0" sldId="337"/>
        </pc:sldMkLst>
        <pc:spChg chg="add mod ord">
          <ac:chgData name="Alejandro" userId="d318735d-b8e5-4f1a-b3a1-33090e35db06" providerId="ADAL" clId="{F5B953ED-52A5-4DDC-B605-44D8BD85C330}" dt="2021-02-14T19:06:54.125" v="10452"/>
          <ac:spMkLst>
            <pc:docMk/>
            <pc:sldMk cId="0" sldId="337"/>
            <ac:spMk id="2" creationId="{F7B423C9-5EB1-410E-BDDC-2B741AC1EF44}"/>
          </ac:spMkLst>
        </pc:spChg>
        <pc:spChg chg="del mod ord">
          <ac:chgData name="Alejandro" userId="d318735d-b8e5-4f1a-b3a1-33090e35db06" providerId="ADAL" clId="{F5B953ED-52A5-4DDC-B605-44D8BD85C330}" dt="2021-02-14T19:06:43.034" v="10449" actId="700"/>
          <ac:spMkLst>
            <pc:docMk/>
            <pc:sldMk cId="0" sldId="337"/>
            <ac:spMk id="783" creationId="{00000000-0000-0000-0000-000000000000}"/>
          </ac:spMkLst>
        </pc:spChg>
        <pc:spChg chg="mod ord">
          <ac:chgData name="Alejandro" userId="d318735d-b8e5-4f1a-b3a1-33090e35db06" providerId="ADAL" clId="{F5B953ED-52A5-4DDC-B605-44D8BD85C330}" dt="2021-02-14T19:06:50.342" v="10451" actId="5793"/>
          <ac:spMkLst>
            <pc:docMk/>
            <pc:sldMk cId="0" sldId="337"/>
            <ac:spMk id="784" creationId="{00000000-0000-0000-0000-000000000000}"/>
          </ac:spMkLst>
        </pc:spChg>
        <pc:spChg chg="mod">
          <ac:chgData name="Alejandro" userId="d318735d-b8e5-4f1a-b3a1-33090e35db06" providerId="ADAL" clId="{F5B953ED-52A5-4DDC-B605-44D8BD85C330}" dt="2021-02-21T20:29:16.921" v="22314" actId="1076"/>
          <ac:spMkLst>
            <pc:docMk/>
            <pc:sldMk cId="0" sldId="337"/>
            <ac:spMk id="785" creationId="{00000000-0000-0000-0000-000000000000}"/>
          </ac:spMkLst>
        </pc:spChg>
      </pc:sldChg>
      <pc:sldChg chg="addSp modSp mod setBg setClrOvrMap">
        <pc:chgData name="Alejandro" userId="d318735d-b8e5-4f1a-b3a1-33090e35db06" providerId="ADAL" clId="{F5B953ED-52A5-4DDC-B605-44D8BD85C330}" dt="2021-02-14T19:00:37.692" v="10436" actId="1076"/>
        <pc:sldMkLst>
          <pc:docMk/>
          <pc:sldMk cId="0" sldId="339"/>
        </pc:sldMkLst>
        <pc:spChg chg="add">
          <ac:chgData name="Alejandro" userId="d318735d-b8e5-4f1a-b3a1-33090e35db06" providerId="ADAL" clId="{F5B953ED-52A5-4DDC-B605-44D8BD85C330}" dt="2021-02-14T19:00:13.729" v="10434" actId="26606"/>
          <ac:spMkLst>
            <pc:docMk/>
            <pc:sldMk cId="0" sldId="339"/>
            <ac:spMk id="99" creationId="{F2B38F72-8FC4-4001-8C67-FA6B86DEC767}"/>
          </ac:spMkLst>
        </pc:spChg>
        <pc:spChg chg="mod">
          <ac:chgData name="Alejandro" userId="d318735d-b8e5-4f1a-b3a1-33090e35db06" providerId="ADAL" clId="{F5B953ED-52A5-4DDC-B605-44D8BD85C330}" dt="2021-02-14T19:00:13.729" v="10434" actId="26606"/>
          <ac:spMkLst>
            <pc:docMk/>
            <pc:sldMk cId="0" sldId="339"/>
            <ac:spMk id="796" creationId="{00000000-0000-0000-0000-000000000000}"/>
          </ac:spMkLst>
        </pc:spChg>
        <pc:spChg chg="mod">
          <ac:chgData name="Alejandro" userId="d318735d-b8e5-4f1a-b3a1-33090e35db06" providerId="ADAL" clId="{F5B953ED-52A5-4DDC-B605-44D8BD85C330}" dt="2021-02-14T19:00:13.729" v="10434" actId="26606"/>
          <ac:spMkLst>
            <pc:docMk/>
            <pc:sldMk cId="0" sldId="339"/>
            <ac:spMk id="797" creationId="{00000000-0000-0000-0000-000000000000}"/>
          </ac:spMkLst>
        </pc:spChg>
        <pc:picChg chg="mod modCrop">
          <ac:chgData name="Alejandro" userId="d318735d-b8e5-4f1a-b3a1-33090e35db06" providerId="ADAL" clId="{F5B953ED-52A5-4DDC-B605-44D8BD85C330}" dt="2021-02-14T19:00:37.692" v="10436" actId="1076"/>
          <ac:picMkLst>
            <pc:docMk/>
            <pc:sldMk cId="0" sldId="339"/>
            <ac:picMk id="798" creationId="{00000000-0000-0000-0000-000000000000}"/>
          </ac:picMkLst>
        </pc:picChg>
      </pc:sldChg>
      <pc:sldChg chg="addSp modSp mod setBg">
        <pc:chgData name="Alejandro" userId="d318735d-b8e5-4f1a-b3a1-33090e35db06" providerId="ADAL" clId="{F5B953ED-52A5-4DDC-B605-44D8BD85C330}" dt="2021-02-14T19:01:39.885" v="10442" actId="1076"/>
        <pc:sldMkLst>
          <pc:docMk/>
          <pc:sldMk cId="0" sldId="340"/>
        </pc:sldMkLst>
        <pc:spChg chg="add">
          <ac:chgData name="Alejandro" userId="d318735d-b8e5-4f1a-b3a1-33090e35db06" providerId="ADAL" clId="{F5B953ED-52A5-4DDC-B605-44D8BD85C330}" dt="2021-02-14T19:01:04.011" v="10437" actId="26606"/>
          <ac:spMkLst>
            <pc:docMk/>
            <pc:sldMk cId="0" sldId="340"/>
            <ac:spMk id="106" creationId="{EBF87945-A001-489F-9D9B-7D9435F0B9CA}"/>
          </ac:spMkLst>
        </pc:spChg>
        <pc:spChg chg="mod">
          <ac:chgData name="Alejandro" userId="d318735d-b8e5-4f1a-b3a1-33090e35db06" providerId="ADAL" clId="{F5B953ED-52A5-4DDC-B605-44D8BD85C330}" dt="2021-02-14T19:01:04.011" v="10437" actId="26606"/>
          <ac:spMkLst>
            <pc:docMk/>
            <pc:sldMk cId="0" sldId="340"/>
            <ac:spMk id="803" creationId="{00000000-0000-0000-0000-000000000000}"/>
          </ac:spMkLst>
        </pc:spChg>
        <pc:spChg chg="mod ord">
          <ac:chgData name="Alejandro" userId="d318735d-b8e5-4f1a-b3a1-33090e35db06" providerId="ADAL" clId="{F5B953ED-52A5-4DDC-B605-44D8BD85C330}" dt="2021-02-14T19:01:34.217" v="10441" actId="5793"/>
          <ac:spMkLst>
            <pc:docMk/>
            <pc:sldMk cId="0" sldId="340"/>
            <ac:spMk id="804" creationId="{00000000-0000-0000-0000-000000000000}"/>
          </ac:spMkLst>
        </pc:spChg>
        <pc:picChg chg="mod">
          <ac:chgData name="Alejandro" userId="d318735d-b8e5-4f1a-b3a1-33090e35db06" providerId="ADAL" clId="{F5B953ED-52A5-4DDC-B605-44D8BD85C330}" dt="2021-02-14T19:01:39.885" v="10442" actId="1076"/>
          <ac:picMkLst>
            <pc:docMk/>
            <pc:sldMk cId="0" sldId="340"/>
            <ac:picMk id="805" creationId="{00000000-0000-0000-0000-000000000000}"/>
          </ac:picMkLst>
        </pc:picChg>
      </pc:sldChg>
      <pc:sldChg chg="addSp modSp mod setBg">
        <pc:chgData name="Alejandro" userId="d318735d-b8e5-4f1a-b3a1-33090e35db06" providerId="ADAL" clId="{F5B953ED-52A5-4DDC-B605-44D8BD85C330}" dt="2021-02-14T19:02:01.250" v="10443" actId="26606"/>
        <pc:sldMkLst>
          <pc:docMk/>
          <pc:sldMk cId="0" sldId="341"/>
        </pc:sldMkLst>
        <pc:spChg chg="add">
          <ac:chgData name="Alejandro" userId="d318735d-b8e5-4f1a-b3a1-33090e35db06" providerId="ADAL" clId="{F5B953ED-52A5-4DDC-B605-44D8BD85C330}" dt="2021-02-14T19:02:01.250" v="10443" actId="26606"/>
          <ac:spMkLst>
            <pc:docMk/>
            <pc:sldMk cId="0" sldId="341"/>
            <ac:spMk id="112" creationId="{AC17DE74-01C9-4859-B65A-85CF999E8580}"/>
          </ac:spMkLst>
        </pc:spChg>
        <pc:spChg chg="add">
          <ac:chgData name="Alejandro" userId="d318735d-b8e5-4f1a-b3a1-33090e35db06" providerId="ADAL" clId="{F5B953ED-52A5-4DDC-B605-44D8BD85C330}" dt="2021-02-14T19:02:01.250" v="10443" actId="26606"/>
          <ac:spMkLst>
            <pc:docMk/>
            <pc:sldMk cId="0" sldId="341"/>
            <ac:spMk id="114" creationId="{068C0432-0E90-4CC1-8CD3-D44A90DF07EF}"/>
          </ac:spMkLst>
        </pc:spChg>
        <pc:spChg chg="mod">
          <ac:chgData name="Alejandro" userId="d318735d-b8e5-4f1a-b3a1-33090e35db06" providerId="ADAL" clId="{F5B953ED-52A5-4DDC-B605-44D8BD85C330}" dt="2021-02-14T19:02:01.250" v="10443" actId="26606"/>
          <ac:spMkLst>
            <pc:docMk/>
            <pc:sldMk cId="0" sldId="341"/>
            <ac:spMk id="810" creationId="{00000000-0000-0000-0000-000000000000}"/>
          </ac:spMkLst>
        </pc:spChg>
        <pc:spChg chg="mod">
          <ac:chgData name="Alejandro" userId="d318735d-b8e5-4f1a-b3a1-33090e35db06" providerId="ADAL" clId="{F5B953ED-52A5-4DDC-B605-44D8BD85C330}" dt="2021-02-14T19:02:01.250" v="10443" actId="26606"/>
          <ac:spMkLst>
            <pc:docMk/>
            <pc:sldMk cId="0" sldId="341"/>
            <ac:spMk id="811" creationId="{00000000-0000-0000-0000-000000000000}"/>
          </ac:spMkLst>
        </pc:spChg>
      </pc:sldChg>
      <pc:sldChg chg="addSp delSp modSp mod modClrScheme chgLayout">
        <pc:chgData name="Alejandro" userId="d318735d-b8e5-4f1a-b3a1-33090e35db06" providerId="ADAL" clId="{F5B953ED-52A5-4DDC-B605-44D8BD85C330}" dt="2021-02-14T19:14:00.433" v="10717"/>
        <pc:sldMkLst>
          <pc:docMk/>
          <pc:sldMk cId="0" sldId="342"/>
        </pc:sldMkLst>
        <pc:spChg chg="add mod ord">
          <ac:chgData name="Alejandro" userId="d318735d-b8e5-4f1a-b3a1-33090e35db06" providerId="ADAL" clId="{F5B953ED-52A5-4DDC-B605-44D8BD85C330}" dt="2021-02-14T19:14:00.433" v="10717"/>
          <ac:spMkLst>
            <pc:docMk/>
            <pc:sldMk cId="0" sldId="342"/>
            <ac:spMk id="5" creationId="{111967D3-1B76-4B46-9B88-3FFCF5674E94}"/>
          </ac:spMkLst>
        </pc:spChg>
        <pc:spChg chg="del mod ord">
          <ac:chgData name="Alejandro" userId="d318735d-b8e5-4f1a-b3a1-33090e35db06" providerId="ADAL" clId="{F5B953ED-52A5-4DDC-B605-44D8BD85C330}" dt="2021-02-14T19:13:56.228" v="10716" actId="700"/>
          <ac:spMkLst>
            <pc:docMk/>
            <pc:sldMk cId="0" sldId="342"/>
            <ac:spMk id="816" creationId="{00000000-0000-0000-0000-000000000000}"/>
          </ac:spMkLst>
        </pc:spChg>
        <pc:spChg chg="mod">
          <ac:chgData name="Alejandro" userId="d318735d-b8e5-4f1a-b3a1-33090e35db06" providerId="ADAL" clId="{F5B953ED-52A5-4DDC-B605-44D8BD85C330}" dt="2021-02-14T19:12:07.305" v="10705" actId="1076"/>
          <ac:spMkLst>
            <pc:docMk/>
            <pc:sldMk cId="0" sldId="342"/>
            <ac:spMk id="817" creationId="{00000000-0000-0000-0000-000000000000}"/>
          </ac:spMkLst>
        </pc:spChg>
        <pc:spChg chg="mod">
          <ac:chgData name="Alejandro" userId="d318735d-b8e5-4f1a-b3a1-33090e35db06" providerId="ADAL" clId="{F5B953ED-52A5-4DDC-B605-44D8BD85C330}" dt="2021-02-14T19:13:18.581" v="10711" actId="1076"/>
          <ac:spMkLst>
            <pc:docMk/>
            <pc:sldMk cId="0" sldId="342"/>
            <ac:spMk id="818" creationId="{00000000-0000-0000-0000-000000000000}"/>
          </ac:spMkLst>
        </pc:spChg>
        <pc:spChg chg="mod">
          <ac:chgData name="Alejandro" userId="d318735d-b8e5-4f1a-b3a1-33090e35db06" providerId="ADAL" clId="{F5B953ED-52A5-4DDC-B605-44D8BD85C330}" dt="2021-02-14T19:13:28.435" v="10712" actId="1076"/>
          <ac:spMkLst>
            <pc:docMk/>
            <pc:sldMk cId="0" sldId="342"/>
            <ac:spMk id="820" creationId="{00000000-0000-0000-0000-000000000000}"/>
          </ac:spMkLst>
        </pc:spChg>
        <pc:cxnChg chg="mod">
          <ac:chgData name="Alejandro" userId="d318735d-b8e5-4f1a-b3a1-33090e35db06" providerId="ADAL" clId="{F5B953ED-52A5-4DDC-B605-44D8BD85C330}" dt="2021-02-14T19:13:18.581" v="10711" actId="1076"/>
          <ac:cxnSpMkLst>
            <pc:docMk/>
            <pc:sldMk cId="0" sldId="342"/>
            <ac:cxnSpMk id="819" creationId="{00000000-0000-0000-0000-000000000000}"/>
          </ac:cxnSpMkLst>
        </pc:cxnChg>
        <pc:cxnChg chg="mod">
          <ac:chgData name="Alejandro" userId="d318735d-b8e5-4f1a-b3a1-33090e35db06" providerId="ADAL" clId="{F5B953ED-52A5-4DDC-B605-44D8BD85C330}" dt="2021-02-14T19:13:37.068" v="10714" actId="14100"/>
          <ac:cxnSpMkLst>
            <pc:docMk/>
            <pc:sldMk cId="0" sldId="342"/>
            <ac:cxnSpMk id="821" creationId="{00000000-0000-0000-0000-000000000000}"/>
          </ac:cxnSpMkLst>
        </pc:cxnChg>
      </pc:sldChg>
      <pc:sldChg chg="addSp delSp modSp mod modClrScheme chgLayout">
        <pc:chgData name="Alejandro" userId="d318735d-b8e5-4f1a-b3a1-33090e35db06" providerId="ADAL" clId="{F5B953ED-52A5-4DDC-B605-44D8BD85C330}" dt="2021-02-14T19:15:59.459" v="10733" actId="1076"/>
        <pc:sldMkLst>
          <pc:docMk/>
          <pc:sldMk cId="0" sldId="343"/>
        </pc:sldMkLst>
        <pc:spChg chg="add mod ord">
          <ac:chgData name="Alejandro" userId="d318735d-b8e5-4f1a-b3a1-33090e35db06" providerId="ADAL" clId="{F5B953ED-52A5-4DDC-B605-44D8BD85C330}" dt="2021-02-14T19:15:54.377" v="10732"/>
          <ac:spMkLst>
            <pc:docMk/>
            <pc:sldMk cId="0" sldId="343"/>
            <ac:spMk id="2" creationId="{0BD956B0-2879-4F9F-8B78-B74500AB1CFD}"/>
          </ac:spMkLst>
        </pc:spChg>
        <pc:spChg chg="del mod ord">
          <ac:chgData name="Alejandro" userId="d318735d-b8e5-4f1a-b3a1-33090e35db06" providerId="ADAL" clId="{F5B953ED-52A5-4DDC-B605-44D8BD85C330}" dt="2021-02-14T19:15:49.198" v="10731" actId="700"/>
          <ac:spMkLst>
            <pc:docMk/>
            <pc:sldMk cId="0" sldId="343"/>
            <ac:spMk id="826" creationId="{00000000-0000-0000-0000-000000000000}"/>
          </ac:spMkLst>
        </pc:spChg>
        <pc:spChg chg="mod ord">
          <ac:chgData name="Alejandro" userId="d318735d-b8e5-4f1a-b3a1-33090e35db06" providerId="ADAL" clId="{F5B953ED-52A5-4DDC-B605-44D8BD85C330}" dt="2021-02-14T19:15:59.459" v="10733" actId="1076"/>
          <ac:spMkLst>
            <pc:docMk/>
            <pc:sldMk cId="0" sldId="343"/>
            <ac:spMk id="827" creationId="{00000000-0000-0000-0000-000000000000}"/>
          </ac:spMkLst>
        </pc:spChg>
        <pc:spChg chg="mod">
          <ac:chgData name="Alejandro" userId="d318735d-b8e5-4f1a-b3a1-33090e35db06" providerId="ADAL" clId="{F5B953ED-52A5-4DDC-B605-44D8BD85C330}" dt="2021-02-14T19:15:16.797" v="10729" actId="1076"/>
          <ac:spMkLst>
            <pc:docMk/>
            <pc:sldMk cId="0" sldId="343"/>
            <ac:spMk id="828" creationId="{00000000-0000-0000-0000-000000000000}"/>
          </ac:spMkLst>
        </pc:spChg>
      </pc:sldChg>
      <pc:sldChg chg="addSp delSp modSp mod modClrScheme chgLayout">
        <pc:chgData name="Alejandro" userId="d318735d-b8e5-4f1a-b3a1-33090e35db06" providerId="ADAL" clId="{F5B953ED-52A5-4DDC-B605-44D8BD85C330}" dt="2021-02-14T19:19:18.336" v="10779" actId="1076"/>
        <pc:sldMkLst>
          <pc:docMk/>
          <pc:sldMk cId="0" sldId="344"/>
        </pc:sldMkLst>
        <pc:spChg chg="add mod ord">
          <ac:chgData name="Alejandro" userId="d318735d-b8e5-4f1a-b3a1-33090e35db06" providerId="ADAL" clId="{F5B953ED-52A5-4DDC-B605-44D8BD85C330}" dt="2021-02-14T19:19:12.061" v="10778"/>
          <ac:spMkLst>
            <pc:docMk/>
            <pc:sldMk cId="0" sldId="344"/>
            <ac:spMk id="2" creationId="{391AE1E7-C3A5-4E8F-A796-4A98479697B7}"/>
          </ac:spMkLst>
        </pc:spChg>
        <pc:spChg chg="del mod ord">
          <ac:chgData name="Alejandro" userId="d318735d-b8e5-4f1a-b3a1-33090e35db06" providerId="ADAL" clId="{F5B953ED-52A5-4DDC-B605-44D8BD85C330}" dt="2021-02-14T19:19:07.819" v="10777" actId="700"/>
          <ac:spMkLst>
            <pc:docMk/>
            <pc:sldMk cId="0" sldId="344"/>
            <ac:spMk id="833" creationId="{00000000-0000-0000-0000-000000000000}"/>
          </ac:spMkLst>
        </pc:spChg>
        <pc:spChg chg="mod ord">
          <ac:chgData name="Alejandro" userId="d318735d-b8e5-4f1a-b3a1-33090e35db06" providerId="ADAL" clId="{F5B953ED-52A5-4DDC-B605-44D8BD85C330}" dt="2021-02-14T19:19:18.336" v="10779" actId="1076"/>
          <ac:spMkLst>
            <pc:docMk/>
            <pc:sldMk cId="0" sldId="344"/>
            <ac:spMk id="834" creationId="{00000000-0000-0000-0000-000000000000}"/>
          </ac:spMkLst>
        </pc:spChg>
        <pc:spChg chg="mod">
          <ac:chgData name="Alejandro" userId="d318735d-b8e5-4f1a-b3a1-33090e35db06" providerId="ADAL" clId="{F5B953ED-52A5-4DDC-B605-44D8BD85C330}" dt="2021-02-14T19:18:44.916" v="10774" actId="1076"/>
          <ac:spMkLst>
            <pc:docMk/>
            <pc:sldMk cId="0" sldId="344"/>
            <ac:spMk id="835" creationId="{00000000-0000-0000-0000-000000000000}"/>
          </ac:spMkLst>
        </pc:spChg>
      </pc:sldChg>
      <pc:sldChg chg="addSp delSp modSp mod modClrScheme chgLayout">
        <pc:chgData name="Alejandro" userId="d318735d-b8e5-4f1a-b3a1-33090e35db06" providerId="ADAL" clId="{F5B953ED-52A5-4DDC-B605-44D8BD85C330}" dt="2021-02-14T20:53:33.786" v="11989" actId="20577"/>
        <pc:sldMkLst>
          <pc:docMk/>
          <pc:sldMk cId="0" sldId="345"/>
        </pc:sldMkLst>
        <pc:spChg chg="add mod ord">
          <ac:chgData name="Alejandro" userId="d318735d-b8e5-4f1a-b3a1-33090e35db06" providerId="ADAL" clId="{F5B953ED-52A5-4DDC-B605-44D8BD85C330}" dt="2021-02-14T19:27:26.284" v="10820"/>
          <ac:spMkLst>
            <pc:docMk/>
            <pc:sldMk cId="0" sldId="345"/>
            <ac:spMk id="2" creationId="{8ABD88A2-F3EE-4834-8926-B506AE93A5B9}"/>
          </ac:spMkLst>
        </pc:spChg>
        <pc:spChg chg="del mod ord">
          <ac:chgData name="Alejandro" userId="d318735d-b8e5-4f1a-b3a1-33090e35db06" providerId="ADAL" clId="{F5B953ED-52A5-4DDC-B605-44D8BD85C330}" dt="2021-02-14T19:27:22.507" v="10819" actId="700"/>
          <ac:spMkLst>
            <pc:docMk/>
            <pc:sldMk cId="0" sldId="345"/>
            <ac:spMk id="840" creationId="{00000000-0000-0000-0000-000000000000}"/>
          </ac:spMkLst>
        </pc:spChg>
        <pc:spChg chg="mod ord">
          <ac:chgData name="Alejandro" userId="d318735d-b8e5-4f1a-b3a1-33090e35db06" providerId="ADAL" clId="{F5B953ED-52A5-4DDC-B605-44D8BD85C330}" dt="2021-02-14T19:28:12.791" v="10909" actId="12"/>
          <ac:spMkLst>
            <pc:docMk/>
            <pc:sldMk cId="0" sldId="345"/>
            <ac:spMk id="841" creationId="{00000000-0000-0000-0000-000000000000}"/>
          </ac:spMkLst>
        </pc:spChg>
        <pc:spChg chg="mod">
          <ac:chgData name="Alejandro" userId="d318735d-b8e5-4f1a-b3a1-33090e35db06" providerId="ADAL" clId="{F5B953ED-52A5-4DDC-B605-44D8BD85C330}" dt="2021-02-14T20:53:33.786" v="11989" actId="20577"/>
          <ac:spMkLst>
            <pc:docMk/>
            <pc:sldMk cId="0" sldId="345"/>
            <ac:spMk id="842" creationId="{00000000-0000-0000-0000-000000000000}"/>
          </ac:spMkLst>
        </pc:spChg>
      </pc:sldChg>
      <pc:sldChg chg="addSp delSp modSp mod modClrScheme chgLayout">
        <pc:chgData name="Alejandro" userId="d318735d-b8e5-4f1a-b3a1-33090e35db06" providerId="ADAL" clId="{F5B953ED-52A5-4DDC-B605-44D8BD85C330}" dt="2021-02-14T19:31:10.392" v="10932" actId="14100"/>
        <pc:sldMkLst>
          <pc:docMk/>
          <pc:sldMk cId="0" sldId="346"/>
        </pc:sldMkLst>
        <pc:spChg chg="add mod ord">
          <ac:chgData name="Alejandro" userId="d318735d-b8e5-4f1a-b3a1-33090e35db06" providerId="ADAL" clId="{F5B953ED-52A5-4DDC-B605-44D8BD85C330}" dt="2021-02-14T19:29:16.888" v="10913"/>
          <ac:spMkLst>
            <pc:docMk/>
            <pc:sldMk cId="0" sldId="346"/>
            <ac:spMk id="2" creationId="{96A57A61-95B2-418E-849E-7666B49EFCB3}"/>
          </ac:spMkLst>
        </pc:spChg>
        <pc:spChg chg="del mod ord">
          <ac:chgData name="Alejandro" userId="d318735d-b8e5-4f1a-b3a1-33090e35db06" providerId="ADAL" clId="{F5B953ED-52A5-4DDC-B605-44D8BD85C330}" dt="2021-02-14T19:29:13.569" v="10912" actId="700"/>
          <ac:spMkLst>
            <pc:docMk/>
            <pc:sldMk cId="0" sldId="346"/>
            <ac:spMk id="847" creationId="{00000000-0000-0000-0000-000000000000}"/>
          </ac:spMkLst>
        </pc:spChg>
        <pc:spChg chg="mod ord">
          <ac:chgData name="Alejandro" userId="d318735d-b8e5-4f1a-b3a1-33090e35db06" providerId="ADAL" clId="{F5B953ED-52A5-4DDC-B605-44D8BD85C330}" dt="2021-02-14T19:30:36.152" v="10926" actId="14100"/>
          <ac:spMkLst>
            <pc:docMk/>
            <pc:sldMk cId="0" sldId="346"/>
            <ac:spMk id="848" creationId="{00000000-0000-0000-0000-000000000000}"/>
          </ac:spMkLst>
        </pc:spChg>
        <pc:spChg chg="mod">
          <ac:chgData name="Alejandro" userId="d318735d-b8e5-4f1a-b3a1-33090e35db06" providerId="ADAL" clId="{F5B953ED-52A5-4DDC-B605-44D8BD85C330}" dt="2021-02-14T19:30:48.035" v="10927" actId="1076"/>
          <ac:spMkLst>
            <pc:docMk/>
            <pc:sldMk cId="0" sldId="346"/>
            <ac:spMk id="849" creationId="{00000000-0000-0000-0000-000000000000}"/>
          </ac:spMkLst>
        </pc:spChg>
        <pc:spChg chg="mod">
          <ac:chgData name="Alejandro" userId="d318735d-b8e5-4f1a-b3a1-33090e35db06" providerId="ADAL" clId="{F5B953ED-52A5-4DDC-B605-44D8BD85C330}" dt="2021-02-14T19:31:10.392" v="10932" actId="14100"/>
          <ac:spMkLst>
            <pc:docMk/>
            <pc:sldMk cId="0" sldId="346"/>
            <ac:spMk id="850" creationId="{00000000-0000-0000-0000-000000000000}"/>
          </ac:spMkLst>
        </pc:spChg>
        <pc:spChg chg="mod">
          <ac:chgData name="Alejandro" userId="d318735d-b8e5-4f1a-b3a1-33090e35db06" providerId="ADAL" clId="{F5B953ED-52A5-4DDC-B605-44D8BD85C330}" dt="2021-02-14T19:30:58.144" v="10929" actId="1076"/>
          <ac:spMkLst>
            <pc:docMk/>
            <pc:sldMk cId="0" sldId="346"/>
            <ac:spMk id="851" creationId="{00000000-0000-0000-0000-000000000000}"/>
          </ac:spMkLst>
        </pc:spChg>
        <pc:cxnChg chg="mod">
          <ac:chgData name="Alejandro" userId="d318735d-b8e5-4f1a-b3a1-33090e35db06" providerId="ADAL" clId="{F5B953ED-52A5-4DDC-B605-44D8BD85C330}" dt="2021-02-14T19:31:02.089" v="10930" actId="14100"/>
          <ac:cxnSpMkLst>
            <pc:docMk/>
            <pc:sldMk cId="0" sldId="346"/>
            <ac:cxnSpMk id="852" creationId="{00000000-0000-0000-0000-000000000000}"/>
          </ac:cxnSpMkLst>
        </pc:cxnChg>
        <pc:cxnChg chg="mod">
          <ac:chgData name="Alejandro" userId="d318735d-b8e5-4f1a-b3a1-33090e35db06" providerId="ADAL" clId="{F5B953ED-52A5-4DDC-B605-44D8BD85C330}" dt="2021-02-14T19:31:10.392" v="10932" actId="14100"/>
          <ac:cxnSpMkLst>
            <pc:docMk/>
            <pc:sldMk cId="0" sldId="346"/>
            <ac:cxnSpMk id="853" creationId="{00000000-0000-0000-0000-000000000000}"/>
          </ac:cxnSpMkLst>
        </pc:cxnChg>
      </pc:sldChg>
      <pc:sldChg chg="addSp modSp add mod ord setBg">
        <pc:chgData name="Alejandro" userId="d318735d-b8e5-4f1a-b3a1-33090e35db06" providerId="ADAL" clId="{F5B953ED-52A5-4DDC-B605-44D8BD85C330}" dt="2021-02-14T17:51:50.623" v="9803" actId="1076"/>
        <pc:sldMkLst>
          <pc:docMk/>
          <pc:sldMk cId="0" sldId="347"/>
        </pc:sldMkLst>
        <pc:spChg chg="add">
          <ac:chgData name="Alejandro" userId="d318735d-b8e5-4f1a-b3a1-33090e35db06" providerId="ADAL" clId="{F5B953ED-52A5-4DDC-B605-44D8BD85C330}" dt="2021-02-14T17:51:31.228" v="9799" actId="26606"/>
          <ac:spMkLst>
            <pc:docMk/>
            <pc:sldMk cId="0" sldId="347"/>
            <ac:spMk id="97" creationId="{33CD251C-A887-4D2F-925B-FC097198538B}"/>
          </ac:spMkLst>
        </pc:spChg>
        <pc:spChg chg="add">
          <ac:chgData name="Alejandro" userId="d318735d-b8e5-4f1a-b3a1-33090e35db06" providerId="ADAL" clId="{F5B953ED-52A5-4DDC-B605-44D8BD85C330}" dt="2021-02-14T17:51:31.228" v="9799" actId="26606"/>
          <ac:spMkLst>
            <pc:docMk/>
            <pc:sldMk cId="0" sldId="347"/>
            <ac:spMk id="99" creationId="{B19D093C-27FB-4032-B282-42C4563F257C}"/>
          </ac:spMkLst>
        </pc:spChg>
        <pc:spChg chg="mod">
          <ac:chgData name="Alejandro" userId="d318735d-b8e5-4f1a-b3a1-33090e35db06" providerId="ADAL" clId="{F5B953ED-52A5-4DDC-B605-44D8BD85C330}" dt="2021-02-14T17:51:31.228" v="9799" actId="26606"/>
          <ac:spMkLst>
            <pc:docMk/>
            <pc:sldMk cId="0" sldId="347"/>
            <ac:spMk id="858" creationId="{00000000-0000-0000-0000-000000000000}"/>
          </ac:spMkLst>
        </pc:spChg>
        <pc:spChg chg="mod">
          <ac:chgData name="Alejandro" userId="d318735d-b8e5-4f1a-b3a1-33090e35db06" providerId="ADAL" clId="{F5B953ED-52A5-4DDC-B605-44D8BD85C330}" dt="2021-02-14T17:51:31.228" v="9799" actId="26606"/>
          <ac:spMkLst>
            <pc:docMk/>
            <pc:sldMk cId="0" sldId="347"/>
            <ac:spMk id="859" creationId="{00000000-0000-0000-0000-000000000000}"/>
          </ac:spMkLst>
        </pc:spChg>
        <pc:grpChg chg="add">
          <ac:chgData name="Alejandro" userId="d318735d-b8e5-4f1a-b3a1-33090e35db06" providerId="ADAL" clId="{F5B953ED-52A5-4DDC-B605-44D8BD85C330}" dt="2021-02-14T17:51:31.228" v="9799" actId="26606"/>
          <ac:grpSpMkLst>
            <pc:docMk/>
            <pc:sldMk cId="0" sldId="347"/>
            <ac:grpSpMk id="101" creationId="{35EE815E-1BD3-4777-B652-6D98825BF66B}"/>
          </ac:grpSpMkLst>
        </pc:grpChg>
        <pc:picChg chg="mod">
          <ac:chgData name="Alejandro" userId="d318735d-b8e5-4f1a-b3a1-33090e35db06" providerId="ADAL" clId="{F5B953ED-52A5-4DDC-B605-44D8BD85C330}" dt="2021-02-14T17:51:50.623" v="9803" actId="1076"/>
          <ac:picMkLst>
            <pc:docMk/>
            <pc:sldMk cId="0" sldId="347"/>
            <ac:picMk id="860" creationId="{00000000-0000-0000-0000-000000000000}"/>
          </ac:picMkLst>
        </pc:picChg>
      </pc:sldChg>
      <pc:sldChg chg="addSp modSp add mod ord setBg setClrOvrMap">
        <pc:chgData name="Alejandro" userId="d318735d-b8e5-4f1a-b3a1-33090e35db06" providerId="ADAL" clId="{F5B953ED-52A5-4DDC-B605-44D8BD85C330}" dt="2021-02-20T16:31:13.397" v="16793" actId="15"/>
        <pc:sldMkLst>
          <pc:docMk/>
          <pc:sldMk cId="0" sldId="348"/>
        </pc:sldMkLst>
        <pc:spChg chg="add">
          <ac:chgData name="Alejandro" userId="d318735d-b8e5-4f1a-b3a1-33090e35db06" providerId="ADAL" clId="{F5B953ED-52A5-4DDC-B605-44D8BD85C330}" dt="2021-02-14T17:50:47.542" v="9797" actId="26606"/>
          <ac:spMkLst>
            <pc:docMk/>
            <pc:sldMk cId="0" sldId="348"/>
            <ac:spMk id="103" creationId="{C7FA33FF-088D-4F16-95A2-2C64D353DEA8}"/>
          </ac:spMkLst>
        </pc:spChg>
        <pc:spChg chg="add">
          <ac:chgData name="Alejandro" userId="d318735d-b8e5-4f1a-b3a1-33090e35db06" providerId="ADAL" clId="{F5B953ED-52A5-4DDC-B605-44D8BD85C330}" dt="2021-02-14T17:50:47.542" v="9797" actId="26606"/>
          <ac:spMkLst>
            <pc:docMk/>
            <pc:sldMk cId="0" sldId="348"/>
            <ac:spMk id="105" creationId="{A376EFB1-01CF-419F-ABF1-2AF02BBFCBD1}"/>
          </ac:spMkLst>
        </pc:spChg>
        <pc:spChg chg="add">
          <ac:chgData name="Alejandro" userId="d318735d-b8e5-4f1a-b3a1-33090e35db06" providerId="ADAL" clId="{F5B953ED-52A5-4DDC-B605-44D8BD85C330}" dt="2021-02-14T17:50:47.542" v="9797" actId="26606"/>
          <ac:spMkLst>
            <pc:docMk/>
            <pc:sldMk cId="0" sldId="348"/>
            <ac:spMk id="107" creationId="{FF9DEA15-78BD-4750-AA18-B9F28A6D5AB8}"/>
          </ac:spMkLst>
        </pc:spChg>
        <pc:spChg chg="mod">
          <ac:chgData name="Alejandro" userId="d318735d-b8e5-4f1a-b3a1-33090e35db06" providerId="ADAL" clId="{F5B953ED-52A5-4DDC-B605-44D8BD85C330}" dt="2021-02-14T17:50:47.542" v="9797" actId="26606"/>
          <ac:spMkLst>
            <pc:docMk/>
            <pc:sldMk cId="0" sldId="348"/>
            <ac:spMk id="865" creationId="{00000000-0000-0000-0000-000000000000}"/>
          </ac:spMkLst>
        </pc:spChg>
        <pc:spChg chg="mod">
          <ac:chgData name="Alejandro" userId="d318735d-b8e5-4f1a-b3a1-33090e35db06" providerId="ADAL" clId="{F5B953ED-52A5-4DDC-B605-44D8BD85C330}" dt="2021-02-20T16:31:13.397" v="16793" actId="15"/>
          <ac:spMkLst>
            <pc:docMk/>
            <pc:sldMk cId="0" sldId="348"/>
            <ac:spMk id="866" creationId="{00000000-0000-0000-0000-000000000000}"/>
          </ac:spMkLst>
        </pc:spChg>
      </pc:sldChg>
      <pc:sldChg chg="addSp modSp add mod ord setBg setClrOvrMap">
        <pc:chgData name="Alejandro" userId="d318735d-b8e5-4f1a-b3a1-33090e35db06" providerId="ADAL" clId="{F5B953ED-52A5-4DDC-B605-44D8BD85C330}" dt="2021-02-14T17:51:13.026" v="9798" actId="26606"/>
        <pc:sldMkLst>
          <pc:docMk/>
          <pc:sldMk cId="0" sldId="349"/>
        </pc:sldMkLst>
        <pc:spChg chg="add">
          <ac:chgData name="Alejandro" userId="d318735d-b8e5-4f1a-b3a1-33090e35db06" providerId="ADAL" clId="{F5B953ED-52A5-4DDC-B605-44D8BD85C330}" dt="2021-02-14T17:51:13.026" v="9798" actId="26606"/>
          <ac:spMkLst>
            <pc:docMk/>
            <pc:sldMk cId="0" sldId="349"/>
            <ac:spMk id="109" creationId="{7264F718-7FAC-4056-9FA9-A603EC682FE7}"/>
          </ac:spMkLst>
        </pc:spChg>
        <pc:spChg chg="add">
          <ac:chgData name="Alejandro" userId="d318735d-b8e5-4f1a-b3a1-33090e35db06" providerId="ADAL" clId="{F5B953ED-52A5-4DDC-B605-44D8BD85C330}" dt="2021-02-14T17:51:13.026" v="9798" actId="26606"/>
          <ac:spMkLst>
            <pc:docMk/>
            <pc:sldMk cId="0" sldId="349"/>
            <ac:spMk id="111" creationId="{F74639F7-E3C7-4165-A83E-6386A86BA1DA}"/>
          </ac:spMkLst>
        </pc:spChg>
        <pc:spChg chg="add">
          <ac:chgData name="Alejandro" userId="d318735d-b8e5-4f1a-b3a1-33090e35db06" providerId="ADAL" clId="{F5B953ED-52A5-4DDC-B605-44D8BD85C330}" dt="2021-02-14T17:51:13.026" v="9798" actId="26606"/>
          <ac:spMkLst>
            <pc:docMk/>
            <pc:sldMk cId="0" sldId="349"/>
            <ac:spMk id="113" creationId="{8B3AF0F1-707A-463E-B5EE-33C63A40CFC9}"/>
          </ac:spMkLst>
        </pc:spChg>
        <pc:spChg chg="mod">
          <ac:chgData name="Alejandro" userId="d318735d-b8e5-4f1a-b3a1-33090e35db06" providerId="ADAL" clId="{F5B953ED-52A5-4DDC-B605-44D8BD85C330}" dt="2021-02-14T17:51:13.026" v="9798" actId="26606"/>
          <ac:spMkLst>
            <pc:docMk/>
            <pc:sldMk cId="0" sldId="349"/>
            <ac:spMk id="871" creationId="{00000000-0000-0000-0000-000000000000}"/>
          </ac:spMkLst>
        </pc:spChg>
        <pc:spChg chg="mod">
          <ac:chgData name="Alejandro" userId="d318735d-b8e5-4f1a-b3a1-33090e35db06" providerId="ADAL" clId="{F5B953ED-52A5-4DDC-B605-44D8BD85C330}" dt="2021-02-14T17:51:13.026" v="9798" actId="26606"/>
          <ac:spMkLst>
            <pc:docMk/>
            <pc:sldMk cId="0" sldId="349"/>
            <ac:spMk id="872" creationId="{00000000-0000-0000-0000-000000000000}"/>
          </ac:spMkLst>
        </pc:spChg>
      </pc:sldChg>
      <pc:sldChg chg="addSp delSp modSp add del mod ord modClrScheme chgLayout">
        <pc:chgData name="Alejandro" userId="d318735d-b8e5-4f1a-b3a1-33090e35db06" providerId="ADAL" clId="{F5B953ED-52A5-4DDC-B605-44D8BD85C330}" dt="2021-02-21T12:03:53.051" v="19685" actId="2696"/>
        <pc:sldMkLst>
          <pc:docMk/>
          <pc:sldMk cId="0" sldId="350"/>
        </pc:sldMkLst>
        <pc:spChg chg="add del mod">
          <ac:chgData name="Alejandro" userId="d318735d-b8e5-4f1a-b3a1-33090e35db06" providerId="ADAL" clId="{F5B953ED-52A5-4DDC-B605-44D8BD85C330}" dt="2021-02-14T12:35:24.877" v="7848"/>
          <ac:spMkLst>
            <pc:docMk/>
            <pc:sldMk cId="0" sldId="350"/>
            <ac:spMk id="3" creationId="{C074A885-D3F7-4C35-A326-4F6898ABC4BB}"/>
          </ac:spMkLst>
        </pc:spChg>
        <pc:spChg chg="add del mod">
          <ac:chgData name="Alejandro" userId="d318735d-b8e5-4f1a-b3a1-33090e35db06" providerId="ADAL" clId="{F5B953ED-52A5-4DDC-B605-44D8BD85C330}" dt="2021-02-14T12:35:24.877" v="7848"/>
          <ac:spMkLst>
            <pc:docMk/>
            <pc:sldMk cId="0" sldId="350"/>
            <ac:spMk id="4" creationId="{762B7D56-1454-4726-AF47-48E79B07C36C}"/>
          </ac:spMkLst>
        </pc:spChg>
        <pc:spChg chg="add del mod">
          <ac:chgData name="Alejandro" userId="d318735d-b8e5-4f1a-b3a1-33090e35db06" providerId="ADAL" clId="{F5B953ED-52A5-4DDC-B605-44D8BD85C330}" dt="2021-02-14T17:10:44.030" v="9275" actId="21"/>
          <ac:spMkLst>
            <pc:docMk/>
            <pc:sldMk cId="0" sldId="350"/>
            <ac:spMk id="5" creationId="{A89FE4E7-CAC2-4374-9AD6-BA81B5BCD0A1}"/>
          </ac:spMkLst>
        </pc:spChg>
        <pc:spChg chg="add del mod">
          <ac:chgData name="Alejandro" userId="d318735d-b8e5-4f1a-b3a1-33090e35db06" providerId="ADAL" clId="{F5B953ED-52A5-4DDC-B605-44D8BD85C330}" dt="2021-02-14T17:10:44.030" v="9275" actId="21"/>
          <ac:spMkLst>
            <pc:docMk/>
            <pc:sldMk cId="0" sldId="350"/>
            <ac:spMk id="6" creationId="{FAE891D0-B988-4C15-AEB8-2A135E21CE9D}"/>
          </ac:spMkLst>
        </pc:spChg>
        <pc:spChg chg="add del mod">
          <ac:chgData name="Alejandro" userId="d318735d-b8e5-4f1a-b3a1-33090e35db06" providerId="ADAL" clId="{F5B953ED-52A5-4DDC-B605-44D8BD85C330}" dt="2021-02-21T12:01:21.890" v="19661" actId="21"/>
          <ac:spMkLst>
            <pc:docMk/>
            <pc:sldMk cId="0" sldId="350"/>
            <ac:spMk id="7" creationId="{A67DF128-D79E-4F45-9F1F-9776D7FEC38A}"/>
          </ac:spMkLst>
        </pc:spChg>
        <pc:spChg chg="add del mod">
          <ac:chgData name="Alejandro" userId="d318735d-b8e5-4f1a-b3a1-33090e35db06" providerId="ADAL" clId="{F5B953ED-52A5-4DDC-B605-44D8BD85C330}" dt="2021-02-21T12:02:05.515" v="19667" actId="21"/>
          <ac:spMkLst>
            <pc:docMk/>
            <pc:sldMk cId="0" sldId="350"/>
            <ac:spMk id="8" creationId="{F4AF6535-CF41-4160-B4D2-3E586F10C33A}"/>
          </ac:spMkLst>
        </pc:spChg>
        <pc:spChg chg="add del mod">
          <ac:chgData name="Alejandro" userId="d318735d-b8e5-4f1a-b3a1-33090e35db06" providerId="ADAL" clId="{F5B953ED-52A5-4DDC-B605-44D8BD85C330}" dt="2021-02-21T12:02:05.515" v="19667" actId="21"/>
          <ac:spMkLst>
            <pc:docMk/>
            <pc:sldMk cId="0" sldId="350"/>
            <ac:spMk id="10" creationId="{918EE3EF-E640-413F-A060-59225099F87B}"/>
          </ac:spMkLst>
        </pc:spChg>
        <pc:spChg chg="mod ord">
          <ac:chgData name="Alejandro" userId="d318735d-b8e5-4f1a-b3a1-33090e35db06" providerId="ADAL" clId="{F5B953ED-52A5-4DDC-B605-44D8BD85C330}" dt="2021-02-14T17:16:20.670" v="9420" actId="20577"/>
          <ac:spMkLst>
            <pc:docMk/>
            <pc:sldMk cId="0" sldId="350"/>
            <ac:spMk id="877" creationId="{00000000-0000-0000-0000-000000000000}"/>
          </ac:spMkLst>
        </pc:spChg>
        <pc:cxnChg chg="add del mod">
          <ac:chgData name="Alejandro" userId="d318735d-b8e5-4f1a-b3a1-33090e35db06" providerId="ADAL" clId="{F5B953ED-52A5-4DDC-B605-44D8BD85C330}" dt="2021-02-21T12:02:05.515" v="19667" actId="21"/>
          <ac:cxnSpMkLst>
            <pc:docMk/>
            <pc:sldMk cId="0" sldId="350"/>
            <ac:cxnSpMk id="9" creationId="{6F6CE0C4-E759-470B-9D2F-0051E65C0BDF}"/>
          </ac:cxnSpMkLst>
        </pc:cxnChg>
        <pc:cxnChg chg="add del mod">
          <ac:chgData name="Alejandro" userId="d318735d-b8e5-4f1a-b3a1-33090e35db06" providerId="ADAL" clId="{F5B953ED-52A5-4DDC-B605-44D8BD85C330}" dt="2021-02-21T12:02:05.515" v="19667" actId="21"/>
          <ac:cxnSpMkLst>
            <pc:docMk/>
            <pc:sldMk cId="0" sldId="350"/>
            <ac:cxnSpMk id="11" creationId="{BC5630C7-2615-424A-BAC7-085DBAFE968E}"/>
          </ac:cxnSpMkLst>
        </pc:cxnChg>
      </pc:sldChg>
      <pc:sldChg chg="addSp modSp add mod ord setBg">
        <pc:chgData name="Alejandro" userId="d318735d-b8e5-4f1a-b3a1-33090e35db06" providerId="ADAL" clId="{F5B953ED-52A5-4DDC-B605-44D8BD85C330}" dt="2021-02-22T16:46:43.911" v="23892"/>
        <pc:sldMkLst>
          <pc:docMk/>
          <pc:sldMk cId="0" sldId="354"/>
        </pc:sldMkLst>
        <pc:spChg chg="add">
          <ac:chgData name="Alejandro" userId="d318735d-b8e5-4f1a-b3a1-33090e35db06" providerId="ADAL" clId="{F5B953ED-52A5-4DDC-B605-44D8BD85C330}" dt="2021-02-14T19:51:10.188" v="11078" actId="26606"/>
          <ac:spMkLst>
            <pc:docMk/>
            <pc:sldMk cId="0" sldId="354"/>
            <ac:spMk id="73" creationId="{AC17DE74-01C9-4859-B65A-85CF999E8580}"/>
          </ac:spMkLst>
        </pc:spChg>
        <pc:spChg chg="add">
          <ac:chgData name="Alejandro" userId="d318735d-b8e5-4f1a-b3a1-33090e35db06" providerId="ADAL" clId="{F5B953ED-52A5-4DDC-B605-44D8BD85C330}" dt="2021-02-14T19:51:10.188" v="11078" actId="26606"/>
          <ac:spMkLst>
            <pc:docMk/>
            <pc:sldMk cId="0" sldId="354"/>
            <ac:spMk id="75" creationId="{068C0432-0E90-4CC1-8CD3-D44A90DF07EF}"/>
          </ac:spMkLst>
        </pc:spChg>
        <pc:spChg chg="mod">
          <ac:chgData name="Alejandro" userId="d318735d-b8e5-4f1a-b3a1-33090e35db06" providerId="ADAL" clId="{F5B953ED-52A5-4DDC-B605-44D8BD85C330}" dt="2021-02-14T19:51:10.188" v="11078" actId="26606"/>
          <ac:spMkLst>
            <pc:docMk/>
            <pc:sldMk cId="0" sldId="354"/>
            <ac:spMk id="899" creationId="{00000000-0000-0000-0000-000000000000}"/>
          </ac:spMkLst>
        </pc:spChg>
        <pc:spChg chg="mod">
          <ac:chgData name="Alejandro" userId="d318735d-b8e5-4f1a-b3a1-33090e35db06" providerId="ADAL" clId="{F5B953ED-52A5-4DDC-B605-44D8BD85C330}" dt="2021-02-14T19:51:10.188" v="11078" actId="26606"/>
          <ac:spMkLst>
            <pc:docMk/>
            <pc:sldMk cId="0" sldId="354"/>
            <ac:spMk id="900" creationId="{00000000-0000-0000-0000-000000000000}"/>
          </ac:spMkLst>
        </pc:spChg>
      </pc:sldChg>
      <pc:sldChg chg="addSp modSp add mod ord setBg">
        <pc:chgData name="Alejandro" userId="d318735d-b8e5-4f1a-b3a1-33090e35db06" providerId="ADAL" clId="{F5B953ED-52A5-4DDC-B605-44D8BD85C330}" dt="2021-02-22T16:46:43.911" v="23892"/>
        <pc:sldMkLst>
          <pc:docMk/>
          <pc:sldMk cId="0" sldId="355"/>
        </pc:sldMkLst>
        <pc:spChg chg="add">
          <ac:chgData name="Alejandro" userId="d318735d-b8e5-4f1a-b3a1-33090e35db06" providerId="ADAL" clId="{F5B953ED-52A5-4DDC-B605-44D8BD85C330}" dt="2021-02-14T19:51:17.843" v="11079" actId="26606"/>
          <ac:spMkLst>
            <pc:docMk/>
            <pc:sldMk cId="0" sldId="355"/>
            <ac:spMk id="79" creationId="{C05CBC3C-2E5A-4839-8B9B-2E5A6ADF0F58}"/>
          </ac:spMkLst>
        </pc:spChg>
        <pc:spChg chg="add">
          <ac:chgData name="Alejandro" userId="d318735d-b8e5-4f1a-b3a1-33090e35db06" providerId="ADAL" clId="{F5B953ED-52A5-4DDC-B605-44D8BD85C330}" dt="2021-02-14T19:51:17.843" v="11079" actId="26606"/>
          <ac:spMkLst>
            <pc:docMk/>
            <pc:sldMk cId="0" sldId="355"/>
            <ac:spMk id="81" creationId="{827FF362-FC97-4BF5-949B-D4ADFA26E457}"/>
          </ac:spMkLst>
        </pc:spChg>
        <pc:spChg chg="mod">
          <ac:chgData name="Alejandro" userId="d318735d-b8e5-4f1a-b3a1-33090e35db06" providerId="ADAL" clId="{F5B953ED-52A5-4DDC-B605-44D8BD85C330}" dt="2021-02-14T19:51:17.843" v="11079" actId="26606"/>
          <ac:spMkLst>
            <pc:docMk/>
            <pc:sldMk cId="0" sldId="355"/>
            <ac:spMk id="905" creationId="{00000000-0000-0000-0000-000000000000}"/>
          </ac:spMkLst>
        </pc:spChg>
        <pc:spChg chg="mod">
          <ac:chgData name="Alejandro" userId="d318735d-b8e5-4f1a-b3a1-33090e35db06" providerId="ADAL" clId="{F5B953ED-52A5-4DDC-B605-44D8BD85C330}" dt="2021-02-14T19:51:17.843" v="11079" actId="26606"/>
          <ac:spMkLst>
            <pc:docMk/>
            <pc:sldMk cId="0" sldId="355"/>
            <ac:spMk id="906" creationId="{00000000-0000-0000-0000-000000000000}"/>
          </ac:spMkLst>
        </pc:spChg>
      </pc:sldChg>
      <pc:sldChg chg="addSp delSp modSp add mod ord setBg">
        <pc:chgData name="Alejandro" userId="d318735d-b8e5-4f1a-b3a1-33090e35db06" providerId="ADAL" clId="{F5B953ED-52A5-4DDC-B605-44D8BD85C330}" dt="2021-02-22T16:46:43.911" v="23892"/>
        <pc:sldMkLst>
          <pc:docMk/>
          <pc:sldMk cId="0" sldId="356"/>
        </pc:sldMkLst>
        <pc:spChg chg="add mod">
          <ac:chgData name="Alejandro" userId="d318735d-b8e5-4f1a-b3a1-33090e35db06" providerId="ADAL" clId="{F5B953ED-52A5-4DDC-B605-44D8BD85C330}" dt="2021-02-14T19:55:15.634" v="11132" actId="404"/>
          <ac:spMkLst>
            <pc:docMk/>
            <pc:sldMk cId="0" sldId="356"/>
            <ac:spMk id="16" creationId="{452466FB-41FA-407E-9326-5A5EA9EBB7F8}"/>
          </ac:spMkLst>
        </pc:spChg>
        <pc:spChg chg="add mod">
          <ac:chgData name="Alejandro" userId="d318735d-b8e5-4f1a-b3a1-33090e35db06" providerId="ADAL" clId="{F5B953ED-52A5-4DDC-B605-44D8BD85C330}" dt="2021-02-14T19:55:15.634" v="11132" actId="404"/>
          <ac:spMkLst>
            <pc:docMk/>
            <pc:sldMk cId="0" sldId="356"/>
            <ac:spMk id="17" creationId="{DD1ADA70-E8BE-4349-BA3F-DBF1198B6485}"/>
          </ac:spMkLst>
        </pc:spChg>
        <pc:spChg chg="add mod">
          <ac:chgData name="Alejandro" userId="d318735d-b8e5-4f1a-b3a1-33090e35db06" providerId="ADAL" clId="{F5B953ED-52A5-4DDC-B605-44D8BD85C330}" dt="2021-02-14T19:55:06.263" v="11131" actId="1076"/>
          <ac:spMkLst>
            <pc:docMk/>
            <pc:sldMk cId="0" sldId="356"/>
            <ac:spMk id="19" creationId="{4BF7B0BE-DCA9-4926-A2D2-D8044226DBEA}"/>
          </ac:spMkLst>
        </pc:spChg>
        <pc:spChg chg="add mod">
          <ac:chgData name="Alejandro" userId="d318735d-b8e5-4f1a-b3a1-33090e35db06" providerId="ADAL" clId="{F5B953ED-52A5-4DDC-B605-44D8BD85C330}" dt="2021-02-14T19:55:15.634" v="11132" actId="404"/>
          <ac:spMkLst>
            <pc:docMk/>
            <pc:sldMk cId="0" sldId="356"/>
            <ac:spMk id="20" creationId="{D45F98B8-5F26-43CB-BA68-F7EBB86A3479}"/>
          </ac:spMkLst>
        </pc:spChg>
        <pc:spChg chg="add mod">
          <ac:chgData name="Alejandro" userId="d318735d-b8e5-4f1a-b3a1-33090e35db06" providerId="ADAL" clId="{F5B953ED-52A5-4DDC-B605-44D8BD85C330}" dt="2021-02-14T19:55:15.634" v="11132" actId="404"/>
          <ac:spMkLst>
            <pc:docMk/>
            <pc:sldMk cId="0" sldId="356"/>
            <ac:spMk id="21" creationId="{12F03935-849B-4280-B9CE-1B33A7C1FBCC}"/>
          </ac:spMkLst>
        </pc:spChg>
        <pc:spChg chg="add">
          <ac:chgData name="Alejandro" userId="d318735d-b8e5-4f1a-b3a1-33090e35db06" providerId="ADAL" clId="{F5B953ED-52A5-4DDC-B605-44D8BD85C330}" dt="2021-02-14T19:53:25.009" v="11085" actId="26606"/>
          <ac:spMkLst>
            <pc:docMk/>
            <pc:sldMk cId="0" sldId="356"/>
            <ac:spMk id="85" creationId="{1B15ED52-F352-441B-82BF-E0EA34836D08}"/>
          </ac:spMkLst>
        </pc:spChg>
        <pc:spChg chg="add">
          <ac:chgData name="Alejandro" userId="d318735d-b8e5-4f1a-b3a1-33090e35db06" providerId="ADAL" clId="{F5B953ED-52A5-4DDC-B605-44D8BD85C330}" dt="2021-02-14T19:53:25.009" v="11085" actId="26606"/>
          <ac:spMkLst>
            <pc:docMk/>
            <pc:sldMk cId="0" sldId="356"/>
            <ac:spMk id="87" creationId="{3B2E3793-BFE6-45A2-9B7B-E18844431C99}"/>
          </ac:spMkLst>
        </pc:spChg>
        <pc:spChg chg="add">
          <ac:chgData name="Alejandro" userId="d318735d-b8e5-4f1a-b3a1-33090e35db06" providerId="ADAL" clId="{F5B953ED-52A5-4DDC-B605-44D8BD85C330}" dt="2021-02-14T19:53:25.009" v="11085" actId="26606"/>
          <ac:spMkLst>
            <pc:docMk/>
            <pc:sldMk cId="0" sldId="356"/>
            <ac:spMk id="89" creationId="{BC4C4868-CB8F-4AF9-9CDB-8108F2C19B67}"/>
          </ac:spMkLst>
        </pc:spChg>
        <pc:spChg chg="add">
          <ac:chgData name="Alejandro" userId="d318735d-b8e5-4f1a-b3a1-33090e35db06" providerId="ADAL" clId="{F5B953ED-52A5-4DDC-B605-44D8BD85C330}" dt="2021-02-14T19:53:25.009" v="11085" actId="26606"/>
          <ac:spMkLst>
            <pc:docMk/>
            <pc:sldMk cId="0" sldId="356"/>
            <ac:spMk id="91" creationId="{375E0459-6403-40CD-989D-56A4407CA12E}"/>
          </ac:spMkLst>
        </pc:spChg>
        <pc:spChg chg="add">
          <ac:chgData name="Alejandro" userId="d318735d-b8e5-4f1a-b3a1-33090e35db06" providerId="ADAL" clId="{F5B953ED-52A5-4DDC-B605-44D8BD85C330}" dt="2021-02-14T19:53:25.009" v="11085" actId="26606"/>
          <ac:spMkLst>
            <pc:docMk/>
            <pc:sldMk cId="0" sldId="356"/>
            <ac:spMk id="93" creationId="{53E5B1A8-3AC9-4BD1-9BBC-78CA94F2D1BA}"/>
          </ac:spMkLst>
        </pc:spChg>
        <pc:spChg chg="mod">
          <ac:chgData name="Alejandro" userId="d318735d-b8e5-4f1a-b3a1-33090e35db06" providerId="ADAL" clId="{F5B953ED-52A5-4DDC-B605-44D8BD85C330}" dt="2021-02-14T19:53:25.009" v="11085" actId="26606"/>
          <ac:spMkLst>
            <pc:docMk/>
            <pc:sldMk cId="0" sldId="356"/>
            <ac:spMk id="911" creationId="{00000000-0000-0000-0000-000000000000}"/>
          </ac:spMkLst>
        </pc:spChg>
        <pc:spChg chg="mod">
          <ac:chgData name="Alejandro" userId="d318735d-b8e5-4f1a-b3a1-33090e35db06" providerId="ADAL" clId="{F5B953ED-52A5-4DDC-B605-44D8BD85C330}" dt="2021-02-14T19:53:47.113" v="11089" actId="790"/>
          <ac:spMkLst>
            <pc:docMk/>
            <pc:sldMk cId="0" sldId="356"/>
            <ac:spMk id="912"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3" creationId="{00000000-0000-0000-0000-000000000000}"/>
          </ac:spMkLst>
        </pc:spChg>
        <pc:spChg chg="del mod">
          <ac:chgData name="Alejandro" userId="d318735d-b8e5-4f1a-b3a1-33090e35db06" providerId="ADAL" clId="{F5B953ED-52A5-4DDC-B605-44D8BD85C330}" dt="2021-02-14T19:53:07.102" v="11084" actId="478"/>
          <ac:spMkLst>
            <pc:docMk/>
            <pc:sldMk cId="0" sldId="356"/>
            <ac:spMk id="914"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6" creationId="{00000000-0000-0000-0000-000000000000}"/>
          </ac:spMkLst>
        </pc:spChg>
        <pc:spChg chg="del mod">
          <ac:chgData name="Alejandro" userId="d318735d-b8e5-4f1a-b3a1-33090e35db06" providerId="ADAL" clId="{F5B953ED-52A5-4DDC-B605-44D8BD85C330}" dt="2021-02-14T19:53:01.546" v="11083" actId="478"/>
          <ac:spMkLst>
            <pc:docMk/>
            <pc:sldMk cId="0" sldId="356"/>
            <ac:spMk id="917"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8" creationId="{00000000-0000-0000-0000-000000000000}"/>
          </ac:spMkLst>
        </pc:spChg>
        <pc:cxnChg chg="add mod">
          <ac:chgData name="Alejandro" userId="d318735d-b8e5-4f1a-b3a1-33090e35db06" providerId="ADAL" clId="{F5B953ED-52A5-4DDC-B605-44D8BD85C330}" dt="2021-02-14T19:54:16.717" v="11092" actId="1076"/>
          <ac:cxnSpMkLst>
            <pc:docMk/>
            <pc:sldMk cId="0" sldId="356"/>
            <ac:cxnSpMk id="18" creationId="{6B8133BC-718B-415B-AF46-31A3BFB0ADF2}"/>
          </ac:cxnSpMkLst>
        </pc:cxnChg>
        <pc:cxnChg chg="add mod">
          <ac:chgData name="Alejandro" userId="d318735d-b8e5-4f1a-b3a1-33090e35db06" providerId="ADAL" clId="{F5B953ED-52A5-4DDC-B605-44D8BD85C330}" dt="2021-02-14T19:54:16.717" v="11092" actId="1076"/>
          <ac:cxnSpMkLst>
            <pc:docMk/>
            <pc:sldMk cId="0" sldId="356"/>
            <ac:cxnSpMk id="22" creationId="{C3D9ED26-1AFD-4170-9D34-46ECF0632BC7}"/>
          </ac:cxnSpMkLst>
        </pc:cxnChg>
        <pc:cxnChg chg="del mod">
          <ac:chgData name="Alejandro" userId="d318735d-b8e5-4f1a-b3a1-33090e35db06" providerId="ADAL" clId="{F5B953ED-52A5-4DDC-B605-44D8BD85C330}" dt="2021-02-14T19:53:01.546" v="11083" actId="478"/>
          <ac:cxnSpMkLst>
            <pc:docMk/>
            <pc:sldMk cId="0" sldId="356"/>
            <ac:cxnSpMk id="915" creationId="{00000000-0000-0000-0000-000000000000}"/>
          </ac:cxnSpMkLst>
        </pc:cxnChg>
        <pc:cxnChg chg="del mod">
          <ac:chgData name="Alejandro" userId="d318735d-b8e5-4f1a-b3a1-33090e35db06" providerId="ADAL" clId="{F5B953ED-52A5-4DDC-B605-44D8BD85C330}" dt="2021-02-14T19:53:01.546" v="11083" actId="478"/>
          <ac:cxnSpMkLst>
            <pc:docMk/>
            <pc:sldMk cId="0" sldId="356"/>
            <ac:cxnSpMk id="919" creationId="{00000000-0000-0000-0000-000000000000}"/>
          </ac:cxnSpMkLst>
        </pc:cxnChg>
      </pc:sldChg>
      <pc:sldChg chg="delSp modSp add del mod">
        <pc:chgData name="Alejandro" userId="d318735d-b8e5-4f1a-b3a1-33090e35db06" providerId="ADAL" clId="{F5B953ED-52A5-4DDC-B605-44D8BD85C330}" dt="2021-02-14T19:57:00.608" v="11149" actId="2696"/>
        <pc:sldMkLst>
          <pc:docMk/>
          <pc:sldMk cId="0" sldId="357"/>
        </pc:sldMkLst>
        <pc:spChg chg="mod">
          <ac:chgData name="Alejandro" userId="d318735d-b8e5-4f1a-b3a1-33090e35db06" providerId="ADAL" clId="{F5B953ED-52A5-4DDC-B605-44D8BD85C330}" dt="2021-02-14T19:55:51.133" v="11134" actId="21"/>
          <ac:spMkLst>
            <pc:docMk/>
            <pc:sldMk cId="0" sldId="357"/>
            <ac:spMk id="924"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6" creationId="{00000000-0000-0000-0000-000000000000}"/>
          </ac:spMkLst>
        </pc:spChg>
        <pc:spChg chg="del mod">
          <ac:chgData name="Alejandro" userId="d318735d-b8e5-4f1a-b3a1-33090e35db06" providerId="ADAL" clId="{F5B953ED-52A5-4DDC-B605-44D8BD85C330}" dt="2021-02-14T19:56:41.511" v="11147" actId="21"/>
          <ac:spMkLst>
            <pc:docMk/>
            <pc:sldMk cId="0" sldId="357"/>
            <ac:spMk id="927"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8"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9"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30" creationId="{00000000-0000-0000-0000-000000000000}"/>
          </ac:spMkLst>
        </pc:spChg>
        <pc:picChg chg="del">
          <ac:chgData name="Alejandro" userId="d318735d-b8e5-4f1a-b3a1-33090e35db06" providerId="ADAL" clId="{F5B953ED-52A5-4DDC-B605-44D8BD85C330}" dt="2021-02-14T19:56:27.271" v="11143" actId="21"/>
          <ac:picMkLst>
            <pc:docMk/>
            <pc:sldMk cId="0" sldId="357"/>
            <ac:picMk id="925" creationId="{00000000-0000-0000-0000-000000000000}"/>
          </ac:picMkLst>
        </pc:picChg>
        <pc:cxnChg chg="del mod">
          <ac:chgData name="Alejandro" userId="d318735d-b8e5-4f1a-b3a1-33090e35db06" providerId="ADAL" clId="{F5B953ED-52A5-4DDC-B605-44D8BD85C330}" dt="2021-02-14T19:56:27.271" v="11143" actId="21"/>
          <ac:cxnSpMkLst>
            <pc:docMk/>
            <pc:sldMk cId="0" sldId="357"/>
            <ac:cxnSpMk id="931" creationId="{00000000-0000-0000-0000-000000000000}"/>
          </ac:cxnSpMkLst>
        </pc:cxnChg>
      </pc:sldChg>
      <pc:sldChg chg="add del">
        <pc:chgData name="Alejandro" userId="d318735d-b8e5-4f1a-b3a1-33090e35db06" providerId="ADAL" clId="{F5B953ED-52A5-4DDC-B605-44D8BD85C330}" dt="2021-02-16T17:35:17.463" v="13572" actId="2696"/>
        <pc:sldMkLst>
          <pc:docMk/>
          <pc:sldMk cId="0" sldId="358"/>
        </pc:sldMkLst>
      </pc:sldChg>
      <pc:sldChg chg="addSp modSp add del mod">
        <pc:chgData name="Alejandro" userId="d318735d-b8e5-4f1a-b3a1-33090e35db06" providerId="ADAL" clId="{F5B953ED-52A5-4DDC-B605-44D8BD85C330}" dt="2021-02-14T19:47:53.625" v="11066" actId="47"/>
        <pc:sldMkLst>
          <pc:docMk/>
          <pc:sldMk cId="0" sldId="359"/>
        </pc:sldMkLst>
        <pc:spChg chg="add mod">
          <ac:chgData name="Alejandro" userId="d318735d-b8e5-4f1a-b3a1-33090e35db06" providerId="ADAL" clId="{F5B953ED-52A5-4DDC-B605-44D8BD85C330}" dt="2021-02-14T19:43:14.063" v="11039" actId="1076"/>
          <ac:spMkLst>
            <pc:docMk/>
            <pc:sldMk cId="0" sldId="359"/>
            <ac:spMk id="5" creationId="{8BEB4DAA-BDF2-460E-9FE7-6B25D0C4AA82}"/>
          </ac:spMkLst>
        </pc:spChg>
        <pc:spChg chg="mod">
          <ac:chgData name="Alejandro" userId="d318735d-b8e5-4f1a-b3a1-33090e35db06" providerId="ADAL" clId="{F5B953ED-52A5-4DDC-B605-44D8BD85C330}" dt="2021-02-14T19:42:05.387" v="11018" actId="21"/>
          <ac:spMkLst>
            <pc:docMk/>
            <pc:sldMk cId="0" sldId="359"/>
            <ac:spMk id="948" creationId="{00000000-0000-0000-0000-000000000000}"/>
          </ac:spMkLst>
        </pc:spChg>
      </pc:sldChg>
      <pc:sldChg chg="addSp delSp modSp add mod ord modClrScheme chgLayout">
        <pc:chgData name="Alejandro" userId="d318735d-b8e5-4f1a-b3a1-33090e35db06" providerId="ADAL" clId="{F5B953ED-52A5-4DDC-B605-44D8BD85C330}" dt="2021-02-22T16:46:43.911" v="23892"/>
        <pc:sldMkLst>
          <pc:docMk/>
          <pc:sldMk cId="0" sldId="360"/>
        </pc:sldMkLst>
        <pc:spChg chg="add mod ord">
          <ac:chgData name="Alejandro" userId="d318735d-b8e5-4f1a-b3a1-33090e35db06" providerId="ADAL" clId="{F5B953ED-52A5-4DDC-B605-44D8BD85C330}" dt="2021-02-14T19:50:25.054" v="11077"/>
          <ac:spMkLst>
            <pc:docMk/>
            <pc:sldMk cId="0" sldId="360"/>
            <ac:spMk id="4" creationId="{2D6C1A1F-DE56-46B7-87CA-79FF237BD999}"/>
          </ac:spMkLst>
        </pc:spChg>
        <pc:spChg chg="del mod ord">
          <ac:chgData name="Alejandro" userId="d318735d-b8e5-4f1a-b3a1-33090e35db06" providerId="ADAL" clId="{F5B953ED-52A5-4DDC-B605-44D8BD85C330}" dt="2021-02-14T19:50:21.945" v="11076" actId="700"/>
          <ac:spMkLst>
            <pc:docMk/>
            <pc:sldMk cId="0" sldId="360"/>
            <ac:spMk id="953"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4"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5"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6"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7" creationId="{00000000-0000-0000-0000-000000000000}"/>
          </ac:spMkLst>
        </pc:spChg>
        <pc:spChg chg="mod">
          <ac:chgData name="Alejandro" userId="d318735d-b8e5-4f1a-b3a1-33090e35db06" providerId="ADAL" clId="{F5B953ED-52A5-4DDC-B605-44D8BD85C330}" dt="2021-02-14T19:49:12.117" v="11072" actId="1076"/>
          <ac:spMkLst>
            <pc:docMk/>
            <pc:sldMk cId="0" sldId="360"/>
            <ac:spMk id="958" creationId="{00000000-0000-0000-0000-000000000000}"/>
          </ac:spMkLst>
        </pc:spChg>
        <pc:spChg chg="mod">
          <ac:chgData name="Alejandro" userId="d318735d-b8e5-4f1a-b3a1-33090e35db06" providerId="ADAL" clId="{F5B953ED-52A5-4DDC-B605-44D8BD85C330}" dt="2021-02-14T19:49:19.797" v="11073" actId="1076"/>
          <ac:spMkLst>
            <pc:docMk/>
            <pc:sldMk cId="0" sldId="360"/>
            <ac:spMk id="959"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1"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2" creationId="{00000000-0000-0000-0000-000000000000}"/>
          </ac:spMkLst>
        </pc:spChg>
        <pc:cxnChg chg="mod">
          <ac:chgData name="Alejandro" userId="d318735d-b8e5-4f1a-b3a1-33090e35db06" providerId="ADAL" clId="{F5B953ED-52A5-4DDC-B605-44D8BD85C330}" dt="2021-02-14T19:49:12.117" v="11072" actId="1076"/>
          <ac:cxnSpMkLst>
            <pc:docMk/>
            <pc:sldMk cId="0" sldId="360"/>
            <ac:cxnSpMk id="960"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3" creationId="{00000000-0000-0000-0000-000000000000}"/>
          </ac:cxnSpMkLst>
        </pc:cxnChg>
        <pc:cxnChg chg="mod">
          <ac:chgData name="Alejandro" userId="d318735d-b8e5-4f1a-b3a1-33090e35db06" providerId="ADAL" clId="{F5B953ED-52A5-4DDC-B605-44D8BD85C330}" dt="2021-02-14T19:49:19.797" v="11073" actId="1076"/>
          <ac:cxnSpMkLst>
            <pc:docMk/>
            <pc:sldMk cId="0" sldId="360"/>
            <ac:cxnSpMk id="964"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5" creationId="{00000000-0000-0000-0000-000000000000}"/>
          </ac:cxnSpMkLst>
        </pc:cxnChg>
      </pc:sldChg>
      <pc:sldChg chg="addSp modSp add mod ord setBg">
        <pc:chgData name="Alejandro" userId="d318735d-b8e5-4f1a-b3a1-33090e35db06" providerId="ADAL" clId="{F5B953ED-52A5-4DDC-B605-44D8BD85C330}" dt="2021-02-22T16:46:43.911" v="23892"/>
        <pc:sldMkLst>
          <pc:docMk/>
          <pc:sldMk cId="0" sldId="361"/>
        </pc:sldMkLst>
        <pc:spChg chg="add">
          <ac:chgData name="Alejandro" userId="d318735d-b8e5-4f1a-b3a1-33090e35db06" providerId="ADAL" clId="{F5B953ED-52A5-4DDC-B605-44D8BD85C330}" dt="2021-02-14T20:07:02.402" v="11292" actId="26606"/>
          <ac:spMkLst>
            <pc:docMk/>
            <pc:sldMk cId="0" sldId="361"/>
            <ac:spMk id="81" creationId="{CEB41C5C-0F34-4DDA-9D7C-5E717F35F60C}"/>
          </ac:spMkLst>
        </pc:spChg>
        <pc:spChg chg="mod">
          <ac:chgData name="Alejandro" userId="d318735d-b8e5-4f1a-b3a1-33090e35db06" providerId="ADAL" clId="{F5B953ED-52A5-4DDC-B605-44D8BD85C330}" dt="2021-02-14T20:07:02.402" v="11292" actId="26606"/>
          <ac:spMkLst>
            <pc:docMk/>
            <pc:sldMk cId="0" sldId="361"/>
            <ac:spMk id="970" creationId="{00000000-0000-0000-0000-000000000000}"/>
          </ac:spMkLst>
        </pc:spChg>
        <pc:spChg chg="mod">
          <ac:chgData name="Alejandro" userId="d318735d-b8e5-4f1a-b3a1-33090e35db06" providerId="ADAL" clId="{F5B953ED-52A5-4DDC-B605-44D8BD85C330}" dt="2021-02-14T20:07:02.402" v="11292" actId="26606"/>
          <ac:spMkLst>
            <pc:docMk/>
            <pc:sldMk cId="0" sldId="361"/>
            <ac:spMk id="971" creationId="{00000000-0000-0000-0000-000000000000}"/>
          </ac:spMkLst>
        </pc:spChg>
        <pc:graphicFrameChg chg="mod modGraphic">
          <ac:chgData name="Alejandro" userId="d318735d-b8e5-4f1a-b3a1-33090e35db06" providerId="ADAL" clId="{F5B953ED-52A5-4DDC-B605-44D8BD85C330}" dt="2021-02-14T20:07:02.402" v="11292" actId="26606"/>
          <ac:graphicFrameMkLst>
            <pc:docMk/>
            <pc:sldMk cId="0" sldId="361"/>
            <ac:graphicFrameMk id="972" creationId="{00000000-0000-0000-0000-000000000000}"/>
          </ac:graphicFrameMkLst>
        </pc:graphicFrameChg>
        <pc:cxnChg chg="add">
          <ac:chgData name="Alejandro" userId="d318735d-b8e5-4f1a-b3a1-33090e35db06" providerId="ADAL" clId="{F5B953ED-52A5-4DDC-B605-44D8BD85C330}" dt="2021-02-14T20:07:02.402" v="11292" actId="26606"/>
          <ac:cxnSpMkLst>
            <pc:docMk/>
            <pc:sldMk cId="0" sldId="361"/>
            <ac:cxnSpMk id="83" creationId="{57E1E5E6-F385-4E9C-B201-BA5BDE5CAD52}"/>
          </ac:cxnSpMkLst>
        </pc:cxnChg>
      </pc:sldChg>
      <pc:sldChg chg="addSp delSp modSp add mod ord setBg modClrScheme chgLayout">
        <pc:chgData name="Alejandro" userId="d318735d-b8e5-4f1a-b3a1-33090e35db06" providerId="ADAL" clId="{F5B953ED-52A5-4DDC-B605-44D8BD85C330}" dt="2021-02-22T16:46:43.911" v="23892"/>
        <pc:sldMkLst>
          <pc:docMk/>
          <pc:sldMk cId="0" sldId="362"/>
        </pc:sldMkLst>
        <pc:spChg chg="add">
          <ac:chgData name="Alejandro" userId="d318735d-b8e5-4f1a-b3a1-33090e35db06" providerId="ADAL" clId="{F5B953ED-52A5-4DDC-B605-44D8BD85C330}" dt="2021-02-14T20:10:04.104" v="11312" actId="26606"/>
          <ac:spMkLst>
            <pc:docMk/>
            <pc:sldMk cId="0" sldId="362"/>
            <ac:spMk id="88" creationId="{C54A3646-77FE-4862-96CE-45260829B18F}"/>
          </ac:spMkLst>
        </pc:spChg>
        <pc:spChg chg="add">
          <ac:chgData name="Alejandro" userId="d318735d-b8e5-4f1a-b3a1-33090e35db06" providerId="ADAL" clId="{F5B953ED-52A5-4DDC-B605-44D8BD85C330}" dt="2021-02-14T20:10:04.104" v="11312" actId="26606"/>
          <ac:spMkLst>
            <pc:docMk/>
            <pc:sldMk cId="0" sldId="362"/>
            <ac:spMk id="113" creationId="{700D0C16-8549-4373-8B7C-3555082CEA0B}"/>
          </ac:spMkLst>
        </pc:spChg>
        <pc:spChg chg="add">
          <ac:chgData name="Alejandro" userId="d318735d-b8e5-4f1a-b3a1-33090e35db06" providerId="ADAL" clId="{F5B953ED-52A5-4DDC-B605-44D8BD85C330}" dt="2021-02-14T20:10:04.104" v="11312" actId="26606"/>
          <ac:spMkLst>
            <pc:docMk/>
            <pc:sldMk cId="0" sldId="362"/>
            <ac:spMk id="115" creationId="{C7341777-0F86-4E1E-A07F-2076F00D04EC}"/>
          </ac:spMkLst>
        </pc:spChg>
        <pc:spChg chg="mod ord">
          <ac:chgData name="Alejandro" userId="d318735d-b8e5-4f1a-b3a1-33090e35db06" providerId="ADAL" clId="{F5B953ED-52A5-4DDC-B605-44D8BD85C330}" dt="2021-02-14T20:10:04.104" v="11312" actId="26606"/>
          <ac:spMkLst>
            <pc:docMk/>
            <pc:sldMk cId="0" sldId="362"/>
            <ac:spMk id="977" creationId="{00000000-0000-0000-0000-000000000000}"/>
          </ac:spMkLst>
        </pc:spChg>
        <pc:spChg chg="mod ord">
          <ac:chgData name="Alejandro" userId="d318735d-b8e5-4f1a-b3a1-33090e35db06" providerId="ADAL" clId="{F5B953ED-52A5-4DDC-B605-44D8BD85C330}" dt="2021-02-14T20:14:08.623" v="11502" actId="790"/>
          <ac:spMkLst>
            <pc:docMk/>
            <pc:sldMk cId="0" sldId="362"/>
            <ac:spMk id="978" creationId="{00000000-0000-0000-0000-000000000000}"/>
          </ac:spMkLst>
        </pc:spChg>
        <pc:spChg chg="mod">
          <ac:chgData name="Alejandro" userId="d318735d-b8e5-4f1a-b3a1-33090e35db06" providerId="ADAL" clId="{F5B953ED-52A5-4DDC-B605-44D8BD85C330}" dt="2021-02-14T20:14:14.996" v="11503" actId="1076"/>
          <ac:spMkLst>
            <pc:docMk/>
            <pc:sldMk cId="0" sldId="362"/>
            <ac:spMk id="979" creationId="{00000000-0000-0000-0000-000000000000}"/>
          </ac:spMkLst>
        </pc:spChg>
        <pc:spChg chg="del">
          <ac:chgData name="Alejandro" userId="d318735d-b8e5-4f1a-b3a1-33090e35db06" providerId="ADAL" clId="{F5B953ED-52A5-4DDC-B605-44D8BD85C330}" dt="2021-02-14T20:08:42.250" v="11303" actId="478"/>
          <ac:spMkLst>
            <pc:docMk/>
            <pc:sldMk cId="0" sldId="362"/>
            <ac:spMk id="980" creationId="{00000000-0000-0000-0000-000000000000}"/>
          </ac:spMkLst>
        </pc:spChg>
        <pc:spChg chg="del">
          <ac:chgData name="Alejandro" userId="d318735d-b8e5-4f1a-b3a1-33090e35db06" providerId="ADAL" clId="{F5B953ED-52A5-4DDC-B605-44D8BD85C330}" dt="2021-02-14T20:09:05.959" v="11309" actId="478"/>
          <ac:spMkLst>
            <pc:docMk/>
            <pc:sldMk cId="0" sldId="362"/>
            <ac:spMk id="982" creationId="{00000000-0000-0000-0000-000000000000}"/>
          </ac:spMkLst>
        </pc:spChg>
        <pc:spChg chg="del">
          <ac:chgData name="Alejandro" userId="d318735d-b8e5-4f1a-b3a1-33090e35db06" providerId="ADAL" clId="{F5B953ED-52A5-4DDC-B605-44D8BD85C330}" dt="2021-02-14T20:09:07.472" v="11310" actId="478"/>
          <ac:spMkLst>
            <pc:docMk/>
            <pc:sldMk cId="0" sldId="362"/>
            <ac:spMk id="984" creationId="{00000000-0000-0000-0000-000000000000}"/>
          </ac:spMkLst>
        </pc:spChg>
        <pc:grpChg chg="add">
          <ac:chgData name="Alejandro" userId="d318735d-b8e5-4f1a-b3a1-33090e35db06" providerId="ADAL" clId="{F5B953ED-52A5-4DDC-B605-44D8BD85C330}" dt="2021-02-14T20:10:04.104" v="11312" actId="26606"/>
          <ac:grpSpMkLst>
            <pc:docMk/>
            <pc:sldMk cId="0" sldId="362"/>
            <ac:grpSpMk id="90" creationId="{3F6FA249-9C10-48B9-9F72-1F333D8A9486}"/>
          </ac:grpSpMkLst>
        </pc:grpChg>
        <pc:cxnChg chg="del mod">
          <ac:chgData name="Alejandro" userId="d318735d-b8e5-4f1a-b3a1-33090e35db06" providerId="ADAL" clId="{F5B953ED-52A5-4DDC-B605-44D8BD85C330}" dt="2021-02-14T20:08:46.185" v="11304" actId="478"/>
          <ac:cxnSpMkLst>
            <pc:docMk/>
            <pc:sldMk cId="0" sldId="362"/>
            <ac:cxnSpMk id="981" creationId="{00000000-0000-0000-0000-000000000000}"/>
          </ac:cxnSpMkLst>
        </pc:cxnChg>
        <pc:cxnChg chg="del mod">
          <ac:chgData name="Alejandro" userId="d318735d-b8e5-4f1a-b3a1-33090e35db06" providerId="ADAL" clId="{F5B953ED-52A5-4DDC-B605-44D8BD85C330}" dt="2021-02-14T20:08:48.995" v="11305" actId="478"/>
          <ac:cxnSpMkLst>
            <pc:docMk/>
            <pc:sldMk cId="0" sldId="362"/>
            <ac:cxnSpMk id="983" creationId="{00000000-0000-0000-0000-000000000000}"/>
          </ac:cxnSpMkLst>
        </pc:cxnChg>
      </pc:sldChg>
      <pc:sldChg chg="delSp modSp add del mod">
        <pc:chgData name="Alejandro" userId="d318735d-b8e5-4f1a-b3a1-33090e35db06" providerId="ADAL" clId="{F5B953ED-52A5-4DDC-B605-44D8BD85C330}" dt="2021-02-22T19:53:54.115" v="27239" actId="2696"/>
        <pc:sldMkLst>
          <pc:docMk/>
          <pc:sldMk cId="0" sldId="363"/>
        </pc:sldMkLst>
        <pc:spChg chg="mod">
          <ac:chgData name="Alejandro" userId="d318735d-b8e5-4f1a-b3a1-33090e35db06" providerId="ADAL" clId="{F5B953ED-52A5-4DDC-B605-44D8BD85C330}" dt="2021-02-22T19:47:36.930" v="27191" actId="5793"/>
          <ac:spMkLst>
            <pc:docMk/>
            <pc:sldMk cId="0" sldId="363"/>
            <ac:spMk id="990" creationId="{00000000-0000-0000-0000-000000000000}"/>
          </ac:spMkLst>
        </pc:spChg>
        <pc:spChg chg="del mod">
          <ac:chgData name="Alejandro" userId="d318735d-b8e5-4f1a-b3a1-33090e35db06" providerId="ADAL" clId="{F5B953ED-52A5-4DDC-B605-44D8BD85C330}" dt="2021-02-22T19:53:35.983" v="27233" actId="21"/>
          <ac:spMkLst>
            <pc:docMk/>
            <pc:sldMk cId="0" sldId="363"/>
            <ac:spMk id="992" creationId="{00000000-0000-0000-0000-000000000000}"/>
          </ac:spMkLst>
        </pc:spChg>
      </pc:sldChg>
      <pc:sldChg chg="modSp add mod">
        <pc:chgData name="Alejandro" userId="d318735d-b8e5-4f1a-b3a1-33090e35db06" providerId="ADAL" clId="{F5B953ED-52A5-4DDC-B605-44D8BD85C330}" dt="2021-02-22T19:54:52.206" v="27258" actId="1076"/>
        <pc:sldMkLst>
          <pc:docMk/>
          <pc:sldMk cId="0" sldId="364"/>
        </pc:sldMkLst>
        <pc:spChg chg="mod">
          <ac:chgData name="Alejandro" userId="d318735d-b8e5-4f1a-b3a1-33090e35db06" providerId="ADAL" clId="{F5B953ED-52A5-4DDC-B605-44D8BD85C330}" dt="2021-02-22T19:54:48.674" v="27257" actId="1076"/>
          <ac:spMkLst>
            <pc:docMk/>
            <pc:sldMk cId="0" sldId="364"/>
            <ac:spMk id="997" creationId="{00000000-0000-0000-0000-000000000000}"/>
          </ac:spMkLst>
        </pc:spChg>
        <pc:spChg chg="mod">
          <ac:chgData name="Alejandro" userId="d318735d-b8e5-4f1a-b3a1-33090e35db06" providerId="ADAL" clId="{F5B953ED-52A5-4DDC-B605-44D8BD85C330}" dt="2021-02-22T19:54:44.679" v="27256" actId="1076"/>
          <ac:spMkLst>
            <pc:docMk/>
            <pc:sldMk cId="0" sldId="364"/>
            <ac:spMk id="998" creationId="{00000000-0000-0000-0000-000000000000}"/>
          </ac:spMkLst>
        </pc:spChg>
        <pc:picChg chg="mod">
          <ac:chgData name="Alejandro" userId="d318735d-b8e5-4f1a-b3a1-33090e35db06" providerId="ADAL" clId="{F5B953ED-52A5-4DDC-B605-44D8BD85C330}" dt="2021-02-22T19:54:52.206" v="27258" actId="1076"/>
          <ac:picMkLst>
            <pc:docMk/>
            <pc:sldMk cId="0" sldId="364"/>
            <ac:picMk id="999" creationId="{00000000-0000-0000-0000-000000000000}"/>
          </ac:picMkLst>
        </pc:picChg>
      </pc:sldChg>
      <pc:sldChg chg="modSp add mod">
        <pc:chgData name="Alejandro" userId="d318735d-b8e5-4f1a-b3a1-33090e35db06" providerId="ADAL" clId="{F5B953ED-52A5-4DDC-B605-44D8BD85C330}" dt="2021-02-22T21:26:33.888" v="27270" actId="5793"/>
        <pc:sldMkLst>
          <pc:docMk/>
          <pc:sldMk cId="0" sldId="365"/>
        </pc:sldMkLst>
        <pc:spChg chg="mod">
          <ac:chgData name="Alejandro" userId="d318735d-b8e5-4f1a-b3a1-33090e35db06" providerId="ADAL" clId="{F5B953ED-52A5-4DDC-B605-44D8BD85C330}" dt="2021-02-22T19:55:31.102" v="27268" actId="1076"/>
          <ac:spMkLst>
            <pc:docMk/>
            <pc:sldMk cId="0" sldId="365"/>
            <ac:spMk id="1004" creationId="{00000000-0000-0000-0000-000000000000}"/>
          </ac:spMkLst>
        </pc:spChg>
        <pc:spChg chg="mod">
          <ac:chgData name="Alejandro" userId="d318735d-b8e5-4f1a-b3a1-33090e35db06" providerId="ADAL" clId="{F5B953ED-52A5-4DDC-B605-44D8BD85C330}" dt="2021-02-22T21:26:33.888" v="27270" actId="5793"/>
          <ac:spMkLst>
            <pc:docMk/>
            <pc:sldMk cId="0" sldId="365"/>
            <ac:spMk id="1005" creationId="{00000000-0000-0000-0000-000000000000}"/>
          </ac:spMkLst>
        </pc:spChg>
        <pc:picChg chg="mod">
          <ac:chgData name="Alejandro" userId="d318735d-b8e5-4f1a-b3a1-33090e35db06" providerId="ADAL" clId="{F5B953ED-52A5-4DDC-B605-44D8BD85C330}" dt="2021-02-22T19:55:27.751" v="27267" actId="1076"/>
          <ac:picMkLst>
            <pc:docMk/>
            <pc:sldMk cId="0" sldId="365"/>
            <ac:picMk id="1006" creationId="{00000000-0000-0000-0000-000000000000}"/>
          </ac:picMkLst>
        </pc:picChg>
      </pc:sldChg>
      <pc:sldChg chg="add">
        <pc:chgData name="Alejandro" userId="d318735d-b8e5-4f1a-b3a1-33090e35db06" providerId="ADAL" clId="{F5B953ED-52A5-4DDC-B605-44D8BD85C330}" dt="2021-02-13T17:17:07.272" v="1031"/>
        <pc:sldMkLst>
          <pc:docMk/>
          <pc:sldMk cId="0" sldId="366"/>
        </pc:sldMkLst>
      </pc:sldChg>
      <pc:sldChg chg="addSp delSp modSp add mod ord setBg modClrScheme chgLayout">
        <pc:chgData name="Alejandro" userId="d318735d-b8e5-4f1a-b3a1-33090e35db06" providerId="ADAL" clId="{F5B953ED-52A5-4DDC-B605-44D8BD85C330}" dt="2021-02-21T22:27:26.187" v="23655" actId="20577"/>
        <pc:sldMkLst>
          <pc:docMk/>
          <pc:sldMk cId="0" sldId="367"/>
        </pc:sldMkLst>
        <pc:spChg chg="add del mod">
          <ac:chgData name="Alejandro" userId="d318735d-b8e5-4f1a-b3a1-33090e35db06" providerId="ADAL" clId="{F5B953ED-52A5-4DDC-B605-44D8BD85C330}" dt="2021-02-14T22:14:40.066" v="13344" actId="478"/>
          <ac:spMkLst>
            <pc:docMk/>
            <pc:sldMk cId="0" sldId="367"/>
            <ac:spMk id="10" creationId="{92C2C1D9-9E07-4C9D-9B43-AFF014F1AE95}"/>
          </ac:spMkLst>
        </pc:spChg>
        <pc:spChg chg="add del mod">
          <ac:chgData name="Alejandro" userId="d318735d-b8e5-4f1a-b3a1-33090e35db06" providerId="ADAL" clId="{F5B953ED-52A5-4DDC-B605-44D8BD85C330}" dt="2021-02-14T22:17:05.983" v="13376" actId="21"/>
          <ac:spMkLst>
            <pc:docMk/>
            <pc:sldMk cId="0" sldId="367"/>
            <ac:spMk id="11" creationId="{FCEB605D-54BD-4C5F-B214-9C722D445F45}"/>
          </ac:spMkLst>
        </pc:spChg>
        <pc:spChg chg="add del mod">
          <ac:chgData name="Alejandro" userId="d318735d-b8e5-4f1a-b3a1-33090e35db06" providerId="ADAL" clId="{F5B953ED-52A5-4DDC-B605-44D8BD85C330}" dt="2021-02-14T22:17:05.983" v="13376" actId="21"/>
          <ac:spMkLst>
            <pc:docMk/>
            <pc:sldMk cId="0" sldId="367"/>
            <ac:spMk id="12" creationId="{E201BB6D-D5C8-4C62-A93F-2EFCAC89BF6A}"/>
          </ac:spMkLst>
        </pc:spChg>
        <pc:spChg chg="mod ord">
          <ac:chgData name="Alejandro" userId="d318735d-b8e5-4f1a-b3a1-33090e35db06" providerId="ADAL" clId="{F5B953ED-52A5-4DDC-B605-44D8BD85C330}" dt="2021-02-14T22:18:50.812" v="13393" actId="20577"/>
          <ac:spMkLst>
            <pc:docMk/>
            <pc:sldMk cId="0" sldId="367"/>
            <ac:spMk id="1017" creationId="{00000000-0000-0000-0000-000000000000}"/>
          </ac:spMkLst>
        </pc:spChg>
        <pc:spChg chg="mod ord">
          <ac:chgData name="Alejandro" userId="d318735d-b8e5-4f1a-b3a1-33090e35db06" providerId="ADAL" clId="{F5B953ED-52A5-4DDC-B605-44D8BD85C330}" dt="2021-02-21T22:27:26.187" v="23655" actId="20577"/>
          <ac:spMkLst>
            <pc:docMk/>
            <pc:sldMk cId="0" sldId="367"/>
            <ac:spMk id="1018"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19"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0" creationId="{00000000-0000-0000-0000-000000000000}"/>
          </ac:spMkLst>
        </pc:spChg>
        <pc:spChg chg="mod">
          <ac:chgData name="Alejandro" userId="d318735d-b8e5-4f1a-b3a1-33090e35db06" providerId="ADAL" clId="{F5B953ED-52A5-4DDC-B605-44D8BD85C330}" dt="2021-02-14T22:05:25.892" v="13246" actId="21"/>
          <ac:spMkLst>
            <pc:docMk/>
            <pc:sldMk cId="0" sldId="367"/>
            <ac:spMk id="1021"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2" creationId="{00000000-0000-0000-0000-000000000000}"/>
          </ac:spMkLst>
        </pc:spChg>
        <pc:picChg chg="add">
          <ac:chgData name="Alejandro" userId="d318735d-b8e5-4f1a-b3a1-33090e35db06" providerId="ADAL" clId="{F5B953ED-52A5-4DDC-B605-44D8BD85C330}" dt="2021-02-14T22:14:30.318" v="13342" actId="26606"/>
          <ac:picMkLst>
            <pc:docMk/>
            <pc:sldMk cId="0" sldId="367"/>
            <ac:picMk id="1023" creationId="{2894DB9A-7BBE-4E07-88E1-6E078CF72AB3}"/>
          </ac:picMkLst>
        </pc:picChg>
        <pc:cxnChg chg="add">
          <ac:chgData name="Alejandro" userId="d318735d-b8e5-4f1a-b3a1-33090e35db06" providerId="ADAL" clId="{F5B953ED-52A5-4DDC-B605-44D8BD85C330}" dt="2021-02-14T22:14:30.318" v="13342" actId="26606"/>
          <ac:cxnSpMkLst>
            <pc:docMk/>
            <pc:sldMk cId="0" sldId="367"/>
            <ac:cxnSpMk id="131" creationId="{A7F400EE-A8A5-48AF-B4D6-291B52C6F0B0}"/>
          </ac:cxnSpMkLst>
        </pc:cxnChg>
      </pc:sldChg>
      <pc:sldChg chg="addSp modSp add mod ord">
        <pc:chgData name="Alejandro" userId="d318735d-b8e5-4f1a-b3a1-33090e35db06" providerId="ADAL" clId="{F5B953ED-52A5-4DDC-B605-44D8BD85C330}" dt="2021-02-22T18:46:37.984" v="26260" actId="1076"/>
        <pc:sldMkLst>
          <pc:docMk/>
          <pc:sldMk cId="0" sldId="368"/>
        </pc:sldMkLst>
        <pc:spChg chg="add mod">
          <ac:chgData name="Alejandro" userId="d318735d-b8e5-4f1a-b3a1-33090e35db06" providerId="ADAL" clId="{F5B953ED-52A5-4DDC-B605-44D8BD85C330}" dt="2021-02-22T18:43:51.568" v="26119" actId="1076"/>
          <ac:spMkLst>
            <pc:docMk/>
            <pc:sldMk cId="0" sldId="368"/>
            <ac:spMk id="5" creationId="{84252BD6-F646-4BEE-A8EE-D83962D7080C}"/>
          </ac:spMkLst>
        </pc:spChg>
        <pc:spChg chg="mod">
          <ac:chgData name="Alejandro" userId="d318735d-b8e5-4f1a-b3a1-33090e35db06" providerId="ADAL" clId="{F5B953ED-52A5-4DDC-B605-44D8BD85C330}" dt="2021-02-21T22:21:50.654" v="23307" actId="14100"/>
          <ac:spMkLst>
            <pc:docMk/>
            <pc:sldMk cId="0" sldId="368"/>
            <ac:spMk id="1027" creationId="{00000000-0000-0000-0000-000000000000}"/>
          </ac:spMkLst>
        </pc:spChg>
        <pc:spChg chg="mod ord">
          <ac:chgData name="Alejandro" userId="d318735d-b8e5-4f1a-b3a1-33090e35db06" providerId="ADAL" clId="{F5B953ED-52A5-4DDC-B605-44D8BD85C330}" dt="2021-02-22T18:46:37.984" v="26260" actId="1076"/>
          <ac:spMkLst>
            <pc:docMk/>
            <pc:sldMk cId="0" sldId="368"/>
            <ac:spMk id="1028" creationId="{00000000-0000-0000-0000-000000000000}"/>
          </ac:spMkLst>
        </pc:spChg>
      </pc:sldChg>
      <pc:sldChg chg="addSp modSp add mod setBg">
        <pc:chgData name="Alejandro" userId="d318735d-b8e5-4f1a-b3a1-33090e35db06" providerId="ADAL" clId="{F5B953ED-52A5-4DDC-B605-44D8BD85C330}" dt="2021-02-22T18:51:52.479" v="26279" actId="1076"/>
        <pc:sldMkLst>
          <pc:docMk/>
          <pc:sldMk cId="0" sldId="369"/>
        </pc:sldMkLst>
        <pc:spChg chg="add">
          <ac:chgData name="Alejandro" userId="d318735d-b8e5-4f1a-b3a1-33090e35db06" providerId="ADAL" clId="{F5B953ED-52A5-4DDC-B605-44D8BD85C330}" dt="2021-02-22T17:55:26.919" v="25017" actId="26606"/>
          <ac:spMkLst>
            <pc:docMk/>
            <pc:sldMk cId="0" sldId="369"/>
            <ac:spMk id="80" creationId="{DB66F6E8-4D4A-4907-940A-774703A2D0FE}"/>
          </ac:spMkLst>
        </pc:spChg>
        <pc:spChg chg="add">
          <ac:chgData name="Alejandro" userId="d318735d-b8e5-4f1a-b3a1-33090e35db06" providerId="ADAL" clId="{F5B953ED-52A5-4DDC-B605-44D8BD85C330}" dt="2021-02-22T17:55:26.919" v="25017" actId="26606"/>
          <ac:spMkLst>
            <pc:docMk/>
            <pc:sldMk cId="0" sldId="369"/>
            <ac:spMk id="82" creationId="{8F1F5A56-E82B-4FD5-9025-B72896FFBB6D}"/>
          </ac:spMkLst>
        </pc:spChg>
        <pc:spChg chg="mod ord">
          <ac:chgData name="Alejandro" userId="d318735d-b8e5-4f1a-b3a1-33090e35db06" providerId="ADAL" clId="{F5B953ED-52A5-4DDC-B605-44D8BD85C330}" dt="2021-02-22T17:55:26.919" v="25017" actId="26606"/>
          <ac:spMkLst>
            <pc:docMk/>
            <pc:sldMk cId="0" sldId="369"/>
            <ac:spMk id="1033" creationId="{00000000-0000-0000-0000-000000000000}"/>
          </ac:spMkLst>
        </pc:spChg>
        <pc:graphicFrameChg chg="mod modGraphic">
          <ac:chgData name="Alejandro" userId="d318735d-b8e5-4f1a-b3a1-33090e35db06" providerId="ADAL" clId="{F5B953ED-52A5-4DDC-B605-44D8BD85C330}" dt="2021-02-22T18:51:52.479" v="26279" actId="1076"/>
          <ac:graphicFrameMkLst>
            <pc:docMk/>
            <pc:sldMk cId="0" sldId="369"/>
            <ac:graphicFrameMk id="1034" creationId="{00000000-0000-0000-0000-000000000000}"/>
          </ac:graphicFrameMkLst>
        </pc:graphicFrameChg>
        <pc:graphicFrameChg chg="mod modGraphic">
          <ac:chgData name="Alejandro" userId="d318735d-b8e5-4f1a-b3a1-33090e35db06" providerId="ADAL" clId="{F5B953ED-52A5-4DDC-B605-44D8BD85C330}" dt="2021-02-22T18:51:52.479" v="26279" actId="1076"/>
          <ac:graphicFrameMkLst>
            <pc:docMk/>
            <pc:sldMk cId="0" sldId="369"/>
            <ac:graphicFrameMk id="1035" creationId="{00000000-0000-0000-0000-000000000000}"/>
          </ac:graphicFrameMkLst>
        </pc:graphicFrameChg>
      </pc:sldChg>
      <pc:sldChg chg="addSp modSp mod ord setBg">
        <pc:chgData name="Alejandro" userId="d318735d-b8e5-4f1a-b3a1-33090e35db06" providerId="ADAL" clId="{F5B953ED-52A5-4DDC-B605-44D8BD85C330}" dt="2021-02-22T21:39:26.399" v="27321" actId="26606"/>
        <pc:sldMkLst>
          <pc:docMk/>
          <pc:sldMk cId="0" sldId="371"/>
        </pc:sldMkLst>
        <pc:spChg chg="add">
          <ac:chgData name="Alejandro" userId="d318735d-b8e5-4f1a-b3a1-33090e35db06" providerId="ADAL" clId="{F5B953ED-52A5-4DDC-B605-44D8BD85C330}" dt="2021-02-22T21:39:26.399" v="27321" actId="26606"/>
          <ac:spMkLst>
            <pc:docMk/>
            <pc:sldMk cId="0" sldId="371"/>
            <ac:spMk id="91" creationId="{09588DA8-065E-4F6F-8EFD-43104AB2E0CF}"/>
          </ac:spMkLst>
        </pc:spChg>
        <pc:spChg chg="add">
          <ac:chgData name="Alejandro" userId="d318735d-b8e5-4f1a-b3a1-33090e35db06" providerId="ADAL" clId="{F5B953ED-52A5-4DDC-B605-44D8BD85C330}" dt="2021-02-22T21:39:26.399" v="27321" actId="26606"/>
          <ac:spMkLst>
            <pc:docMk/>
            <pc:sldMk cId="0" sldId="371"/>
            <ac:spMk id="93" creationId="{C4285719-470E-454C-AF62-8323075F1F5B}"/>
          </ac:spMkLst>
        </pc:spChg>
        <pc:spChg chg="add">
          <ac:chgData name="Alejandro" userId="d318735d-b8e5-4f1a-b3a1-33090e35db06" providerId="ADAL" clId="{F5B953ED-52A5-4DDC-B605-44D8BD85C330}" dt="2021-02-22T21:39:26.399" v="27321" actId="26606"/>
          <ac:spMkLst>
            <pc:docMk/>
            <pc:sldMk cId="0" sldId="371"/>
            <ac:spMk id="95" creationId="{CD9FE4EF-C4D8-49A0-B2FF-81D8DB7D8A24}"/>
          </ac:spMkLst>
        </pc:spChg>
        <pc:spChg chg="add">
          <ac:chgData name="Alejandro" userId="d318735d-b8e5-4f1a-b3a1-33090e35db06" providerId="ADAL" clId="{F5B953ED-52A5-4DDC-B605-44D8BD85C330}" dt="2021-02-22T21:39:26.399" v="27321" actId="26606"/>
          <ac:spMkLst>
            <pc:docMk/>
            <pc:sldMk cId="0" sldId="371"/>
            <ac:spMk id="97" creationId="{4300840D-0A0B-4512-BACA-B439D5B9C57C}"/>
          </ac:spMkLst>
        </pc:spChg>
        <pc:spChg chg="add">
          <ac:chgData name="Alejandro" userId="d318735d-b8e5-4f1a-b3a1-33090e35db06" providerId="ADAL" clId="{F5B953ED-52A5-4DDC-B605-44D8BD85C330}" dt="2021-02-22T21:39:26.399" v="27321" actId="26606"/>
          <ac:spMkLst>
            <pc:docMk/>
            <pc:sldMk cId="0" sldId="371"/>
            <ac:spMk id="99" creationId="{D2B78728-A580-49A7-84F9-6EF6F583ADE0}"/>
          </ac:spMkLst>
        </pc:spChg>
        <pc:spChg chg="add">
          <ac:chgData name="Alejandro" userId="d318735d-b8e5-4f1a-b3a1-33090e35db06" providerId="ADAL" clId="{F5B953ED-52A5-4DDC-B605-44D8BD85C330}" dt="2021-02-22T21:39:26.399" v="27321" actId="26606"/>
          <ac:spMkLst>
            <pc:docMk/>
            <pc:sldMk cId="0" sldId="371"/>
            <ac:spMk id="101" creationId="{38FAA1A1-D861-433F-88FA-1E9D6FD31D11}"/>
          </ac:spMkLst>
        </pc:spChg>
        <pc:spChg chg="add">
          <ac:chgData name="Alejandro" userId="d318735d-b8e5-4f1a-b3a1-33090e35db06" providerId="ADAL" clId="{F5B953ED-52A5-4DDC-B605-44D8BD85C330}" dt="2021-02-22T21:39:26.399" v="27321" actId="26606"/>
          <ac:spMkLst>
            <pc:docMk/>
            <pc:sldMk cId="0" sldId="371"/>
            <ac:spMk id="103" creationId="{8D71EDA1-87BF-4D5D-AB79-F346FD19278A}"/>
          </ac:spMkLst>
        </pc:spChg>
        <pc:spChg chg="mod">
          <ac:chgData name="Alejandro" userId="d318735d-b8e5-4f1a-b3a1-33090e35db06" providerId="ADAL" clId="{F5B953ED-52A5-4DDC-B605-44D8BD85C330}" dt="2021-02-22T21:39:26.399" v="27321" actId="26606"/>
          <ac:spMkLst>
            <pc:docMk/>
            <pc:sldMk cId="0" sldId="371"/>
            <ac:spMk id="1045" creationId="{00000000-0000-0000-0000-000000000000}"/>
          </ac:spMkLst>
        </pc:spChg>
        <pc:spChg chg="mod">
          <ac:chgData name="Alejandro" userId="d318735d-b8e5-4f1a-b3a1-33090e35db06" providerId="ADAL" clId="{F5B953ED-52A5-4DDC-B605-44D8BD85C330}" dt="2021-02-22T21:39:26.399" v="27321" actId="26606"/>
          <ac:spMkLst>
            <pc:docMk/>
            <pc:sldMk cId="0" sldId="371"/>
            <ac:spMk id="1046" creationId="{00000000-0000-0000-0000-000000000000}"/>
          </ac:spMkLst>
        </pc:spChg>
      </pc:sldChg>
      <pc:sldChg chg="addSp modSp mod ord setBg">
        <pc:chgData name="Alejandro" userId="d318735d-b8e5-4f1a-b3a1-33090e35db06" providerId="ADAL" clId="{F5B953ED-52A5-4DDC-B605-44D8BD85C330}" dt="2021-02-22T21:39:34.232" v="27322" actId="26606"/>
        <pc:sldMkLst>
          <pc:docMk/>
          <pc:sldMk cId="0" sldId="372"/>
        </pc:sldMkLst>
        <pc:spChg chg="add">
          <ac:chgData name="Alejandro" userId="d318735d-b8e5-4f1a-b3a1-33090e35db06" providerId="ADAL" clId="{F5B953ED-52A5-4DDC-B605-44D8BD85C330}" dt="2021-02-22T21:39:34.232" v="27322" actId="26606"/>
          <ac:spMkLst>
            <pc:docMk/>
            <pc:sldMk cId="0" sldId="372"/>
            <ac:spMk id="97" creationId="{09588DA8-065E-4F6F-8EFD-43104AB2E0CF}"/>
          </ac:spMkLst>
        </pc:spChg>
        <pc:spChg chg="add">
          <ac:chgData name="Alejandro" userId="d318735d-b8e5-4f1a-b3a1-33090e35db06" providerId="ADAL" clId="{F5B953ED-52A5-4DDC-B605-44D8BD85C330}" dt="2021-02-22T21:39:34.232" v="27322" actId="26606"/>
          <ac:spMkLst>
            <pc:docMk/>
            <pc:sldMk cId="0" sldId="372"/>
            <ac:spMk id="99" creationId="{C4285719-470E-454C-AF62-8323075F1F5B}"/>
          </ac:spMkLst>
        </pc:spChg>
        <pc:spChg chg="add">
          <ac:chgData name="Alejandro" userId="d318735d-b8e5-4f1a-b3a1-33090e35db06" providerId="ADAL" clId="{F5B953ED-52A5-4DDC-B605-44D8BD85C330}" dt="2021-02-22T21:39:34.232" v="27322" actId="26606"/>
          <ac:spMkLst>
            <pc:docMk/>
            <pc:sldMk cId="0" sldId="372"/>
            <ac:spMk id="101" creationId="{CD9FE4EF-C4D8-49A0-B2FF-81D8DB7D8A24}"/>
          </ac:spMkLst>
        </pc:spChg>
        <pc:spChg chg="add">
          <ac:chgData name="Alejandro" userId="d318735d-b8e5-4f1a-b3a1-33090e35db06" providerId="ADAL" clId="{F5B953ED-52A5-4DDC-B605-44D8BD85C330}" dt="2021-02-22T21:39:34.232" v="27322" actId="26606"/>
          <ac:spMkLst>
            <pc:docMk/>
            <pc:sldMk cId="0" sldId="372"/>
            <ac:spMk id="103" creationId="{4300840D-0A0B-4512-BACA-B439D5B9C57C}"/>
          </ac:spMkLst>
        </pc:spChg>
        <pc:spChg chg="add">
          <ac:chgData name="Alejandro" userId="d318735d-b8e5-4f1a-b3a1-33090e35db06" providerId="ADAL" clId="{F5B953ED-52A5-4DDC-B605-44D8BD85C330}" dt="2021-02-22T21:39:34.232" v="27322" actId="26606"/>
          <ac:spMkLst>
            <pc:docMk/>
            <pc:sldMk cId="0" sldId="372"/>
            <ac:spMk id="105" creationId="{D2B78728-A580-49A7-84F9-6EF6F583ADE0}"/>
          </ac:spMkLst>
        </pc:spChg>
        <pc:spChg chg="add">
          <ac:chgData name="Alejandro" userId="d318735d-b8e5-4f1a-b3a1-33090e35db06" providerId="ADAL" clId="{F5B953ED-52A5-4DDC-B605-44D8BD85C330}" dt="2021-02-22T21:39:34.232" v="27322" actId="26606"/>
          <ac:spMkLst>
            <pc:docMk/>
            <pc:sldMk cId="0" sldId="372"/>
            <ac:spMk id="107" creationId="{38FAA1A1-D861-433F-88FA-1E9D6FD31D11}"/>
          </ac:spMkLst>
        </pc:spChg>
        <pc:spChg chg="add">
          <ac:chgData name="Alejandro" userId="d318735d-b8e5-4f1a-b3a1-33090e35db06" providerId="ADAL" clId="{F5B953ED-52A5-4DDC-B605-44D8BD85C330}" dt="2021-02-22T21:39:34.232" v="27322" actId="26606"/>
          <ac:spMkLst>
            <pc:docMk/>
            <pc:sldMk cId="0" sldId="372"/>
            <ac:spMk id="109" creationId="{8D71EDA1-87BF-4D5D-AB79-F346FD19278A}"/>
          </ac:spMkLst>
        </pc:spChg>
        <pc:spChg chg="mod">
          <ac:chgData name="Alejandro" userId="d318735d-b8e5-4f1a-b3a1-33090e35db06" providerId="ADAL" clId="{F5B953ED-52A5-4DDC-B605-44D8BD85C330}" dt="2021-02-22T21:39:34.232" v="27322" actId="26606"/>
          <ac:spMkLst>
            <pc:docMk/>
            <pc:sldMk cId="0" sldId="372"/>
            <ac:spMk id="1051" creationId="{00000000-0000-0000-0000-000000000000}"/>
          </ac:spMkLst>
        </pc:spChg>
        <pc:spChg chg="mod">
          <ac:chgData name="Alejandro" userId="d318735d-b8e5-4f1a-b3a1-33090e35db06" providerId="ADAL" clId="{F5B953ED-52A5-4DDC-B605-44D8BD85C330}" dt="2021-02-22T21:39:34.232" v="27322" actId="26606"/>
          <ac:spMkLst>
            <pc:docMk/>
            <pc:sldMk cId="0" sldId="372"/>
            <ac:spMk id="1052" creationId="{00000000-0000-0000-0000-000000000000}"/>
          </ac:spMkLst>
        </pc:spChg>
      </pc:sldChg>
      <pc:sldChg chg="addSp delSp modSp mod setBg modClrScheme setClrOvrMap chgLayout">
        <pc:chgData name="Alejandro" userId="d318735d-b8e5-4f1a-b3a1-33090e35db06" providerId="ADAL" clId="{F5B953ED-52A5-4DDC-B605-44D8BD85C330}" dt="2021-02-22T21:36:33.218" v="27301" actId="1076"/>
        <pc:sldMkLst>
          <pc:docMk/>
          <pc:sldMk cId="0" sldId="373"/>
        </pc:sldMkLst>
        <pc:spChg chg="add mod ord">
          <ac:chgData name="Alejandro" userId="d318735d-b8e5-4f1a-b3a1-33090e35db06" providerId="ADAL" clId="{F5B953ED-52A5-4DDC-B605-44D8BD85C330}" dt="2021-02-22T21:36:33.218" v="27301" actId="1076"/>
          <ac:spMkLst>
            <pc:docMk/>
            <pc:sldMk cId="0" sldId="373"/>
            <ac:spMk id="2" creationId="{FFECAB68-DA89-45CD-B367-A5EA915921FF}"/>
          </ac:spMkLst>
        </pc:spChg>
        <pc:spChg chg="add">
          <ac:chgData name="Alejandro" userId="d318735d-b8e5-4f1a-b3a1-33090e35db06" providerId="ADAL" clId="{F5B953ED-52A5-4DDC-B605-44D8BD85C330}" dt="2021-02-22T21:35:23.340" v="27272" actId="26606"/>
          <ac:spMkLst>
            <pc:docMk/>
            <pc:sldMk cId="0" sldId="373"/>
            <ac:spMk id="104" creationId="{2A6B319F-86FE-4754-878E-06F0804D882B}"/>
          </ac:spMkLst>
        </pc:spChg>
        <pc:spChg chg="add">
          <ac:chgData name="Alejandro" userId="d318735d-b8e5-4f1a-b3a1-33090e35db06" providerId="ADAL" clId="{F5B953ED-52A5-4DDC-B605-44D8BD85C330}" dt="2021-02-22T21:35:23.340" v="27272" actId="26606"/>
          <ac:spMkLst>
            <pc:docMk/>
            <pc:sldMk cId="0" sldId="373"/>
            <ac:spMk id="106" creationId="{DCF7D1B5-3477-499F-ACC5-2C8B07F4EDB3}"/>
          </ac:spMkLst>
        </pc:spChg>
        <pc:spChg chg="mod ord">
          <ac:chgData name="Alejandro" userId="d318735d-b8e5-4f1a-b3a1-33090e35db06" providerId="ADAL" clId="{F5B953ED-52A5-4DDC-B605-44D8BD85C330}" dt="2021-02-22T21:35:23.340" v="27272" actId="26606"/>
          <ac:spMkLst>
            <pc:docMk/>
            <pc:sldMk cId="0" sldId="373"/>
            <ac:spMk id="1057" creationId="{00000000-0000-0000-0000-000000000000}"/>
          </ac:spMkLst>
        </pc:spChg>
        <pc:spChg chg="mod ord">
          <ac:chgData name="Alejandro" userId="d318735d-b8e5-4f1a-b3a1-33090e35db06" providerId="ADAL" clId="{F5B953ED-52A5-4DDC-B605-44D8BD85C330}" dt="2021-02-22T21:36:12.294" v="27297" actId="27636"/>
          <ac:spMkLst>
            <pc:docMk/>
            <pc:sldMk cId="0" sldId="373"/>
            <ac:spMk id="1058" creationId="{00000000-0000-0000-0000-000000000000}"/>
          </ac:spMkLst>
        </pc:spChg>
        <pc:spChg chg="del">
          <ac:chgData name="Alejandro" userId="d318735d-b8e5-4f1a-b3a1-33090e35db06" providerId="ADAL" clId="{F5B953ED-52A5-4DDC-B605-44D8BD85C330}" dt="2021-02-22T21:35:23.340" v="27272" actId="26606"/>
          <ac:spMkLst>
            <pc:docMk/>
            <pc:sldMk cId="0" sldId="373"/>
            <ac:spMk id="1059" creationId="{00000000-0000-0000-0000-000000000000}"/>
          </ac:spMkLst>
        </pc:spChg>
      </pc:sldChg>
      <pc:sldChg chg="addSp modSp mod setBg">
        <pc:chgData name="Alejandro" userId="d318735d-b8e5-4f1a-b3a1-33090e35db06" providerId="ADAL" clId="{F5B953ED-52A5-4DDC-B605-44D8BD85C330}" dt="2021-02-22T21:37:24.874" v="27312" actId="1076"/>
        <pc:sldMkLst>
          <pc:docMk/>
          <pc:sldMk cId="0" sldId="374"/>
        </pc:sldMkLst>
        <pc:spChg chg="add">
          <ac:chgData name="Alejandro" userId="d318735d-b8e5-4f1a-b3a1-33090e35db06" providerId="ADAL" clId="{F5B953ED-52A5-4DDC-B605-44D8BD85C330}" dt="2021-02-22T21:36:45.626" v="27302" actId="26606"/>
          <ac:spMkLst>
            <pc:docMk/>
            <pc:sldMk cId="0" sldId="374"/>
            <ac:spMk id="111" creationId="{201CC55D-ED54-4C5C-95E6-10947BD1103B}"/>
          </ac:spMkLst>
        </pc:spChg>
        <pc:spChg chg="add">
          <ac:chgData name="Alejandro" userId="d318735d-b8e5-4f1a-b3a1-33090e35db06" providerId="ADAL" clId="{F5B953ED-52A5-4DDC-B605-44D8BD85C330}" dt="2021-02-22T21:36:45.626" v="27302" actId="26606"/>
          <ac:spMkLst>
            <pc:docMk/>
            <pc:sldMk cId="0" sldId="374"/>
            <ac:spMk id="117" creationId="{3873B707-463F-40B0-8227-E8CC6C67EB25}"/>
          </ac:spMkLst>
        </pc:spChg>
        <pc:spChg chg="add">
          <ac:chgData name="Alejandro" userId="d318735d-b8e5-4f1a-b3a1-33090e35db06" providerId="ADAL" clId="{F5B953ED-52A5-4DDC-B605-44D8BD85C330}" dt="2021-02-22T21:36:45.626" v="27302" actId="26606"/>
          <ac:spMkLst>
            <pc:docMk/>
            <pc:sldMk cId="0" sldId="374"/>
            <ac:spMk id="119" creationId="{C13237C8-E62C-4F0D-A318-BD6FB6C2D138}"/>
          </ac:spMkLst>
        </pc:spChg>
        <pc:spChg chg="add">
          <ac:chgData name="Alejandro" userId="d318735d-b8e5-4f1a-b3a1-33090e35db06" providerId="ADAL" clId="{F5B953ED-52A5-4DDC-B605-44D8BD85C330}" dt="2021-02-22T21:36:45.626" v="27302" actId="26606"/>
          <ac:spMkLst>
            <pc:docMk/>
            <pc:sldMk cId="0" sldId="374"/>
            <ac:spMk id="121" creationId="{19C9EAEA-39D0-4B0E-A0EB-51E7B26740B1}"/>
          </ac:spMkLst>
        </pc:spChg>
        <pc:spChg chg="mod">
          <ac:chgData name="Alejandro" userId="d318735d-b8e5-4f1a-b3a1-33090e35db06" providerId="ADAL" clId="{F5B953ED-52A5-4DDC-B605-44D8BD85C330}" dt="2021-02-22T21:36:45.626" v="27302" actId="26606"/>
          <ac:spMkLst>
            <pc:docMk/>
            <pc:sldMk cId="0" sldId="374"/>
            <ac:spMk id="1064" creationId="{00000000-0000-0000-0000-000000000000}"/>
          </ac:spMkLst>
        </pc:spChg>
        <pc:spChg chg="mod">
          <ac:chgData name="Alejandro" userId="d318735d-b8e5-4f1a-b3a1-33090e35db06" providerId="ADAL" clId="{F5B953ED-52A5-4DDC-B605-44D8BD85C330}" dt="2021-02-22T21:36:45.626" v="27302" actId="26606"/>
          <ac:spMkLst>
            <pc:docMk/>
            <pc:sldMk cId="0" sldId="374"/>
            <ac:spMk id="1065" creationId="{00000000-0000-0000-0000-000000000000}"/>
          </ac:spMkLst>
        </pc:spChg>
        <pc:grpChg chg="add">
          <ac:chgData name="Alejandro" userId="d318735d-b8e5-4f1a-b3a1-33090e35db06" providerId="ADAL" clId="{F5B953ED-52A5-4DDC-B605-44D8BD85C330}" dt="2021-02-22T21:36:45.626" v="27302" actId="26606"/>
          <ac:grpSpMkLst>
            <pc:docMk/>
            <pc:sldMk cId="0" sldId="374"/>
            <ac:grpSpMk id="113" creationId="{1DE889C7-FAD6-4397-98E2-05D503484459}"/>
          </ac:grpSpMkLst>
        </pc:grpChg>
        <pc:picChg chg="mod modCrop">
          <ac:chgData name="Alejandro" userId="d318735d-b8e5-4f1a-b3a1-33090e35db06" providerId="ADAL" clId="{F5B953ED-52A5-4DDC-B605-44D8BD85C330}" dt="2021-02-22T21:37:24.874" v="27312" actId="1076"/>
          <ac:picMkLst>
            <pc:docMk/>
            <pc:sldMk cId="0" sldId="374"/>
            <ac:picMk id="1066" creationId="{00000000-0000-0000-0000-000000000000}"/>
          </ac:picMkLst>
        </pc:picChg>
      </pc:sldChg>
      <pc:sldChg chg="addSp delSp modSp add mod ord setBg setClrOvrMap">
        <pc:chgData name="Alejandro" userId="d318735d-b8e5-4f1a-b3a1-33090e35db06" providerId="ADAL" clId="{F5B953ED-52A5-4DDC-B605-44D8BD85C330}" dt="2021-02-22T16:46:39.735" v="23890"/>
        <pc:sldMkLst>
          <pc:docMk/>
          <pc:sldMk cId="0" sldId="375"/>
        </pc:sldMkLst>
        <pc:spChg chg="add del">
          <ac:chgData name="Alejandro" userId="d318735d-b8e5-4f1a-b3a1-33090e35db06" providerId="ADAL" clId="{F5B953ED-52A5-4DDC-B605-44D8BD85C330}" dt="2021-02-14T21:50:08.544" v="13189" actId="26606"/>
          <ac:spMkLst>
            <pc:docMk/>
            <pc:sldMk cId="0" sldId="375"/>
            <ac:spMk id="117" creationId="{7CB4857B-ED7C-444D-9F04-2F885114A1C2}"/>
          </ac:spMkLst>
        </pc:spChg>
        <pc:spChg chg="add del">
          <ac:chgData name="Alejandro" userId="d318735d-b8e5-4f1a-b3a1-33090e35db06" providerId="ADAL" clId="{F5B953ED-52A5-4DDC-B605-44D8BD85C330}" dt="2021-02-14T21:50:08.544" v="13189" actId="26606"/>
          <ac:spMkLst>
            <pc:docMk/>
            <pc:sldMk cId="0" sldId="375"/>
            <ac:spMk id="119" creationId="{D18046FB-44EA-4FD8-A585-EA09A319B2D0}"/>
          </ac:spMkLst>
        </pc:spChg>
        <pc:spChg chg="add del">
          <ac:chgData name="Alejandro" userId="d318735d-b8e5-4f1a-b3a1-33090e35db06" providerId="ADAL" clId="{F5B953ED-52A5-4DDC-B605-44D8BD85C330}" dt="2021-02-14T21:50:08.544" v="13189" actId="26606"/>
          <ac:spMkLst>
            <pc:docMk/>
            <pc:sldMk cId="0" sldId="375"/>
            <ac:spMk id="121" creationId="{479F5F2B-8B58-4140-AE6A-51F6C67B18D9}"/>
          </ac:spMkLst>
        </pc:spChg>
        <pc:spChg chg="add">
          <ac:chgData name="Alejandro" userId="d318735d-b8e5-4f1a-b3a1-33090e35db06" providerId="ADAL" clId="{F5B953ED-52A5-4DDC-B605-44D8BD85C330}" dt="2021-02-14T21:50:18.701" v="13191" actId="26606"/>
          <ac:spMkLst>
            <pc:docMk/>
            <pc:sldMk cId="0" sldId="375"/>
            <ac:spMk id="122" creationId="{09588DA8-065E-4F6F-8EFD-43104AB2E0CF}"/>
          </ac:spMkLst>
        </pc:spChg>
        <pc:spChg chg="add">
          <ac:chgData name="Alejandro" userId="d318735d-b8e5-4f1a-b3a1-33090e35db06" providerId="ADAL" clId="{F5B953ED-52A5-4DDC-B605-44D8BD85C330}" dt="2021-02-14T21:50:18.701" v="13191" actId="26606"/>
          <ac:spMkLst>
            <pc:docMk/>
            <pc:sldMk cId="0" sldId="375"/>
            <ac:spMk id="124" creationId="{C4285719-470E-454C-AF62-8323075F1F5B}"/>
          </ac:spMkLst>
        </pc:spChg>
        <pc:spChg chg="add">
          <ac:chgData name="Alejandro" userId="d318735d-b8e5-4f1a-b3a1-33090e35db06" providerId="ADAL" clId="{F5B953ED-52A5-4DDC-B605-44D8BD85C330}" dt="2021-02-14T21:50:18.701" v="13191" actId="26606"/>
          <ac:spMkLst>
            <pc:docMk/>
            <pc:sldMk cId="0" sldId="375"/>
            <ac:spMk id="126" creationId="{CD9FE4EF-C4D8-49A0-B2FF-81D8DB7D8A24}"/>
          </ac:spMkLst>
        </pc:spChg>
        <pc:spChg chg="add">
          <ac:chgData name="Alejandro" userId="d318735d-b8e5-4f1a-b3a1-33090e35db06" providerId="ADAL" clId="{F5B953ED-52A5-4DDC-B605-44D8BD85C330}" dt="2021-02-14T21:50:18.701" v="13191" actId="26606"/>
          <ac:spMkLst>
            <pc:docMk/>
            <pc:sldMk cId="0" sldId="375"/>
            <ac:spMk id="128" creationId="{4300840D-0A0B-4512-BACA-B439D5B9C57C}"/>
          </ac:spMkLst>
        </pc:spChg>
        <pc:spChg chg="add">
          <ac:chgData name="Alejandro" userId="d318735d-b8e5-4f1a-b3a1-33090e35db06" providerId="ADAL" clId="{F5B953ED-52A5-4DDC-B605-44D8BD85C330}" dt="2021-02-14T21:50:18.701" v="13191" actId="26606"/>
          <ac:spMkLst>
            <pc:docMk/>
            <pc:sldMk cId="0" sldId="375"/>
            <ac:spMk id="130" creationId="{D2B78728-A580-49A7-84F9-6EF6F583ADE0}"/>
          </ac:spMkLst>
        </pc:spChg>
        <pc:spChg chg="add">
          <ac:chgData name="Alejandro" userId="d318735d-b8e5-4f1a-b3a1-33090e35db06" providerId="ADAL" clId="{F5B953ED-52A5-4DDC-B605-44D8BD85C330}" dt="2021-02-14T21:50:18.701" v="13191" actId="26606"/>
          <ac:spMkLst>
            <pc:docMk/>
            <pc:sldMk cId="0" sldId="375"/>
            <ac:spMk id="132" creationId="{38FAA1A1-D861-433F-88FA-1E9D6FD31D11}"/>
          </ac:spMkLst>
        </pc:spChg>
        <pc:spChg chg="add">
          <ac:chgData name="Alejandro" userId="d318735d-b8e5-4f1a-b3a1-33090e35db06" providerId="ADAL" clId="{F5B953ED-52A5-4DDC-B605-44D8BD85C330}" dt="2021-02-14T21:50:18.701" v="13191" actId="26606"/>
          <ac:spMkLst>
            <pc:docMk/>
            <pc:sldMk cId="0" sldId="375"/>
            <ac:spMk id="134" creationId="{8D71EDA1-87BF-4D5D-AB79-F346FD19278A}"/>
          </ac:spMkLst>
        </pc:spChg>
        <pc:spChg chg="mod">
          <ac:chgData name="Alejandro" userId="d318735d-b8e5-4f1a-b3a1-33090e35db06" providerId="ADAL" clId="{F5B953ED-52A5-4DDC-B605-44D8BD85C330}" dt="2021-02-14T21:50:18.701" v="13191" actId="26606"/>
          <ac:spMkLst>
            <pc:docMk/>
            <pc:sldMk cId="0" sldId="375"/>
            <ac:spMk id="1071" creationId="{00000000-0000-0000-0000-000000000000}"/>
          </ac:spMkLst>
        </pc:spChg>
        <pc:spChg chg="mod">
          <ac:chgData name="Alejandro" userId="d318735d-b8e5-4f1a-b3a1-33090e35db06" providerId="ADAL" clId="{F5B953ED-52A5-4DDC-B605-44D8BD85C330}" dt="2021-02-14T21:50:18.701" v="13191" actId="26606"/>
          <ac:spMkLst>
            <pc:docMk/>
            <pc:sldMk cId="0" sldId="375"/>
            <ac:spMk id="1072" creationId="{00000000-0000-0000-0000-000000000000}"/>
          </ac:spMkLst>
        </pc:spChg>
        <pc:spChg chg="del">
          <ac:chgData name="Alejandro" userId="d318735d-b8e5-4f1a-b3a1-33090e35db06" providerId="ADAL" clId="{F5B953ED-52A5-4DDC-B605-44D8BD85C330}" dt="2021-02-14T21:47:00.188" v="13172" actId="478"/>
          <ac:spMkLst>
            <pc:docMk/>
            <pc:sldMk cId="0" sldId="375"/>
            <ac:spMk id="1073" creationId="{00000000-0000-0000-0000-000000000000}"/>
          </ac:spMkLst>
        </pc:spChg>
        <pc:spChg chg="add del">
          <ac:chgData name="Alejandro" userId="d318735d-b8e5-4f1a-b3a1-33090e35db06" providerId="ADAL" clId="{F5B953ED-52A5-4DDC-B605-44D8BD85C330}" dt="2021-02-14T21:50:18.701" v="13191" actId="26606"/>
          <ac:spMkLst>
            <pc:docMk/>
            <pc:sldMk cId="0" sldId="375"/>
            <ac:spMk id="1075" creationId="{C7FA33FF-088D-4F16-95A2-2C64D353DEA8}"/>
          </ac:spMkLst>
        </pc:spChg>
        <pc:spChg chg="add del">
          <ac:chgData name="Alejandro" userId="d318735d-b8e5-4f1a-b3a1-33090e35db06" providerId="ADAL" clId="{F5B953ED-52A5-4DDC-B605-44D8BD85C330}" dt="2021-02-14T21:50:18.701" v="13191" actId="26606"/>
          <ac:spMkLst>
            <pc:docMk/>
            <pc:sldMk cId="0" sldId="375"/>
            <ac:spMk id="1076" creationId="{A376EFB1-01CF-419F-ABF1-2AF02BBFCBD1}"/>
          </ac:spMkLst>
        </pc:spChg>
        <pc:spChg chg="add del">
          <ac:chgData name="Alejandro" userId="d318735d-b8e5-4f1a-b3a1-33090e35db06" providerId="ADAL" clId="{F5B953ED-52A5-4DDC-B605-44D8BD85C330}" dt="2021-02-14T21:50:18.701" v="13191" actId="26606"/>
          <ac:spMkLst>
            <pc:docMk/>
            <pc:sldMk cId="0" sldId="375"/>
            <ac:spMk id="1077" creationId="{FF9DEA15-78BD-4750-AA18-B9F28A6D5AB8}"/>
          </ac:spMkLst>
        </pc:spChg>
        <pc:cxnChg chg="del mod">
          <ac:chgData name="Alejandro" userId="d318735d-b8e5-4f1a-b3a1-33090e35db06" providerId="ADAL" clId="{F5B953ED-52A5-4DDC-B605-44D8BD85C330}" dt="2021-02-14T21:47:04.050" v="13173" actId="478"/>
          <ac:cxnSpMkLst>
            <pc:docMk/>
            <pc:sldMk cId="0" sldId="375"/>
            <ac:cxnSpMk id="1074" creationId="{00000000-0000-0000-0000-000000000000}"/>
          </ac:cxnSpMkLst>
        </pc:cxnChg>
      </pc:sldChg>
      <pc:sldChg chg="ord">
        <pc:chgData name="Alejandro" userId="d318735d-b8e5-4f1a-b3a1-33090e35db06" providerId="ADAL" clId="{F5B953ED-52A5-4DDC-B605-44D8BD85C330}" dt="2021-02-13T17:21:14.031" v="1084"/>
        <pc:sldMkLst>
          <pc:docMk/>
          <pc:sldMk cId="0" sldId="376"/>
        </pc:sldMkLst>
      </pc:sldChg>
      <pc:sldChg chg="modSp mod">
        <pc:chgData name="Alejandro" userId="d318735d-b8e5-4f1a-b3a1-33090e35db06" providerId="ADAL" clId="{F5B953ED-52A5-4DDC-B605-44D8BD85C330}" dt="2021-02-22T21:38:21.717" v="27314" actId="1076"/>
        <pc:sldMkLst>
          <pc:docMk/>
          <pc:sldMk cId="0" sldId="377"/>
        </pc:sldMkLst>
        <pc:spChg chg="mod">
          <ac:chgData name="Alejandro" userId="d318735d-b8e5-4f1a-b3a1-33090e35db06" providerId="ADAL" clId="{F5B953ED-52A5-4DDC-B605-44D8BD85C330}" dt="2021-02-22T21:38:21.717" v="27314" actId="1076"/>
          <ac:spMkLst>
            <pc:docMk/>
            <pc:sldMk cId="0" sldId="377"/>
            <ac:spMk id="1088" creationId="{00000000-0000-0000-0000-000000000000}"/>
          </ac:spMkLst>
        </pc:spChg>
      </pc:sldChg>
      <pc:sldChg chg="modSp mod">
        <pc:chgData name="Alejandro" userId="d318735d-b8e5-4f1a-b3a1-33090e35db06" providerId="ADAL" clId="{F5B953ED-52A5-4DDC-B605-44D8BD85C330}" dt="2021-02-22T21:38:43.042" v="27319" actId="1076"/>
        <pc:sldMkLst>
          <pc:docMk/>
          <pc:sldMk cId="0" sldId="378"/>
        </pc:sldMkLst>
        <pc:spChg chg="mod">
          <ac:chgData name="Alejandro" userId="d318735d-b8e5-4f1a-b3a1-33090e35db06" providerId="ADAL" clId="{F5B953ED-52A5-4DDC-B605-44D8BD85C330}" dt="2021-02-22T21:38:43.042" v="27319" actId="1076"/>
          <ac:spMkLst>
            <pc:docMk/>
            <pc:sldMk cId="0" sldId="378"/>
            <ac:spMk id="1094" creationId="{00000000-0000-0000-0000-000000000000}"/>
          </ac:spMkLst>
        </pc:spChg>
      </pc:sldChg>
      <pc:sldChg chg="modSp mod">
        <pc:chgData name="Alejandro" userId="d318735d-b8e5-4f1a-b3a1-33090e35db06" providerId="ADAL" clId="{F5B953ED-52A5-4DDC-B605-44D8BD85C330}" dt="2021-02-22T21:38:55.165" v="27320" actId="404"/>
        <pc:sldMkLst>
          <pc:docMk/>
          <pc:sldMk cId="0" sldId="379"/>
        </pc:sldMkLst>
        <pc:spChg chg="mod">
          <ac:chgData name="Alejandro" userId="d318735d-b8e5-4f1a-b3a1-33090e35db06" providerId="ADAL" clId="{F5B953ED-52A5-4DDC-B605-44D8BD85C330}" dt="2021-02-22T21:38:55.165" v="27320" actId="404"/>
          <ac:spMkLst>
            <pc:docMk/>
            <pc:sldMk cId="0" sldId="379"/>
            <ac:spMk id="1101" creationId="{00000000-0000-0000-0000-000000000000}"/>
          </ac:spMkLst>
        </pc:spChg>
      </pc:sldChg>
      <pc:sldChg chg="add del">
        <pc:chgData name="Alejandro" userId="d318735d-b8e5-4f1a-b3a1-33090e35db06" providerId="ADAL" clId="{F5B953ED-52A5-4DDC-B605-44D8BD85C330}" dt="2021-02-19T17:50:07.483" v="13871" actId="47"/>
        <pc:sldMkLst>
          <pc:docMk/>
          <pc:sldMk cId="0" sldId="380"/>
        </pc:sldMkLst>
      </pc:sldChg>
      <pc:sldChg chg="add del">
        <pc:chgData name="Alejandro" userId="d318735d-b8e5-4f1a-b3a1-33090e35db06" providerId="ADAL" clId="{F5B953ED-52A5-4DDC-B605-44D8BD85C330}" dt="2021-02-19T17:50:07.483" v="13871" actId="47"/>
        <pc:sldMkLst>
          <pc:docMk/>
          <pc:sldMk cId="0" sldId="381"/>
        </pc:sldMkLst>
      </pc:sldChg>
      <pc:sldChg chg="del">
        <pc:chgData name="Alejandro" userId="d318735d-b8e5-4f1a-b3a1-33090e35db06" providerId="ADAL" clId="{F5B953ED-52A5-4DDC-B605-44D8BD85C330}" dt="2021-02-13T10:29:19.001" v="209" actId="47"/>
        <pc:sldMkLst>
          <pc:docMk/>
          <pc:sldMk cId="3637690958" sldId="381"/>
        </pc:sldMkLst>
      </pc:sldChg>
      <pc:sldChg chg="add del">
        <pc:chgData name="Alejandro" userId="d318735d-b8e5-4f1a-b3a1-33090e35db06" providerId="ADAL" clId="{F5B953ED-52A5-4DDC-B605-44D8BD85C330}" dt="2021-02-19T17:50:07.483" v="13871" actId="47"/>
        <pc:sldMkLst>
          <pc:docMk/>
          <pc:sldMk cId="0" sldId="382"/>
        </pc:sldMkLst>
      </pc:sldChg>
      <pc:sldChg chg="del">
        <pc:chgData name="Alejandro" userId="d318735d-b8e5-4f1a-b3a1-33090e35db06" providerId="ADAL" clId="{F5B953ED-52A5-4DDC-B605-44D8BD85C330}" dt="2021-02-13T10:28:53.369" v="205" actId="47"/>
        <pc:sldMkLst>
          <pc:docMk/>
          <pc:sldMk cId="1651012573" sldId="382"/>
        </pc:sldMkLst>
      </pc:sldChg>
      <pc:sldChg chg="add del">
        <pc:chgData name="Alejandro" userId="d318735d-b8e5-4f1a-b3a1-33090e35db06" providerId="ADAL" clId="{F5B953ED-52A5-4DDC-B605-44D8BD85C330}" dt="2021-02-19T17:50:07.483" v="13871" actId="47"/>
        <pc:sldMkLst>
          <pc:docMk/>
          <pc:sldMk cId="0" sldId="383"/>
        </pc:sldMkLst>
      </pc:sldChg>
      <pc:sldChg chg="del">
        <pc:chgData name="Alejandro" userId="d318735d-b8e5-4f1a-b3a1-33090e35db06" providerId="ADAL" clId="{F5B953ED-52A5-4DDC-B605-44D8BD85C330}" dt="2021-02-13T10:15:09.602" v="20" actId="47"/>
        <pc:sldMkLst>
          <pc:docMk/>
          <pc:sldMk cId="258866184" sldId="383"/>
        </pc:sldMkLst>
      </pc:sldChg>
      <pc:sldChg chg="add del">
        <pc:chgData name="Alejandro" userId="d318735d-b8e5-4f1a-b3a1-33090e35db06" providerId="ADAL" clId="{F5B953ED-52A5-4DDC-B605-44D8BD85C330}" dt="2021-02-19T17:50:07.483" v="13871" actId="47"/>
        <pc:sldMkLst>
          <pc:docMk/>
          <pc:sldMk cId="0" sldId="384"/>
        </pc:sldMkLst>
      </pc:sldChg>
      <pc:sldChg chg="del">
        <pc:chgData name="Alejandro" userId="d318735d-b8e5-4f1a-b3a1-33090e35db06" providerId="ADAL" clId="{F5B953ED-52A5-4DDC-B605-44D8BD85C330}" dt="2021-02-13T10:15:09.602" v="20" actId="47"/>
        <pc:sldMkLst>
          <pc:docMk/>
          <pc:sldMk cId="3304127137" sldId="384"/>
        </pc:sldMkLst>
      </pc:sldChg>
      <pc:sldChg chg="add del">
        <pc:chgData name="Alejandro" userId="d318735d-b8e5-4f1a-b3a1-33090e35db06" providerId="ADAL" clId="{F5B953ED-52A5-4DDC-B605-44D8BD85C330}" dt="2021-02-19T17:50:07.483" v="13871" actId="47"/>
        <pc:sldMkLst>
          <pc:docMk/>
          <pc:sldMk cId="0" sldId="385"/>
        </pc:sldMkLst>
      </pc:sldChg>
      <pc:sldChg chg="del">
        <pc:chgData name="Alejandro" userId="d318735d-b8e5-4f1a-b3a1-33090e35db06" providerId="ADAL" clId="{F5B953ED-52A5-4DDC-B605-44D8BD85C330}" dt="2021-02-13T10:15:15.840" v="21" actId="47"/>
        <pc:sldMkLst>
          <pc:docMk/>
          <pc:sldMk cId="3846543696" sldId="385"/>
        </pc:sldMkLst>
      </pc:sldChg>
      <pc:sldChg chg="add del">
        <pc:chgData name="Alejandro" userId="d318735d-b8e5-4f1a-b3a1-33090e35db06" providerId="ADAL" clId="{F5B953ED-52A5-4DDC-B605-44D8BD85C330}" dt="2021-02-19T17:50:07.483" v="13871" actId="47"/>
        <pc:sldMkLst>
          <pc:docMk/>
          <pc:sldMk cId="0" sldId="386"/>
        </pc:sldMkLst>
      </pc:sldChg>
      <pc:sldChg chg="del">
        <pc:chgData name="Alejandro" userId="d318735d-b8e5-4f1a-b3a1-33090e35db06" providerId="ADAL" clId="{F5B953ED-52A5-4DDC-B605-44D8BD85C330}" dt="2021-02-13T10:16:16.488" v="33" actId="47"/>
        <pc:sldMkLst>
          <pc:docMk/>
          <pc:sldMk cId="4191530724" sldId="386"/>
        </pc:sldMkLst>
      </pc:sldChg>
      <pc:sldChg chg="add del">
        <pc:chgData name="Alejandro" userId="d318735d-b8e5-4f1a-b3a1-33090e35db06" providerId="ADAL" clId="{F5B953ED-52A5-4DDC-B605-44D8BD85C330}" dt="2021-02-19T17:50:07.483" v="13871" actId="47"/>
        <pc:sldMkLst>
          <pc:docMk/>
          <pc:sldMk cId="0" sldId="387"/>
        </pc:sldMkLst>
      </pc:sldChg>
      <pc:sldChg chg="del">
        <pc:chgData name="Alejandro" userId="d318735d-b8e5-4f1a-b3a1-33090e35db06" providerId="ADAL" clId="{F5B953ED-52A5-4DDC-B605-44D8BD85C330}" dt="2021-02-13T10:16:16.488" v="33" actId="47"/>
        <pc:sldMkLst>
          <pc:docMk/>
          <pc:sldMk cId="1515710722" sldId="387"/>
        </pc:sldMkLst>
      </pc:sldChg>
      <pc:sldChg chg="add del">
        <pc:chgData name="Alejandro" userId="d318735d-b8e5-4f1a-b3a1-33090e35db06" providerId="ADAL" clId="{F5B953ED-52A5-4DDC-B605-44D8BD85C330}" dt="2021-02-19T17:50:07.483" v="13871" actId="47"/>
        <pc:sldMkLst>
          <pc:docMk/>
          <pc:sldMk cId="0" sldId="388"/>
        </pc:sldMkLst>
      </pc:sldChg>
      <pc:sldChg chg="del">
        <pc:chgData name="Alejandro" userId="d318735d-b8e5-4f1a-b3a1-33090e35db06" providerId="ADAL" clId="{F5B953ED-52A5-4DDC-B605-44D8BD85C330}" dt="2021-02-13T10:16:16.488" v="33" actId="47"/>
        <pc:sldMkLst>
          <pc:docMk/>
          <pc:sldMk cId="2956298246" sldId="388"/>
        </pc:sldMkLst>
      </pc:sldChg>
      <pc:sldChg chg="del">
        <pc:chgData name="Alejandro" userId="d318735d-b8e5-4f1a-b3a1-33090e35db06" providerId="ADAL" clId="{F5B953ED-52A5-4DDC-B605-44D8BD85C330}" dt="2021-02-13T10:16:16.488" v="33" actId="47"/>
        <pc:sldMkLst>
          <pc:docMk/>
          <pc:sldMk cId="1135622453" sldId="389"/>
        </pc:sldMkLst>
      </pc:sldChg>
      <pc:sldChg chg="del ord">
        <pc:chgData name="Alejandro" userId="d318735d-b8e5-4f1a-b3a1-33090e35db06" providerId="ADAL" clId="{F5B953ED-52A5-4DDC-B605-44D8BD85C330}" dt="2021-02-13T18:14:26.173" v="1619" actId="47"/>
        <pc:sldMkLst>
          <pc:docMk/>
          <pc:sldMk cId="984387361" sldId="390"/>
        </pc:sldMkLst>
      </pc:sldChg>
      <pc:sldChg chg="delSp del mod ord">
        <pc:chgData name="Alejandro" userId="d318735d-b8e5-4f1a-b3a1-33090e35db06" providerId="ADAL" clId="{F5B953ED-52A5-4DDC-B605-44D8BD85C330}" dt="2021-02-22T17:28:28.993" v="24945" actId="2696"/>
        <pc:sldMkLst>
          <pc:docMk/>
          <pc:sldMk cId="2813437455" sldId="392"/>
        </pc:sldMkLst>
        <pc:picChg chg="del">
          <ac:chgData name="Alejandro" userId="d318735d-b8e5-4f1a-b3a1-33090e35db06" providerId="ADAL" clId="{F5B953ED-52A5-4DDC-B605-44D8BD85C330}" dt="2021-02-14T17:30:21.829" v="9587" actId="478"/>
          <ac:picMkLst>
            <pc:docMk/>
            <pc:sldMk cId="2813437455" sldId="392"/>
            <ac:picMk id="5" creationId="{821FCEF9-DA5F-4DF6-AE5B-4EEFE900693C}"/>
          </ac:picMkLst>
        </pc:picChg>
        <pc:picChg chg="del">
          <ac:chgData name="Alejandro" userId="d318735d-b8e5-4f1a-b3a1-33090e35db06" providerId="ADAL" clId="{F5B953ED-52A5-4DDC-B605-44D8BD85C330}" dt="2021-02-14T17:30:22.900" v="9588" actId="478"/>
          <ac:picMkLst>
            <pc:docMk/>
            <pc:sldMk cId="2813437455" sldId="392"/>
            <ac:picMk id="7" creationId="{4A37CDE4-15F9-4BE1-A0CB-EAE56C2CCBB8}"/>
          </ac:picMkLst>
        </pc:picChg>
        <pc:cxnChg chg="del">
          <ac:chgData name="Alejandro" userId="d318735d-b8e5-4f1a-b3a1-33090e35db06" providerId="ADAL" clId="{F5B953ED-52A5-4DDC-B605-44D8BD85C330}" dt="2021-02-14T17:30:29.990" v="9589" actId="478"/>
          <ac:cxnSpMkLst>
            <pc:docMk/>
            <pc:sldMk cId="2813437455" sldId="392"/>
            <ac:cxnSpMk id="9" creationId="{D8321554-A8AF-45C5-8E31-471FF7385108}"/>
          </ac:cxnSpMkLst>
        </pc:cxnChg>
      </pc:sldChg>
      <pc:sldChg chg="add del">
        <pc:chgData name="Alejandro" userId="d318735d-b8e5-4f1a-b3a1-33090e35db06" providerId="ADAL" clId="{F5B953ED-52A5-4DDC-B605-44D8BD85C330}" dt="2021-02-19T17:52:22.414" v="13875" actId="47"/>
        <pc:sldMkLst>
          <pc:docMk/>
          <pc:sldMk cId="0" sldId="393"/>
        </pc:sldMkLst>
      </pc:sldChg>
      <pc:sldChg chg="del">
        <pc:chgData name="Alejandro" userId="d318735d-b8e5-4f1a-b3a1-33090e35db06" providerId="ADAL" clId="{F5B953ED-52A5-4DDC-B605-44D8BD85C330}" dt="2021-02-13T10:16:43.143" v="41" actId="47"/>
        <pc:sldMkLst>
          <pc:docMk/>
          <pc:sldMk cId="4203663756" sldId="393"/>
        </pc:sldMkLst>
      </pc:sldChg>
      <pc:sldChg chg="add del">
        <pc:chgData name="Alejandro" userId="d318735d-b8e5-4f1a-b3a1-33090e35db06" providerId="ADAL" clId="{F5B953ED-52A5-4DDC-B605-44D8BD85C330}" dt="2021-02-19T17:52:22.414" v="13875" actId="47"/>
        <pc:sldMkLst>
          <pc:docMk/>
          <pc:sldMk cId="0" sldId="394"/>
        </pc:sldMkLst>
      </pc:sldChg>
      <pc:sldChg chg="add del">
        <pc:chgData name="Alejandro" userId="d318735d-b8e5-4f1a-b3a1-33090e35db06" providerId="ADAL" clId="{F5B953ED-52A5-4DDC-B605-44D8BD85C330}" dt="2021-02-19T17:52:22.414" v="13875" actId="47"/>
        <pc:sldMkLst>
          <pc:docMk/>
          <pc:sldMk cId="0" sldId="395"/>
        </pc:sldMkLst>
      </pc:sldChg>
      <pc:sldChg chg="add del">
        <pc:chgData name="Alejandro" userId="d318735d-b8e5-4f1a-b3a1-33090e35db06" providerId="ADAL" clId="{F5B953ED-52A5-4DDC-B605-44D8BD85C330}" dt="2021-02-19T17:52:22.414" v="13875" actId="47"/>
        <pc:sldMkLst>
          <pc:docMk/>
          <pc:sldMk cId="0" sldId="396"/>
        </pc:sldMkLst>
      </pc:sldChg>
      <pc:sldChg chg="del ord">
        <pc:chgData name="Alejandro" userId="d318735d-b8e5-4f1a-b3a1-33090e35db06" providerId="ADAL" clId="{F5B953ED-52A5-4DDC-B605-44D8BD85C330}" dt="2021-02-13T17:28:39.569" v="1113" actId="47"/>
        <pc:sldMkLst>
          <pc:docMk/>
          <pc:sldMk cId="2050677130" sldId="397"/>
        </pc:sldMkLst>
      </pc:sldChg>
      <pc:sldChg chg="addSp delSp modSp mod ord">
        <pc:chgData name="Alejandro" userId="d318735d-b8e5-4f1a-b3a1-33090e35db06" providerId="ADAL" clId="{F5B953ED-52A5-4DDC-B605-44D8BD85C330}" dt="2021-02-13T19:19:42.061" v="1941" actId="20577"/>
        <pc:sldMkLst>
          <pc:docMk/>
          <pc:sldMk cId="2036048447" sldId="398"/>
        </pc:sldMkLst>
        <pc:spChg chg="mod">
          <ac:chgData name="Alejandro" userId="d318735d-b8e5-4f1a-b3a1-33090e35db06" providerId="ADAL" clId="{F5B953ED-52A5-4DDC-B605-44D8BD85C330}" dt="2021-02-13T19:13:08.993" v="1880" actId="14100"/>
          <ac:spMkLst>
            <pc:docMk/>
            <pc:sldMk cId="2036048447" sldId="398"/>
            <ac:spMk id="2" creationId="{AD5465C1-8F9B-4DE2-B1FD-8E6DE364E0DA}"/>
          </ac:spMkLst>
        </pc:spChg>
        <pc:spChg chg="add mod">
          <ac:chgData name="Alejandro" userId="d318735d-b8e5-4f1a-b3a1-33090e35db06" providerId="ADAL" clId="{F5B953ED-52A5-4DDC-B605-44D8BD85C330}" dt="2021-02-13T19:14:01.333" v="1894" actId="1076"/>
          <ac:spMkLst>
            <pc:docMk/>
            <pc:sldMk cId="2036048447" sldId="398"/>
            <ac:spMk id="7" creationId="{1B4CBA25-3EC1-4BFD-A677-656BE2608175}"/>
          </ac:spMkLst>
        </pc:spChg>
        <pc:graphicFrameChg chg="add mod modGraphic">
          <ac:chgData name="Alejandro" userId="d318735d-b8e5-4f1a-b3a1-33090e35db06" providerId="ADAL" clId="{F5B953ED-52A5-4DDC-B605-44D8BD85C330}" dt="2021-02-13T19:18:12.656" v="1934" actId="20577"/>
          <ac:graphicFrameMkLst>
            <pc:docMk/>
            <pc:sldMk cId="2036048447" sldId="398"/>
            <ac:graphicFrameMk id="3" creationId="{04ED2EC1-89DC-49D7-A63B-01491EC6238C}"/>
          </ac:graphicFrameMkLst>
        </pc:graphicFrameChg>
        <pc:graphicFrameChg chg="add mod modGraphic">
          <ac:chgData name="Alejandro" userId="d318735d-b8e5-4f1a-b3a1-33090e35db06" providerId="ADAL" clId="{F5B953ED-52A5-4DDC-B605-44D8BD85C330}" dt="2021-02-13T19:19:42.061" v="1941" actId="20577"/>
          <ac:graphicFrameMkLst>
            <pc:docMk/>
            <pc:sldMk cId="2036048447" sldId="398"/>
            <ac:graphicFrameMk id="6" creationId="{1B1D962A-2515-48F6-BE9B-2993C97BCD9F}"/>
          </ac:graphicFrameMkLst>
        </pc:graphicFrameChg>
        <pc:graphicFrameChg chg="add mod modGraphic">
          <ac:chgData name="Alejandro" userId="d318735d-b8e5-4f1a-b3a1-33090e35db06" providerId="ADAL" clId="{F5B953ED-52A5-4DDC-B605-44D8BD85C330}" dt="2021-02-13T19:13:25.213" v="1884" actId="14100"/>
          <ac:graphicFrameMkLst>
            <pc:docMk/>
            <pc:sldMk cId="2036048447" sldId="398"/>
            <ac:graphicFrameMk id="8" creationId="{3C1D2246-2A2A-4FE3-995A-12117AC1E13F}"/>
          </ac:graphicFrameMkLst>
        </pc:graphicFrameChg>
        <pc:picChg chg="del">
          <ac:chgData name="Alejandro" userId="d318735d-b8e5-4f1a-b3a1-33090e35db06" providerId="ADAL" clId="{F5B953ED-52A5-4DDC-B605-44D8BD85C330}" dt="2021-02-13T19:10:55.870" v="1853" actId="478"/>
          <ac:picMkLst>
            <pc:docMk/>
            <pc:sldMk cId="2036048447" sldId="398"/>
            <ac:picMk id="4" creationId="{5D74E42E-34F1-44BB-9D25-C6E2A51DCC38}"/>
          </ac:picMkLst>
        </pc:picChg>
        <pc:picChg chg="add mod">
          <ac:chgData name="Alejandro" userId="d318735d-b8e5-4f1a-b3a1-33090e35db06" providerId="ADAL" clId="{F5B953ED-52A5-4DDC-B605-44D8BD85C330}" dt="2021-02-13T19:13:51.547" v="1892" actId="1076"/>
          <ac:picMkLst>
            <pc:docMk/>
            <pc:sldMk cId="2036048447" sldId="398"/>
            <ac:picMk id="12" creationId="{7AE6BFB9-5942-4701-B531-9875F9C961BA}"/>
          </ac:picMkLst>
        </pc:picChg>
        <pc:cxnChg chg="add mod">
          <ac:chgData name="Alejandro" userId="d318735d-b8e5-4f1a-b3a1-33090e35db06" providerId="ADAL" clId="{F5B953ED-52A5-4DDC-B605-44D8BD85C330}" dt="2021-02-13T19:13:40.544" v="1888" actId="1076"/>
          <ac:cxnSpMkLst>
            <pc:docMk/>
            <pc:sldMk cId="2036048447" sldId="398"/>
            <ac:cxnSpMk id="10" creationId="{249E8E9B-EFD5-4719-9FAB-47D16D37CD4A}"/>
          </ac:cxnSpMkLst>
        </pc:cxnChg>
      </pc:sldChg>
      <pc:sldChg chg="addSp delSp modSp mod ord delDesignElem chgLayout">
        <pc:chgData name="Alejandro" userId="d318735d-b8e5-4f1a-b3a1-33090e35db06" providerId="ADAL" clId="{F5B953ED-52A5-4DDC-B605-44D8BD85C330}" dt="2021-02-14T22:20:08.274" v="13428"/>
        <pc:sldMkLst>
          <pc:docMk/>
          <pc:sldMk cId="1414861468" sldId="399"/>
        </pc:sldMkLst>
        <pc:spChg chg="mod ord">
          <ac:chgData name="Alejandro" userId="d318735d-b8e5-4f1a-b3a1-33090e35db06" providerId="ADAL" clId="{F5B953ED-52A5-4DDC-B605-44D8BD85C330}" dt="2021-02-14T22:11:22.956" v="13308" actId="1076"/>
          <ac:spMkLst>
            <pc:docMk/>
            <pc:sldMk cId="1414861468" sldId="399"/>
            <ac:spMk id="2" creationId="{7B2D6543-A57B-4F9C-BE26-5D2A0BCC565E}"/>
          </ac:spMkLst>
        </pc:spChg>
        <pc:spChg chg="mod ord">
          <ac:chgData name="Alejandro" userId="d318735d-b8e5-4f1a-b3a1-33090e35db06" providerId="ADAL" clId="{F5B953ED-52A5-4DDC-B605-44D8BD85C330}" dt="2021-02-14T22:12:14.548" v="13329" actId="20577"/>
          <ac:spMkLst>
            <pc:docMk/>
            <pc:sldMk cId="1414861468" sldId="399"/>
            <ac:spMk id="3" creationId="{56756EDB-92F8-48DD-9BB1-AA41501B4802}"/>
          </ac:spMkLst>
        </pc:spChg>
        <pc:spChg chg="add mod ord">
          <ac:chgData name="Alejandro" userId="d318735d-b8e5-4f1a-b3a1-33090e35db06" providerId="ADAL" clId="{F5B953ED-52A5-4DDC-B605-44D8BD85C330}" dt="2021-02-14T22:12:45.139" v="13332" actId="1076"/>
          <ac:spMkLst>
            <pc:docMk/>
            <pc:sldMk cId="1414861468" sldId="399"/>
            <ac:spMk id="5" creationId="{3A18810B-DD81-40F1-B65D-A919A351FBBD}"/>
          </ac:spMkLst>
        </pc:spChg>
        <pc:spChg chg="add del">
          <ac:chgData name="Alejandro" userId="d318735d-b8e5-4f1a-b3a1-33090e35db06" providerId="ADAL" clId="{F5B953ED-52A5-4DDC-B605-44D8BD85C330}" dt="2021-02-14T22:10:53.357" v="13291" actId="700"/>
          <ac:spMkLst>
            <pc:docMk/>
            <pc:sldMk cId="1414861468" sldId="399"/>
            <ac:spMk id="11" creationId="{D7A453D2-15D8-4403-815F-291FA16340D9}"/>
          </ac:spMkLst>
        </pc:spChg>
        <pc:spChg chg="add del">
          <ac:chgData name="Alejandro" userId="d318735d-b8e5-4f1a-b3a1-33090e35db06" providerId="ADAL" clId="{F5B953ED-52A5-4DDC-B605-44D8BD85C330}" dt="2021-02-14T22:10:53.357" v="13291" actId="700"/>
          <ac:spMkLst>
            <pc:docMk/>
            <pc:sldMk cId="1414861468" sldId="399"/>
            <ac:spMk id="13" creationId="{8161EA6B-09CA-445B-AB0D-8DF76FA92DEF}"/>
          </ac:spMkLst>
        </pc:spChg>
        <pc:spChg chg="add del">
          <ac:chgData name="Alejandro" userId="d318735d-b8e5-4f1a-b3a1-33090e35db06" providerId="ADAL" clId="{F5B953ED-52A5-4DDC-B605-44D8BD85C330}" dt="2021-02-14T22:10:53.357" v="13291" actId="700"/>
          <ac:spMkLst>
            <pc:docMk/>
            <pc:sldMk cId="1414861468" sldId="399"/>
            <ac:spMk id="23" creationId="{B8114C98-A349-4111-A123-E8EAB86ABE30}"/>
          </ac:spMkLst>
        </pc:spChg>
        <pc:spChg chg="mod">
          <ac:chgData name="Alejandro" userId="d318735d-b8e5-4f1a-b3a1-33090e35db06" providerId="ADAL" clId="{F5B953ED-52A5-4DDC-B605-44D8BD85C330}" dt="2021-02-14T22:12:20.759" v="13330" actId="1076"/>
          <ac:spMkLst>
            <pc:docMk/>
            <pc:sldMk cId="1414861468" sldId="399"/>
            <ac:spMk id="36" creationId="{A96CFC99-44FC-4458-861C-A7A0B8158310}"/>
          </ac:spMkLst>
        </pc:spChg>
        <pc:spChg chg="add del">
          <ac:chgData name="Alejandro" userId="d318735d-b8e5-4f1a-b3a1-33090e35db06" providerId="ADAL" clId="{F5B953ED-52A5-4DDC-B605-44D8BD85C330}" dt="2021-02-14T22:10:53.357" v="13291" actId="700"/>
          <ac:spMkLst>
            <pc:docMk/>
            <pc:sldMk cId="1414861468" sldId="399"/>
            <ac:spMk id="37" creationId="{E2D3D3F2-ABBB-4453-B1C5-1BEBF7E4DD56}"/>
          </ac:spMkLst>
        </pc:spChg>
        <pc:grpChg chg="add del">
          <ac:chgData name="Alejandro" userId="d318735d-b8e5-4f1a-b3a1-33090e35db06" providerId="ADAL" clId="{F5B953ED-52A5-4DDC-B605-44D8BD85C330}" dt="2021-02-14T22:10:53.357" v="13291" actId="700"/>
          <ac:grpSpMkLst>
            <pc:docMk/>
            <pc:sldMk cId="1414861468" sldId="399"/>
            <ac:grpSpMk id="15" creationId="{1EA1DAFF-CECA-492F-BFA1-22C64956B8D9}"/>
          </ac:grpSpMkLst>
        </pc:grpChg>
        <pc:grpChg chg="add del">
          <ac:chgData name="Alejandro" userId="d318735d-b8e5-4f1a-b3a1-33090e35db06" providerId="ADAL" clId="{F5B953ED-52A5-4DDC-B605-44D8BD85C330}" dt="2021-02-14T22:10:53.357" v="13291" actId="700"/>
          <ac:grpSpMkLst>
            <pc:docMk/>
            <pc:sldMk cId="1414861468" sldId="399"/>
            <ac:grpSpMk id="25" creationId="{670FB431-AE18-414D-92F4-1D12D1991152}"/>
          </ac:grpSpMkLst>
        </pc:grpChg>
        <pc:grpChg chg="add del">
          <ac:chgData name="Alejandro" userId="d318735d-b8e5-4f1a-b3a1-33090e35db06" providerId="ADAL" clId="{F5B953ED-52A5-4DDC-B605-44D8BD85C330}" dt="2021-02-14T22:10:53.357" v="13291" actId="700"/>
          <ac:grpSpMkLst>
            <pc:docMk/>
            <pc:sldMk cId="1414861468" sldId="399"/>
            <ac:grpSpMk id="31" creationId="{AF19A774-30A5-488B-9BAF-629C6440294E}"/>
          </ac:grpSpMkLst>
        </pc:grpChg>
        <pc:grpChg chg="add del">
          <ac:chgData name="Alejandro" userId="d318735d-b8e5-4f1a-b3a1-33090e35db06" providerId="ADAL" clId="{F5B953ED-52A5-4DDC-B605-44D8BD85C330}" dt="2021-02-14T22:10:53.357" v="13291" actId="700"/>
          <ac:grpSpMkLst>
            <pc:docMk/>
            <pc:sldMk cId="1414861468" sldId="399"/>
            <ac:grpSpMk id="39" creationId="{8214E4A5-A0D2-42C4-8D14-D2A7E495F041}"/>
          </ac:grpSpMkLst>
        </pc:grpChg>
        <pc:picChg chg="del mod">
          <ac:chgData name="Alejandro" userId="d318735d-b8e5-4f1a-b3a1-33090e35db06" providerId="ADAL" clId="{F5B953ED-52A5-4DDC-B605-44D8BD85C330}" dt="2021-02-14T22:09:22.724" v="13273" actId="478"/>
          <ac:picMkLst>
            <pc:docMk/>
            <pc:sldMk cId="1414861468" sldId="399"/>
            <ac:picMk id="6" creationId="{1F92B9F8-E9A5-4FAC-969C-92A2FDD6A407}"/>
          </ac:picMkLst>
        </pc:picChg>
      </pc:sldChg>
      <pc:sldChg chg="del ord">
        <pc:chgData name="Alejandro" userId="d318735d-b8e5-4f1a-b3a1-33090e35db06" providerId="ADAL" clId="{F5B953ED-52A5-4DDC-B605-44D8BD85C330}" dt="2021-02-13T17:27:54.989" v="1103" actId="47"/>
        <pc:sldMkLst>
          <pc:docMk/>
          <pc:sldMk cId="3331610109" sldId="400"/>
        </pc:sldMkLst>
      </pc:sldChg>
      <pc:sldChg chg="del ord">
        <pc:chgData name="Alejandro" userId="d318735d-b8e5-4f1a-b3a1-33090e35db06" providerId="ADAL" clId="{F5B953ED-52A5-4DDC-B605-44D8BD85C330}" dt="2021-02-13T17:49:01.201" v="1437" actId="2696"/>
        <pc:sldMkLst>
          <pc:docMk/>
          <pc:sldMk cId="2751714992" sldId="401"/>
        </pc:sldMkLst>
      </pc:sldChg>
      <pc:sldChg chg="modSp mod ord">
        <pc:chgData name="Alejandro" userId="d318735d-b8e5-4f1a-b3a1-33090e35db06" providerId="ADAL" clId="{F5B953ED-52A5-4DDC-B605-44D8BD85C330}" dt="2021-02-13T20:57:09.450" v="3319"/>
        <pc:sldMkLst>
          <pc:docMk/>
          <pc:sldMk cId="32796907" sldId="402"/>
        </pc:sldMkLst>
        <pc:spChg chg="mod">
          <ac:chgData name="Alejandro" userId="d318735d-b8e5-4f1a-b3a1-33090e35db06" providerId="ADAL" clId="{F5B953ED-52A5-4DDC-B605-44D8BD85C330}" dt="2021-02-13T15:40:24.087" v="353"/>
          <ac:spMkLst>
            <pc:docMk/>
            <pc:sldMk cId="32796907" sldId="402"/>
            <ac:spMk id="2" creationId="{8B51BE24-99CE-4C26-A1B9-2D1DCAD918B7}"/>
          </ac:spMkLst>
        </pc:spChg>
        <pc:spChg chg="mod">
          <ac:chgData name="Alejandro" userId="d318735d-b8e5-4f1a-b3a1-33090e35db06" providerId="ADAL" clId="{F5B953ED-52A5-4DDC-B605-44D8BD85C330}" dt="2021-02-13T20:57:09.450" v="3319"/>
          <ac:spMkLst>
            <pc:docMk/>
            <pc:sldMk cId="32796907" sldId="402"/>
            <ac:spMk id="3" creationId="{CB840765-A36F-4EAF-A487-A60C3402176B}"/>
          </ac:spMkLst>
        </pc:spChg>
      </pc:sldChg>
      <pc:sldChg chg="ord">
        <pc:chgData name="Alejandro" userId="d318735d-b8e5-4f1a-b3a1-33090e35db06" providerId="ADAL" clId="{F5B953ED-52A5-4DDC-B605-44D8BD85C330}" dt="2021-02-13T10:22:26.756" v="139"/>
        <pc:sldMkLst>
          <pc:docMk/>
          <pc:sldMk cId="781425958" sldId="403"/>
        </pc:sldMkLst>
      </pc:sldChg>
      <pc:sldChg chg="ord">
        <pc:chgData name="Alejandro" userId="d318735d-b8e5-4f1a-b3a1-33090e35db06" providerId="ADAL" clId="{F5B953ED-52A5-4DDC-B605-44D8BD85C330}" dt="2021-02-14T17:22:56.968" v="9577"/>
        <pc:sldMkLst>
          <pc:docMk/>
          <pc:sldMk cId="685354904" sldId="404"/>
        </pc:sldMkLst>
      </pc:sldChg>
      <pc:sldChg chg="del">
        <pc:chgData name="Alejandro" userId="d318735d-b8e5-4f1a-b3a1-33090e35db06" providerId="ADAL" clId="{F5B953ED-52A5-4DDC-B605-44D8BD85C330}" dt="2021-02-19T17:53:23.845" v="13877" actId="47"/>
        <pc:sldMkLst>
          <pc:docMk/>
          <pc:sldMk cId="0" sldId="405"/>
        </pc:sldMkLst>
      </pc:sldChg>
      <pc:sldChg chg="del ord">
        <pc:chgData name="Alejandro" userId="d318735d-b8e5-4f1a-b3a1-33090e35db06" providerId="ADAL" clId="{F5B953ED-52A5-4DDC-B605-44D8BD85C330}" dt="2021-02-13T10:21:11.145" v="117" actId="47"/>
        <pc:sldMkLst>
          <pc:docMk/>
          <pc:sldMk cId="1796435042" sldId="405"/>
        </pc:sldMkLst>
      </pc:sldChg>
      <pc:sldChg chg="modSp mod ord">
        <pc:chgData name="Alejandro" userId="d318735d-b8e5-4f1a-b3a1-33090e35db06" providerId="ADAL" clId="{F5B953ED-52A5-4DDC-B605-44D8BD85C330}" dt="2021-02-13T20:04:50.037" v="2903" actId="20577"/>
        <pc:sldMkLst>
          <pc:docMk/>
          <pc:sldMk cId="535053001" sldId="406"/>
        </pc:sldMkLst>
        <pc:spChg chg="mod">
          <ac:chgData name="Alejandro" userId="d318735d-b8e5-4f1a-b3a1-33090e35db06" providerId="ADAL" clId="{F5B953ED-52A5-4DDC-B605-44D8BD85C330}" dt="2021-02-13T20:04:50.037" v="2903" actId="20577"/>
          <ac:spMkLst>
            <pc:docMk/>
            <pc:sldMk cId="535053001" sldId="406"/>
            <ac:spMk id="2" creationId="{BD16B40B-8540-4E41-8CF7-478015F0E742}"/>
          </ac:spMkLst>
        </pc:spChg>
        <pc:graphicFrameChg chg="mod">
          <ac:chgData name="Alejandro" userId="d318735d-b8e5-4f1a-b3a1-33090e35db06" providerId="ADAL" clId="{F5B953ED-52A5-4DDC-B605-44D8BD85C330}" dt="2021-02-13T19:58:14.923" v="2801"/>
          <ac:graphicFrameMkLst>
            <pc:docMk/>
            <pc:sldMk cId="535053001" sldId="406"/>
            <ac:graphicFrameMk id="5" creationId="{20C96932-9100-42A9-BF4E-98B61A2627E7}"/>
          </ac:graphicFrameMkLst>
        </pc:graphicFrameChg>
      </pc:sldChg>
      <pc:sldChg chg="del">
        <pc:chgData name="Alejandro" userId="d318735d-b8e5-4f1a-b3a1-33090e35db06" providerId="ADAL" clId="{F5B953ED-52A5-4DDC-B605-44D8BD85C330}" dt="2021-02-13T10:28:55.218" v="206" actId="47"/>
        <pc:sldMkLst>
          <pc:docMk/>
          <pc:sldMk cId="3019817236" sldId="407"/>
        </pc:sldMkLst>
      </pc:sldChg>
      <pc:sldChg chg="del">
        <pc:chgData name="Alejandro" userId="d318735d-b8e5-4f1a-b3a1-33090e35db06" providerId="ADAL" clId="{F5B953ED-52A5-4DDC-B605-44D8BD85C330}" dt="2021-02-13T10:19:54.602" v="97" actId="47"/>
        <pc:sldMkLst>
          <pc:docMk/>
          <pc:sldMk cId="738358633" sldId="408"/>
        </pc:sldMkLst>
      </pc:sldChg>
      <pc:sldChg chg="add">
        <pc:chgData name="Alejandro" userId="d318735d-b8e5-4f1a-b3a1-33090e35db06" providerId="ADAL" clId="{F5B953ED-52A5-4DDC-B605-44D8BD85C330}" dt="2021-02-13T17:26:04.690" v="1097"/>
        <pc:sldMkLst>
          <pc:docMk/>
          <pc:sldMk cId="0" sldId="409"/>
        </pc:sldMkLst>
      </pc:sldChg>
      <pc:sldChg chg="del">
        <pc:chgData name="Alejandro" userId="d318735d-b8e5-4f1a-b3a1-33090e35db06" providerId="ADAL" clId="{F5B953ED-52A5-4DDC-B605-44D8BD85C330}" dt="2021-02-13T10:19:54.602" v="97" actId="47"/>
        <pc:sldMkLst>
          <pc:docMk/>
          <pc:sldMk cId="3432455602" sldId="409"/>
        </pc:sldMkLst>
      </pc:sldChg>
      <pc:sldChg chg="add">
        <pc:chgData name="Alejandro" userId="d318735d-b8e5-4f1a-b3a1-33090e35db06" providerId="ADAL" clId="{F5B953ED-52A5-4DDC-B605-44D8BD85C330}" dt="2021-02-13T17:26:04.690" v="1097"/>
        <pc:sldMkLst>
          <pc:docMk/>
          <pc:sldMk cId="0" sldId="410"/>
        </pc:sldMkLst>
      </pc:sldChg>
      <pc:sldChg chg="del">
        <pc:chgData name="Alejandro" userId="d318735d-b8e5-4f1a-b3a1-33090e35db06" providerId="ADAL" clId="{F5B953ED-52A5-4DDC-B605-44D8BD85C330}" dt="2021-02-13T10:19:54.602" v="97" actId="47"/>
        <pc:sldMkLst>
          <pc:docMk/>
          <pc:sldMk cId="4208465220" sldId="410"/>
        </pc:sldMkLst>
      </pc:sldChg>
      <pc:sldChg chg="add">
        <pc:chgData name="Alejandro" userId="d318735d-b8e5-4f1a-b3a1-33090e35db06" providerId="ADAL" clId="{F5B953ED-52A5-4DDC-B605-44D8BD85C330}" dt="2021-02-13T17:26:04.690" v="1097"/>
        <pc:sldMkLst>
          <pc:docMk/>
          <pc:sldMk cId="0" sldId="411"/>
        </pc:sldMkLst>
      </pc:sldChg>
      <pc:sldChg chg="del">
        <pc:chgData name="Alejandro" userId="d318735d-b8e5-4f1a-b3a1-33090e35db06" providerId="ADAL" clId="{F5B953ED-52A5-4DDC-B605-44D8BD85C330}" dt="2021-02-13T10:19:54.602" v="97" actId="47"/>
        <pc:sldMkLst>
          <pc:docMk/>
          <pc:sldMk cId="772532391" sldId="411"/>
        </pc:sldMkLst>
      </pc:sldChg>
      <pc:sldChg chg="add">
        <pc:chgData name="Alejandro" userId="d318735d-b8e5-4f1a-b3a1-33090e35db06" providerId="ADAL" clId="{F5B953ED-52A5-4DDC-B605-44D8BD85C330}" dt="2021-02-13T17:26:04.690" v="1097"/>
        <pc:sldMkLst>
          <pc:docMk/>
          <pc:sldMk cId="0" sldId="412"/>
        </pc:sldMkLst>
      </pc:sldChg>
      <pc:sldChg chg="del">
        <pc:chgData name="Alejandro" userId="d318735d-b8e5-4f1a-b3a1-33090e35db06" providerId="ADAL" clId="{F5B953ED-52A5-4DDC-B605-44D8BD85C330}" dt="2021-02-13T10:19:54.602" v="97" actId="47"/>
        <pc:sldMkLst>
          <pc:docMk/>
          <pc:sldMk cId="2535517878" sldId="412"/>
        </pc:sldMkLst>
      </pc:sldChg>
      <pc:sldChg chg="add del">
        <pc:chgData name="Alejandro" userId="d318735d-b8e5-4f1a-b3a1-33090e35db06" providerId="ADAL" clId="{F5B953ED-52A5-4DDC-B605-44D8BD85C330}" dt="2021-02-19T17:50:49.547" v="13872" actId="47"/>
        <pc:sldMkLst>
          <pc:docMk/>
          <pc:sldMk cId="0" sldId="413"/>
        </pc:sldMkLst>
      </pc:sldChg>
      <pc:sldChg chg="del">
        <pc:chgData name="Alejandro" userId="d318735d-b8e5-4f1a-b3a1-33090e35db06" providerId="ADAL" clId="{F5B953ED-52A5-4DDC-B605-44D8BD85C330}" dt="2021-02-13T10:19:54.602" v="97" actId="47"/>
        <pc:sldMkLst>
          <pc:docMk/>
          <pc:sldMk cId="856399108" sldId="413"/>
        </pc:sldMkLst>
      </pc:sldChg>
      <pc:sldChg chg="add del">
        <pc:chgData name="Alejandro" userId="d318735d-b8e5-4f1a-b3a1-33090e35db06" providerId="ADAL" clId="{F5B953ED-52A5-4DDC-B605-44D8BD85C330}" dt="2021-02-13T17:25:02.668" v="1092"/>
        <pc:sldMkLst>
          <pc:docMk/>
          <pc:sldMk cId="0" sldId="414"/>
        </pc:sldMkLst>
      </pc:sldChg>
      <pc:sldChg chg="del">
        <pc:chgData name="Alejandro" userId="d318735d-b8e5-4f1a-b3a1-33090e35db06" providerId="ADAL" clId="{F5B953ED-52A5-4DDC-B605-44D8BD85C330}" dt="2021-02-13T10:19:54.602" v="97" actId="47"/>
        <pc:sldMkLst>
          <pc:docMk/>
          <pc:sldMk cId="834432865" sldId="414"/>
        </pc:sldMkLst>
      </pc:sldChg>
      <pc:sldChg chg="add">
        <pc:chgData name="Alejandro" userId="d318735d-b8e5-4f1a-b3a1-33090e35db06" providerId="ADAL" clId="{F5B953ED-52A5-4DDC-B605-44D8BD85C330}" dt="2021-02-13T17:26:04.690" v="1097"/>
        <pc:sldMkLst>
          <pc:docMk/>
          <pc:sldMk cId="0" sldId="415"/>
        </pc:sldMkLst>
      </pc:sldChg>
      <pc:sldChg chg="del">
        <pc:chgData name="Alejandro" userId="d318735d-b8e5-4f1a-b3a1-33090e35db06" providerId="ADAL" clId="{F5B953ED-52A5-4DDC-B605-44D8BD85C330}" dt="2021-02-13T10:19:54.602" v="97" actId="47"/>
        <pc:sldMkLst>
          <pc:docMk/>
          <pc:sldMk cId="2493588066" sldId="415"/>
        </pc:sldMkLst>
      </pc:sldChg>
      <pc:sldChg chg="ord">
        <pc:chgData name="Alejandro" userId="d318735d-b8e5-4f1a-b3a1-33090e35db06" providerId="ADAL" clId="{F5B953ED-52A5-4DDC-B605-44D8BD85C330}" dt="2021-02-14T17:23:08.514" v="9579"/>
        <pc:sldMkLst>
          <pc:docMk/>
          <pc:sldMk cId="3670702970" sldId="416"/>
        </pc:sldMkLst>
      </pc:sldChg>
      <pc:sldChg chg="del ord">
        <pc:chgData name="Alejandro" userId="d318735d-b8e5-4f1a-b3a1-33090e35db06" providerId="ADAL" clId="{F5B953ED-52A5-4DDC-B605-44D8BD85C330}" dt="2021-02-13T15:36:28.033" v="315" actId="47"/>
        <pc:sldMkLst>
          <pc:docMk/>
          <pc:sldMk cId="1976827216" sldId="417"/>
        </pc:sldMkLst>
      </pc:sldChg>
      <pc:sldChg chg="del">
        <pc:chgData name="Alejandro" userId="d318735d-b8e5-4f1a-b3a1-33090e35db06" providerId="ADAL" clId="{F5B953ED-52A5-4DDC-B605-44D8BD85C330}" dt="2021-02-13T10:19:47.109" v="96" actId="47"/>
        <pc:sldMkLst>
          <pc:docMk/>
          <pc:sldMk cId="2210981799" sldId="418"/>
        </pc:sldMkLst>
      </pc:sldChg>
      <pc:sldChg chg="del">
        <pc:chgData name="Alejandro" userId="d318735d-b8e5-4f1a-b3a1-33090e35db06" providerId="ADAL" clId="{F5B953ED-52A5-4DDC-B605-44D8BD85C330}" dt="2021-02-13T10:19:54.602" v="97" actId="47"/>
        <pc:sldMkLst>
          <pc:docMk/>
          <pc:sldMk cId="760022926" sldId="419"/>
        </pc:sldMkLst>
      </pc:sldChg>
      <pc:sldChg chg="del">
        <pc:chgData name="Alejandro" userId="d318735d-b8e5-4f1a-b3a1-33090e35db06" providerId="ADAL" clId="{F5B953ED-52A5-4DDC-B605-44D8BD85C330}" dt="2021-02-13T10:19:54.602" v="97" actId="47"/>
        <pc:sldMkLst>
          <pc:docMk/>
          <pc:sldMk cId="854712342" sldId="420"/>
        </pc:sldMkLst>
      </pc:sldChg>
      <pc:sldChg chg="del">
        <pc:chgData name="Alejandro" userId="d318735d-b8e5-4f1a-b3a1-33090e35db06" providerId="ADAL" clId="{F5B953ED-52A5-4DDC-B605-44D8BD85C330}" dt="2021-02-13T10:19:54.602" v="97" actId="47"/>
        <pc:sldMkLst>
          <pc:docMk/>
          <pc:sldMk cId="3141319564" sldId="421"/>
        </pc:sldMkLst>
      </pc:sldChg>
      <pc:sldChg chg="addSp delSp modSp mod ord setBg">
        <pc:chgData name="Alejandro" userId="d318735d-b8e5-4f1a-b3a1-33090e35db06" providerId="ADAL" clId="{F5B953ED-52A5-4DDC-B605-44D8BD85C330}" dt="2021-02-14T17:41:55.702" v="9689" actId="1076"/>
        <pc:sldMkLst>
          <pc:docMk/>
          <pc:sldMk cId="2820034983" sldId="422"/>
        </pc:sldMkLst>
        <pc:spChg chg="mod">
          <ac:chgData name="Alejandro" userId="d318735d-b8e5-4f1a-b3a1-33090e35db06" providerId="ADAL" clId="{F5B953ED-52A5-4DDC-B605-44D8BD85C330}" dt="2021-02-14T17:41:36.671" v="9685" actId="26606"/>
          <ac:spMkLst>
            <pc:docMk/>
            <pc:sldMk cId="2820034983" sldId="422"/>
            <ac:spMk id="4" creationId="{21BF2554-16AD-4777-9476-781B6C6C4D1D}"/>
          </ac:spMkLst>
        </pc:spChg>
        <pc:spChg chg="del">
          <ac:chgData name="Alejandro" userId="d318735d-b8e5-4f1a-b3a1-33090e35db06" providerId="ADAL" clId="{F5B953ED-52A5-4DDC-B605-44D8BD85C330}" dt="2021-02-14T17:39:57.543" v="9674" actId="478"/>
          <ac:spMkLst>
            <pc:docMk/>
            <pc:sldMk cId="2820034983" sldId="422"/>
            <ac:spMk id="10" creationId="{A1F19F3A-801B-41D7-A9DC-A635E8E3E84F}"/>
          </ac:spMkLst>
        </pc:spChg>
        <pc:spChg chg="del">
          <ac:chgData name="Alejandro" userId="d318735d-b8e5-4f1a-b3a1-33090e35db06" providerId="ADAL" clId="{F5B953ED-52A5-4DDC-B605-44D8BD85C330}" dt="2021-02-14T17:41:36.671" v="9685" actId="26606"/>
          <ac:spMkLst>
            <pc:docMk/>
            <pc:sldMk cId="2820034983" sldId="422"/>
            <ac:spMk id="11" creationId="{16C5FA50-8D52-4617-AF91-5C7B1C8352F1}"/>
          </ac:spMkLst>
        </pc:spChg>
        <pc:spChg chg="del">
          <ac:chgData name="Alejandro" userId="d318735d-b8e5-4f1a-b3a1-33090e35db06" providerId="ADAL" clId="{F5B953ED-52A5-4DDC-B605-44D8BD85C330}" dt="2021-02-14T17:41:36.671" v="9685" actId="26606"/>
          <ac:spMkLst>
            <pc:docMk/>
            <pc:sldMk cId="2820034983" sldId="422"/>
            <ac:spMk id="13" creationId="{E223798C-12AD-4B0C-A50C-D676347D67CF}"/>
          </ac:spMkLst>
        </pc:spChg>
        <pc:spChg chg="add">
          <ac:chgData name="Alejandro" userId="d318735d-b8e5-4f1a-b3a1-33090e35db06" providerId="ADAL" clId="{F5B953ED-52A5-4DDC-B605-44D8BD85C330}" dt="2021-02-14T17:41:36.671" v="9685" actId="26606"/>
          <ac:spMkLst>
            <pc:docMk/>
            <pc:sldMk cId="2820034983" sldId="422"/>
            <ac:spMk id="18" creationId="{A3BAF07C-C39E-42EB-BB22-8D46691D9735}"/>
          </ac:spMkLst>
        </pc:spChg>
        <pc:spChg chg="add mod">
          <ac:chgData name="Alejandro" userId="d318735d-b8e5-4f1a-b3a1-33090e35db06" providerId="ADAL" clId="{F5B953ED-52A5-4DDC-B605-44D8BD85C330}" dt="2021-02-14T17:41:55.702" v="9689" actId="1076"/>
          <ac:spMkLst>
            <pc:docMk/>
            <pc:sldMk cId="2820034983" sldId="422"/>
            <ac:spMk id="40" creationId="{7B2562EF-C176-4E09-8B63-961AFE5B3D2A}"/>
          </ac:spMkLst>
        </pc:spChg>
        <pc:spChg chg="add">
          <ac:chgData name="Alejandro" userId="d318735d-b8e5-4f1a-b3a1-33090e35db06" providerId="ADAL" clId="{F5B953ED-52A5-4DDC-B605-44D8BD85C330}" dt="2021-02-14T17:41:36.671" v="9685" actId="26606"/>
          <ac:spMkLst>
            <pc:docMk/>
            <pc:sldMk cId="2820034983" sldId="422"/>
            <ac:spMk id="41" creationId="{A7795DFA-888F-47E2-B44E-DE1D3B3E46A4}"/>
          </ac:spMkLst>
        </pc:spChg>
        <pc:grpChg chg="add">
          <ac:chgData name="Alejandro" userId="d318735d-b8e5-4f1a-b3a1-33090e35db06" providerId="ADAL" clId="{F5B953ED-52A5-4DDC-B605-44D8BD85C330}" dt="2021-02-14T17:41:36.671" v="9685" actId="26606"/>
          <ac:grpSpMkLst>
            <pc:docMk/>
            <pc:sldMk cId="2820034983" sldId="422"/>
            <ac:grpSpMk id="20" creationId="{D8E9CF54-0466-4261-9E62-0249E60E1886}"/>
          </ac:grpSpMkLst>
        </pc:grpChg>
        <pc:picChg chg="del">
          <ac:chgData name="Alejandro" userId="d318735d-b8e5-4f1a-b3a1-33090e35db06" providerId="ADAL" clId="{F5B953ED-52A5-4DDC-B605-44D8BD85C330}" dt="2021-02-14T17:39:50.962" v="9672" actId="478"/>
          <ac:picMkLst>
            <pc:docMk/>
            <pc:sldMk cId="2820034983" sldId="422"/>
            <ac:picMk id="6" creationId="{1B387CFC-C84D-4453-9343-A930962E7E0A}"/>
          </ac:picMkLst>
        </pc:picChg>
        <pc:picChg chg="add mod">
          <ac:chgData name="Alejandro" userId="d318735d-b8e5-4f1a-b3a1-33090e35db06" providerId="ADAL" clId="{F5B953ED-52A5-4DDC-B605-44D8BD85C330}" dt="2021-02-14T17:41:41.628" v="9686" actId="1076"/>
          <ac:picMkLst>
            <pc:docMk/>
            <pc:sldMk cId="2820034983" sldId="422"/>
            <ac:picMk id="7" creationId="{5A7A9E36-78EF-41AD-9798-C8EDF052469D}"/>
          </ac:picMkLst>
        </pc:picChg>
        <pc:picChg chg="add mod">
          <ac:chgData name="Alejandro" userId="d318735d-b8e5-4f1a-b3a1-33090e35db06" providerId="ADAL" clId="{F5B953ED-52A5-4DDC-B605-44D8BD85C330}" dt="2021-02-14T17:41:55.702" v="9689" actId="1076"/>
          <ac:picMkLst>
            <pc:docMk/>
            <pc:sldMk cId="2820034983" sldId="422"/>
            <ac:picMk id="42" creationId="{8531CC8D-8ADC-4407-B307-10EE85B2813E}"/>
          </ac:picMkLst>
        </pc:picChg>
      </pc:sldChg>
      <pc:sldChg chg="del">
        <pc:chgData name="Alejandro" userId="d318735d-b8e5-4f1a-b3a1-33090e35db06" providerId="ADAL" clId="{F5B953ED-52A5-4DDC-B605-44D8BD85C330}" dt="2021-02-13T10:20:05.626" v="102" actId="47"/>
        <pc:sldMkLst>
          <pc:docMk/>
          <pc:sldMk cId="3674509686" sldId="423"/>
        </pc:sldMkLst>
      </pc:sldChg>
      <pc:sldChg chg="del">
        <pc:chgData name="Alejandro" userId="d318735d-b8e5-4f1a-b3a1-33090e35db06" providerId="ADAL" clId="{F5B953ED-52A5-4DDC-B605-44D8BD85C330}" dt="2021-02-13T10:19:59.287" v="98" actId="47"/>
        <pc:sldMkLst>
          <pc:docMk/>
          <pc:sldMk cId="2034744092" sldId="424"/>
        </pc:sldMkLst>
      </pc:sldChg>
      <pc:sldChg chg="del">
        <pc:chgData name="Alejandro" userId="d318735d-b8e5-4f1a-b3a1-33090e35db06" providerId="ADAL" clId="{F5B953ED-52A5-4DDC-B605-44D8BD85C330}" dt="2021-02-13T10:19:59.287" v="98" actId="47"/>
        <pc:sldMkLst>
          <pc:docMk/>
          <pc:sldMk cId="360010384" sldId="425"/>
        </pc:sldMkLst>
      </pc:sldChg>
      <pc:sldChg chg="del">
        <pc:chgData name="Alejandro" userId="d318735d-b8e5-4f1a-b3a1-33090e35db06" providerId="ADAL" clId="{F5B953ED-52A5-4DDC-B605-44D8BD85C330}" dt="2021-02-13T10:19:59.287" v="98" actId="47"/>
        <pc:sldMkLst>
          <pc:docMk/>
          <pc:sldMk cId="1779361427" sldId="426"/>
        </pc:sldMkLst>
      </pc:sldChg>
      <pc:sldChg chg="del">
        <pc:chgData name="Alejandro" userId="d318735d-b8e5-4f1a-b3a1-33090e35db06" providerId="ADAL" clId="{F5B953ED-52A5-4DDC-B605-44D8BD85C330}" dt="2021-02-13T10:19:59.287" v="98" actId="47"/>
        <pc:sldMkLst>
          <pc:docMk/>
          <pc:sldMk cId="1337897540" sldId="427"/>
        </pc:sldMkLst>
      </pc:sldChg>
      <pc:sldChg chg="del">
        <pc:chgData name="Alejandro" userId="d318735d-b8e5-4f1a-b3a1-33090e35db06" providerId="ADAL" clId="{F5B953ED-52A5-4DDC-B605-44D8BD85C330}" dt="2021-02-13T10:20:01.427" v="99" actId="47"/>
        <pc:sldMkLst>
          <pc:docMk/>
          <pc:sldMk cId="2669510381" sldId="428"/>
        </pc:sldMkLst>
      </pc:sldChg>
      <pc:sldChg chg="del">
        <pc:chgData name="Alejandro" userId="d318735d-b8e5-4f1a-b3a1-33090e35db06" providerId="ADAL" clId="{F5B953ED-52A5-4DDC-B605-44D8BD85C330}" dt="2021-02-13T10:20:11.033" v="103" actId="47"/>
        <pc:sldMkLst>
          <pc:docMk/>
          <pc:sldMk cId="280498992" sldId="429"/>
        </pc:sldMkLst>
      </pc:sldChg>
      <pc:sldChg chg="del">
        <pc:chgData name="Alejandro" userId="d318735d-b8e5-4f1a-b3a1-33090e35db06" providerId="ADAL" clId="{F5B953ED-52A5-4DDC-B605-44D8BD85C330}" dt="2021-02-13T10:20:11.033" v="103" actId="47"/>
        <pc:sldMkLst>
          <pc:docMk/>
          <pc:sldMk cId="2275462710" sldId="430"/>
        </pc:sldMkLst>
      </pc:sldChg>
      <pc:sldChg chg="del">
        <pc:chgData name="Alejandro" userId="d318735d-b8e5-4f1a-b3a1-33090e35db06" providerId="ADAL" clId="{F5B953ED-52A5-4DDC-B605-44D8BD85C330}" dt="2021-02-13T10:20:11.033" v="103" actId="47"/>
        <pc:sldMkLst>
          <pc:docMk/>
          <pc:sldMk cId="1340181092" sldId="431"/>
        </pc:sldMkLst>
      </pc:sldChg>
      <pc:sldChg chg="del">
        <pc:chgData name="Alejandro" userId="d318735d-b8e5-4f1a-b3a1-33090e35db06" providerId="ADAL" clId="{F5B953ED-52A5-4DDC-B605-44D8BD85C330}" dt="2021-02-13T10:20:16.519" v="104" actId="47"/>
        <pc:sldMkLst>
          <pc:docMk/>
          <pc:sldMk cId="2809402087" sldId="432"/>
        </pc:sldMkLst>
      </pc:sldChg>
      <pc:sldChg chg="del">
        <pc:chgData name="Alejandro" userId="d318735d-b8e5-4f1a-b3a1-33090e35db06" providerId="ADAL" clId="{F5B953ED-52A5-4DDC-B605-44D8BD85C330}" dt="2021-02-13T10:20:16.519" v="104" actId="47"/>
        <pc:sldMkLst>
          <pc:docMk/>
          <pc:sldMk cId="1984374604" sldId="433"/>
        </pc:sldMkLst>
      </pc:sldChg>
      <pc:sldChg chg="del">
        <pc:chgData name="Alejandro" userId="d318735d-b8e5-4f1a-b3a1-33090e35db06" providerId="ADAL" clId="{F5B953ED-52A5-4DDC-B605-44D8BD85C330}" dt="2021-02-13T10:20:21.550" v="105" actId="47"/>
        <pc:sldMkLst>
          <pc:docMk/>
          <pc:sldMk cId="3931845677" sldId="434"/>
        </pc:sldMkLst>
      </pc:sldChg>
      <pc:sldChg chg="del">
        <pc:chgData name="Alejandro" userId="d318735d-b8e5-4f1a-b3a1-33090e35db06" providerId="ADAL" clId="{F5B953ED-52A5-4DDC-B605-44D8BD85C330}" dt="2021-02-13T10:20:16.519" v="104" actId="47"/>
        <pc:sldMkLst>
          <pc:docMk/>
          <pc:sldMk cId="3905372843" sldId="435"/>
        </pc:sldMkLst>
      </pc:sldChg>
      <pc:sldChg chg="ord">
        <pc:chgData name="Alejandro" userId="d318735d-b8e5-4f1a-b3a1-33090e35db06" providerId="ADAL" clId="{F5B953ED-52A5-4DDC-B605-44D8BD85C330}" dt="2021-02-14T17:22:56.968" v="9577"/>
        <pc:sldMkLst>
          <pc:docMk/>
          <pc:sldMk cId="1242834077" sldId="436"/>
        </pc:sldMkLst>
      </pc:sldChg>
      <pc:sldChg chg="del">
        <pc:chgData name="Alejandro" userId="d318735d-b8e5-4f1a-b3a1-33090e35db06" providerId="ADAL" clId="{F5B953ED-52A5-4DDC-B605-44D8BD85C330}" dt="2021-02-13T10:20:16.519" v="104" actId="47"/>
        <pc:sldMkLst>
          <pc:docMk/>
          <pc:sldMk cId="55302712" sldId="437"/>
        </pc:sldMkLst>
      </pc:sldChg>
      <pc:sldChg chg="del">
        <pc:chgData name="Alejandro" userId="d318735d-b8e5-4f1a-b3a1-33090e35db06" providerId="ADAL" clId="{F5B953ED-52A5-4DDC-B605-44D8BD85C330}" dt="2021-02-13T10:20:21.550" v="105" actId="47"/>
        <pc:sldMkLst>
          <pc:docMk/>
          <pc:sldMk cId="3671437195" sldId="438"/>
        </pc:sldMkLst>
      </pc:sldChg>
      <pc:sldChg chg="del">
        <pc:chgData name="Alejandro" userId="d318735d-b8e5-4f1a-b3a1-33090e35db06" providerId="ADAL" clId="{F5B953ED-52A5-4DDC-B605-44D8BD85C330}" dt="2021-02-13T10:20:16.519" v="104" actId="47"/>
        <pc:sldMkLst>
          <pc:docMk/>
          <pc:sldMk cId="3978109004" sldId="439"/>
        </pc:sldMkLst>
      </pc:sldChg>
      <pc:sldChg chg="modSp mod ord">
        <pc:chgData name="Alejandro" userId="d318735d-b8e5-4f1a-b3a1-33090e35db06" providerId="ADAL" clId="{F5B953ED-52A5-4DDC-B605-44D8BD85C330}" dt="2021-02-20T17:59:31.046" v="17411" actId="20577"/>
        <pc:sldMkLst>
          <pc:docMk/>
          <pc:sldMk cId="2993953701" sldId="440"/>
        </pc:sldMkLst>
        <pc:spChg chg="mod">
          <ac:chgData name="Alejandro" userId="d318735d-b8e5-4f1a-b3a1-33090e35db06" providerId="ADAL" clId="{F5B953ED-52A5-4DDC-B605-44D8BD85C330}" dt="2021-02-20T17:58:40.302" v="17362" actId="20577"/>
          <ac:spMkLst>
            <pc:docMk/>
            <pc:sldMk cId="2993953701" sldId="440"/>
            <ac:spMk id="2" creationId="{8B51BE24-99CE-4C26-A1B9-2D1DCAD918B7}"/>
          </ac:spMkLst>
        </pc:spChg>
        <pc:graphicFrameChg chg="mod">
          <ac:chgData name="Alejandro" userId="d318735d-b8e5-4f1a-b3a1-33090e35db06" providerId="ADAL" clId="{F5B953ED-52A5-4DDC-B605-44D8BD85C330}" dt="2021-02-20T17:59:31.046" v="17411" actId="20577"/>
          <ac:graphicFrameMkLst>
            <pc:docMk/>
            <pc:sldMk cId="2993953701" sldId="440"/>
            <ac:graphicFrameMk id="5" creationId="{F5E1DFCF-4DC3-409B-830E-D23FAF5EC8BF}"/>
          </ac:graphicFrameMkLst>
        </pc:graphicFrameChg>
      </pc:sldChg>
      <pc:sldChg chg="del">
        <pc:chgData name="Alejandro" userId="d318735d-b8e5-4f1a-b3a1-33090e35db06" providerId="ADAL" clId="{F5B953ED-52A5-4DDC-B605-44D8BD85C330}" dt="2021-02-13T10:20:21.550" v="105" actId="47"/>
        <pc:sldMkLst>
          <pc:docMk/>
          <pc:sldMk cId="3863112735" sldId="441"/>
        </pc:sldMkLst>
      </pc:sldChg>
      <pc:sldChg chg="addSp delSp modSp mod ord">
        <pc:chgData name="Alejandro" userId="d318735d-b8e5-4f1a-b3a1-33090e35db06" providerId="ADAL" clId="{F5B953ED-52A5-4DDC-B605-44D8BD85C330}" dt="2021-02-13T17:59:35.788" v="1516" actId="1076"/>
        <pc:sldMkLst>
          <pc:docMk/>
          <pc:sldMk cId="3262243348" sldId="442"/>
        </pc:sldMkLst>
        <pc:spChg chg="mod">
          <ac:chgData name="Alejandro" userId="d318735d-b8e5-4f1a-b3a1-33090e35db06" providerId="ADAL" clId="{F5B953ED-52A5-4DDC-B605-44D8BD85C330}" dt="2021-02-13T17:50:51.920" v="1445"/>
          <ac:spMkLst>
            <pc:docMk/>
            <pc:sldMk cId="3262243348" sldId="442"/>
            <ac:spMk id="2" creationId="{87ABC119-455C-4BB6-9F3D-8C730F64CE49}"/>
          </ac:spMkLst>
        </pc:spChg>
        <pc:spChg chg="mod">
          <ac:chgData name="Alejandro" userId="d318735d-b8e5-4f1a-b3a1-33090e35db06" providerId="ADAL" clId="{F5B953ED-52A5-4DDC-B605-44D8BD85C330}" dt="2021-02-13T17:51:21.569" v="1450" actId="5793"/>
          <ac:spMkLst>
            <pc:docMk/>
            <pc:sldMk cId="3262243348" sldId="442"/>
            <ac:spMk id="3" creationId="{9FF567CC-BA96-482C-B6AE-CA869A0D928C}"/>
          </ac:spMkLst>
        </pc:spChg>
        <pc:spChg chg="add mod">
          <ac:chgData name="Alejandro" userId="d318735d-b8e5-4f1a-b3a1-33090e35db06" providerId="ADAL" clId="{F5B953ED-52A5-4DDC-B605-44D8BD85C330}" dt="2021-02-13T17:57:20.761" v="1508" actId="108"/>
          <ac:spMkLst>
            <pc:docMk/>
            <pc:sldMk cId="3262243348" sldId="442"/>
            <ac:spMk id="12" creationId="{A7A41C44-AB61-4609-96A1-36B7658AF238}"/>
          </ac:spMkLst>
        </pc:spChg>
        <pc:spChg chg="add mod">
          <ac:chgData name="Alejandro" userId="d318735d-b8e5-4f1a-b3a1-33090e35db06" providerId="ADAL" clId="{F5B953ED-52A5-4DDC-B605-44D8BD85C330}" dt="2021-02-13T17:59:01.723" v="1512" actId="1076"/>
          <ac:spMkLst>
            <pc:docMk/>
            <pc:sldMk cId="3262243348" sldId="442"/>
            <ac:spMk id="14" creationId="{CDF4DEFB-ED4B-4DBF-9EFC-3322322D5A6C}"/>
          </ac:spMkLst>
        </pc:spChg>
        <pc:spChg chg="add del mod">
          <ac:chgData name="Alejandro" userId="d318735d-b8e5-4f1a-b3a1-33090e35db06" providerId="ADAL" clId="{F5B953ED-52A5-4DDC-B605-44D8BD85C330}" dt="2021-02-13T17:52:28.277" v="1459"/>
          <ac:spMkLst>
            <pc:docMk/>
            <pc:sldMk cId="3262243348" sldId="442"/>
            <ac:spMk id="19" creationId="{138070DD-9745-4216-8A9F-5F96972CA715}"/>
          </ac:spMkLst>
        </pc:spChg>
        <pc:spChg chg="add del mod">
          <ac:chgData name="Alejandro" userId="d318735d-b8e5-4f1a-b3a1-33090e35db06" providerId="ADAL" clId="{F5B953ED-52A5-4DDC-B605-44D8BD85C330}" dt="2021-02-13T17:52:28.277" v="1459"/>
          <ac:spMkLst>
            <pc:docMk/>
            <pc:sldMk cId="3262243348" sldId="442"/>
            <ac:spMk id="20" creationId="{A7C71FD9-6834-4A13-8D0C-AD6C823DDD11}"/>
          </ac:spMkLst>
        </pc:spChg>
        <pc:spChg chg="add mod">
          <ac:chgData name="Alejandro" userId="d318735d-b8e5-4f1a-b3a1-33090e35db06" providerId="ADAL" clId="{F5B953ED-52A5-4DDC-B605-44D8BD85C330}" dt="2021-02-13T17:59:12.941" v="1513" actId="1076"/>
          <ac:spMkLst>
            <pc:docMk/>
            <pc:sldMk cId="3262243348" sldId="442"/>
            <ac:spMk id="23" creationId="{D4698EEB-9EC0-4E28-84CB-B60F1DB5E5AB}"/>
          </ac:spMkLst>
        </pc:spChg>
        <pc:spChg chg="add mod">
          <ac:chgData name="Alejandro" userId="d318735d-b8e5-4f1a-b3a1-33090e35db06" providerId="ADAL" clId="{F5B953ED-52A5-4DDC-B605-44D8BD85C330}" dt="2021-02-13T17:59:12.941" v="1513" actId="1076"/>
          <ac:spMkLst>
            <pc:docMk/>
            <pc:sldMk cId="3262243348" sldId="442"/>
            <ac:spMk id="24" creationId="{F8105BB3-4F01-4D85-BDF4-5FF2B64417B9}"/>
          </ac:spMkLst>
        </pc:spChg>
        <pc:spChg chg="add mod">
          <ac:chgData name="Alejandro" userId="d318735d-b8e5-4f1a-b3a1-33090e35db06" providerId="ADAL" clId="{F5B953ED-52A5-4DDC-B605-44D8BD85C330}" dt="2021-02-13T17:59:32.285" v="1515" actId="1076"/>
          <ac:spMkLst>
            <pc:docMk/>
            <pc:sldMk cId="3262243348" sldId="442"/>
            <ac:spMk id="26" creationId="{7595420D-1292-46D7-8691-F290D1B8E9DC}"/>
          </ac:spMkLst>
        </pc:spChg>
        <pc:picChg chg="mod">
          <ac:chgData name="Alejandro" userId="d318735d-b8e5-4f1a-b3a1-33090e35db06" providerId="ADAL" clId="{F5B953ED-52A5-4DDC-B605-44D8BD85C330}" dt="2021-02-13T17:54:11.487" v="1471" actId="1076"/>
          <ac:picMkLst>
            <pc:docMk/>
            <pc:sldMk cId="3262243348" sldId="442"/>
            <ac:picMk id="5" creationId="{E93A4976-6D1E-47D7-94CC-18DAEC234069}"/>
          </ac:picMkLst>
        </pc:picChg>
        <pc:picChg chg="add mod">
          <ac:chgData name="Alejandro" userId="d318735d-b8e5-4f1a-b3a1-33090e35db06" providerId="ADAL" clId="{F5B953ED-52A5-4DDC-B605-44D8BD85C330}" dt="2021-02-13T17:55:48.711" v="1486" actId="1076"/>
          <ac:picMkLst>
            <pc:docMk/>
            <pc:sldMk cId="3262243348" sldId="442"/>
            <ac:picMk id="10" creationId="{E8F26DC7-49C5-4966-8892-415E5DEBA83C}"/>
          </ac:picMkLst>
        </pc:picChg>
        <pc:picChg chg="add mod">
          <ac:chgData name="Alejandro" userId="d318735d-b8e5-4f1a-b3a1-33090e35db06" providerId="ADAL" clId="{F5B953ED-52A5-4DDC-B605-44D8BD85C330}" dt="2021-02-13T17:55:48.711" v="1486" actId="1076"/>
          <ac:picMkLst>
            <pc:docMk/>
            <pc:sldMk cId="3262243348" sldId="442"/>
            <ac:picMk id="16" creationId="{F2E1DD2C-98BC-43FE-AD11-0DB0F7F4A54B}"/>
          </ac:picMkLst>
        </pc:picChg>
        <pc:picChg chg="add del mod">
          <ac:chgData name="Alejandro" userId="d318735d-b8e5-4f1a-b3a1-33090e35db06" providerId="ADAL" clId="{F5B953ED-52A5-4DDC-B605-44D8BD85C330}" dt="2021-02-13T17:52:28.277" v="1459"/>
          <ac:picMkLst>
            <pc:docMk/>
            <pc:sldMk cId="3262243348" sldId="442"/>
            <ac:picMk id="17" creationId="{095816F2-0311-4275-B7E1-11B994C368EE}"/>
          </ac:picMkLst>
        </pc:picChg>
        <pc:picChg chg="add del mod">
          <ac:chgData name="Alejandro" userId="d318735d-b8e5-4f1a-b3a1-33090e35db06" providerId="ADAL" clId="{F5B953ED-52A5-4DDC-B605-44D8BD85C330}" dt="2021-02-13T17:52:28.277" v="1459"/>
          <ac:picMkLst>
            <pc:docMk/>
            <pc:sldMk cId="3262243348" sldId="442"/>
            <ac:picMk id="18" creationId="{9DF6A208-BDB1-466A-942A-F6007344C5A9}"/>
          </ac:picMkLst>
        </pc:picChg>
        <pc:picChg chg="add mod">
          <ac:chgData name="Alejandro" userId="d318735d-b8e5-4f1a-b3a1-33090e35db06" providerId="ADAL" clId="{F5B953ED-52A5-4DDC-B605-44D8BD85C330}" dt="2021-02-13T17:59:12.941" v="1513" actId="1076"/>
          <ac:picMkLst>
            <pc:docMk/>
            <pc:sldMk cId="3262243348" sldId="442"/>
            <ac:picMk id="21" creationId="{79885AD3-4040-4B2E-99F8-3C2C713E1DE2}"/>
          </ac:picMkLst>
        </pc:picChg>
        <pc:picChg chg="add mod">
          <ac:chgData name="Alejandro" userId="d318735d-b8e5-4f1a-b3a1-33090e35db06" providerId="ADAL" clId="{F5B953ED-52A5-4DDC-B605-44D8BD85C330}" dt="2021-02-13T17:59:12.941" v="1513" actId="1076"/>
          <ac:picMkLst>
            <pc:docMk/>
            <pc:sldMk cId="3262243348" sldId="442"/>
            <ac:picMk id="22" creationId="{689701A7-EFFF-4B70-84D5-F364EF0B8370}"/>
          </ac:picMkLst>
        </pc:picChg>
        <pc:picChg chg="add mod">
          <ac:chgData name="Alejandro" userId="d318735d-b8e5-4f1a-b3a1-33090e35db06" providerId="ADAL" clId="{F5B953ED-52A5-4DDC-B605-44D8BD85C330}" dt="2021-02-13T17:59:35.788" v="1516" actId="1076"/>
          <ac:picMkLst>
            <pc:docMk/>
            <pc:sldMk cId="3262243348" sldId="442"/>
            <ac:picMk id="25" creationId="{0E700735-2F29-4398-9BAA-ABAAA51AB84A}"/>
          </ac:picMkLst>
        </pc:picChg>
      </pc:sldChg>
      <pc:sldChg chg="modSp del mod ord">
        <pc:chgData name="Alejandro" userId="d318735d-b8e5-4f1a-b3a1-33090e35db06" providerId="ADAL" clId="{F5B953ED-52A5-4DDC-B605-44D8BD85C330}" dt="2021-02-19T17:40:17.053" v="13803" actId="18676"/>
        <pc:sldMkLst>
          <pc:docMk/>
          <pc:sldMk cId="3623141854" sldId="443"/>
        </pc:sldMkLst>
        <pc:spChg chg="mod">
          <ac:chgData name="Alejandro" userId="d318735d-b8e5-4f1a-b3a1-33090e35db06" providerId="ADAL" clId="{F5B953ED-52A5-4DDC-B605-44D8BD85C330}" dt="2021-02-13T15:46:56.131" v="442" actId="27636"/>
          <ac:spMkLst>
            <pc:docMk/>
            <pc:sldMk cId="3623141854" sldId="443"/>
            <ac:spMk id="2" creationId="{8B3A96E5-B8A8-4001-8936-6AD582EB42E6}"/>
          </ac:spMkLst>
        </pc:spChg>
        <pc:spChg chg="mod">
          <ac:chgData name="Alejandro" userId="d318735d-b8e5-4f1a-b3a1-33090e35db06" providerId="ADAL" clId="{F5B953ED-52A5-4DDC-B605-44D8BD85C330}" dt="2021-02-13T15:48:05.548" v="472" actId="20577"/>
          <ac:spMkLst>
            <pc:docMk/>
            <pc:sldMk cId="3623141854" sldId="443"/>
            <ac:spMk id="3" creationId="{BFF21703-2547-4CB0-B0D9-4E898124C909}"/>
          </ac:spMkLst>
        </pc:spChg>
      </pc:sldChg>
      <pc:sldChg chg="del">
        <pc:chgData name="Alejandro" userId="d318735d-b8e5-4f1a-b3a1-33090e35db06" providerId="ADAL" clId="{F5B953ED-52A5-4DDC-B605-44D8BD85C330}" dt="2021-02-13T10:20:28.552" v="107" actId="47"/>
        <pc:sldMkLst>
          <pc:docMk/>
          <pc:sldMk cId="2758022771" sldId="444"/>
        </pc:sldMkLst>
      </pc:sldChg>
      <pc:sldChg chg="del">
        <pc:chgData name="Alejandro" userId="d318735d-b8e5-4f1a-b3a1-33090e35db06" providerId="ADAL" clId="{F5B953ED-52A5-4DDC-B605-44D8BD85C330}" dt="2021-02-13T10:20:21.550" v="105" actId="47"/>
        <pc:sldMkLst>
          <pc:docMk/>
          <pc:sldMk cId="655506718" sldId="445"/>
        </pc:sldMkLst>
      </pc:sldChg>
      <pc:sldChg chg="del">
        <pc:chgData name="Alejandro" userId="d318735d-b8e5-4f1a-b3a1-33090e35db06" providerId="ADAL" clId="{F5B953ED-52A5-4DDC-B605-44D8BD85C330}" dt="2021-02-13T10:20:21.550" v="105" actId="47"/>
        <pc:sldMkLst>
          <pc:docMk/>
          <pc:sldMk cId="3089340945" sldId="446"/>
        </pc:sldMkLst>
      </pc:sldChg>
      <pc:sldChg chg="modSp mod ord">
        <pc:chgData name="Alejandro" userId="d318735d-b8e5-4f1a-b3a1-33090e35db06" providerId="ADAL" clId="{F5B953ED-52A5-4DDC-B605-44D8BD85C330}" dt="2021-02-22T16:37:41.791" v="23825" actId="20577"/>
        <pc:sldMkLst>
          <pc:docMk/>
          <pc:sldMk cId="2961811942" sldId="447"/>
        </pc:sldMkLst>
        <pc:spChg chg="mod">
          <ac:chgData name="Alejandro" userId="d318735d-b8e5-4f1a-b3a1-33090e35db06" providerId="ADAL" clId="{F5B953ED-52A5-4DDC-B605-44D8BD85C330}" dt="2021-02-22T16:37:41.791" v="23825" actId="20577"/>
          <ac:spMkLst>
            <pc:docMk/>
            <pc:sldMk cId="2961811942" sldId="447"/>
            <ac:spMk id="5" creationId="{339818F0-DA68-44ED-BDF7-B3DECE3749BF}"/>
          </ac:spMkLst>
        </pc:spChg>
        <pc:spChg chg="mod">
          <ac:chgData name="Alejandro" userId="d318735d-b8e5-4f1a-b3a1-33090e35db06" providerId="ADAL" clId="{F5B953ED-52A5-4DDC-B605-44D8BD85C330}" dt="2021-02-16T14:02:32.359" v="13549" actId="6549"/>
          <ac:spMkLst>
            <pc:docMk/>
            <pc:sldMk cId="2961811942" sldId="447"/>
            <ac:spMk id="6" creationId="{C34FB62E-2971-4803-835F-FBF4686A302A}"/>
          </ac:spMkLst>
        </pc:spChg>
      </pc:sldChg>
      <pc:sldChg chg="ord">
        <pc:chgData name="Alejandro" userId="d318735d-b8e5-4f1a-b3a1-33090e35db06" providerId="ADAL" clId="{F5B953ED-52A5-4DDC-B605-44D8BD85C330}" dt="2021-02-14T17:23:18.290" v="9581"/>
        <pc:sldMkLst>
          <pc:docMk/>
          <pc:sldMk cId="1280123826" sldId="448"/>
        </pc:sldMkLst>
      </pc:sldChg>
      <pc:sldChg chg="del">
        <pc:chgData name="Alejandro" userId="d318735d-b8e5-4f1a-b3a1-33090e35db06" providerId="ADAL" clId="{F5B953ED-52A5-4DDC-B605-44D8BD85C330}" dt="2021-02-13T10:19:59.287" v="98" actId="47"/>
        <pc:sldMkLst>
          <pc:docMk/>
          <pc:sldMk cId="2997265018" sldId="449"/>
        </pc:sldMkLst>
      </pc:sldChg>
      <pc:sldChg chg="addSp delSp add del setBg delDesignElem">
        <pc:chgData name="Alejandro" userId="d318735d-b8e5-4f1a-b3a1-33090e35db06" providerId="ADAL" clId="{F5B953ED-52A5-4DDC-B605-44D8BD85C330}" dt="2021-02-13T17:38:12.105" v="1227"/>
        <pc:sldMkLst>
          <pc:docMk/>
          <pc:sldMk cId="745506522" sldId="450"/>
        </pc:sldMkLst>
        <pc:spChg chg="add del">
          <ac:chgData name="Alejandro" userId="d318735d-b8e5-4f1a-b3a1-33090e35db06" providerId="ADAL" clId="{F5B953ED-52A5-4DDC-B605-44D8BD85C330}" dt="2021-02-13T17:38:12.105" v="1227"/>
          <ac:spMkLst>
            <pc:docMk/>
            <pc:sldMk cId="745506522" sldId="450"/>
            <ac:spMk id="8" creationId="{A9CB0874-88B8-43D3-B0B6-C32F790F790D}"/>
          </ac:spMkLst>
        </pc:spChg>
        <pc:grpChg chg="add del">
          <ac:chgData name="Alejandro" userId="d318735d-b8e5-4f1a-b3a1-33090e35db06" providerId="ADAL" clId="{F5B953ED-52A5-4DDC-B605-44D8BD85C330}" dt="2021-02-13T17:38:12.105" v="1227"/>
          <ac:grpSpMkLst>
            <pc:docMk/>
            <pc:sldMk cId="745506522" sldId="450"/>
            <ac:grpSpMk id="10" creationId="{4BFD067A-52BE-40EE-B7CA-391830B9A265}"/>
          </ac:grpSpMkLst>
        </pc:grpChg>
        <pc:grpChg chg="add del">
          <ac:chgData name="Alejandro" userId="d318735d-b8e5-4f1a-b3a1-33090e35db06" providerId="ADAL" clId="{F5B953ED-52A5-4DDC-B605-44D8BD85C330}" dt="2021-02-13T17:38:12.105" v="1227"/>
          <ac:grpSpMkLst>
            <pc:docMk/>
            <pc:sldMk cId="745506522" sldId="450"/>
            <ac:grpSpMk id="14" creationId="{C15B8CC4-8CCE-428F-AE7E-28D178984CEC}"/>
          </ac:grpSpMkLst>
        </pc:grpChg>
      </pc:sldChg>
      <pc:sldChg chg="modSp add del mod ord">
        <pc:chgData name="Alejandro" userId="d318735d-b8e5-4f1a-b3a1-33090e35db06" providerId="ADAL" clId="{F5B953ED-52A5-4DDC-B605-44D8BD85C330}" dt="2021-02-22T16:33:47.610" v="23749" actId="20577"/>
        <pc:sldMkLst>
          <pc:docMk/>
          <pc:sldMk cId="2319855233" sldId="450"/>
        </pc:sldMkLst>
        <pc:spChg chg="mod">
          <ac:chgData name="Alejandro" userId="d318735d-b8e5-4f1a-b3a1-33090e35db06" providerId="ADAL" clId="{F5B953ED-52A5-4DDC-B605-44D8BD85C330}" dt="2021-02-13T17:39:04.302" v="1231"/>
          <ac:spMkLst>
            <pc:docMk/>
            <pc:sldMk cId="2319855233" sldId="450"/>
            <ac:spMk id="2" creationId="{E21D4E3D-A894-4A43-8FA4-264B1CECCC80}"/>
          </ac:spMkLst>
        </pc:spChg>
        <pc:spChg chg="mod">
          <ac:chgData name="Alejandro" userId="d318735d-b8e5-4f1a-b3a1-33090e35db06" providerId="ADAL" clId="{F5B953ED-52A5-4DDC-B605-44D8BD85C330}" dt="2021-02-22T16:33:47.610" v="23749" actId="20577"/>
          <ac:spMkLst>
            <pc:docMk/>
            <pc:sldMk cId="2319855233" sldId="450"/>
            <ac:spMk id="3" creationId="{4B4793B9-2F06-4975-BBED-0A73A9C806DA}"/>
          </ac:spMkLst>
        </pc:spChg>
      </pc:sldChg>
      <pc:sldChg chg="del">
        <pc:chgData name="Alejandro" userId="d318735d-b8e5-4f1a-b3a1-33090e35db06" providerId="ADAL" clId="{F5B953ED-52A5-4DDC-B605-44D8BD85C330}" dt="2021-02-13T10:20:52.479" v="114" actId="47"/>
        <pc:sldMkLst>
          <pc:docMk/>
          <pc:sldMk cId="1348248393" sldId="451"/>
        </pc:sldMkLst>
      </pc:sldChg>
      <pc:sldChg chg="del">
        <pc:chgData name="Alejandro" userId="d318735d-b8e5-4f1a-b3a1-33090e35db06" providerId="ADAL" clId="{F5B953ED-52A5-4DDC-B605-44D8BD85C330}" dt="2021-02-13T10:20:52.479" v="114" actId="47"/>
        <pc:sldMkLst>
          <pc:docMk/>
          <pc:sldMk cId="1099948553" sldId="452"/>
        </pc:sldMkLst>
      </pc:sldChg>
      <pc:sldChg chg="del">
        <pc:chgData name="Alejandro" userId="d318735d-b8e5-4f1a-b3a1-33090e35db06" providerId="ADAL" clId="{F5B953ED-52A5-4DDC-B605-44D8BD85C330}" dt="2021-02-13T10:20:25.575" v="106" actId="47"/>
        <pc:sldMkLst>
          <pc:docMk/>
          <pc:sldMk cId="752593301" sldId="453"/>
        </pc:sldMkLst>
      </pc:sldChg>
      <pc:sldChg chg="del">
        <pc:chgData name="Alejandro" userId="d318735d-b8e5-4f1a-b3a1-33090e35db06" providerId="ADAL" clId="{F5B953ED-52A5-4DDC-B605-44D8BD85C330}" dt="2021-02-13T10:24:49.007" v="168" actId="47"/>
        <pc:sldMkLst>
          <pc:docMk/>
          <pc:sldMk cId="1697743968" sldId="454"/>
        </pc:sldMkLst>
      </pc:sldChg>
      <pc:sldChg chg="del">
        <pc:chgData name="Alejandro" userId="d318735d-b8e5-4f1a-b3a1-33090e35db06" providerId="ADAL" clId="{F5B953ED-52A5-4DDC-B605-44D8BD85C330}" dt="2021-02-13T10:24:31.228" v="165" actId="47"/>
        <pc:sldMkLst>
          <pc:docMk/>
          <pc:sldMk cId="3387244444" sldId="455"/>
        </pc:sldMkLst>
      </pc:sldChg>
      <pc:sldChg chg="del">
        <pc:chgData name="Alejandro" userId="d318735d-b8e5-4f1a-b3a1-33090e35db06" providerId="ADAL" clId="{F5B953ED-52A5-4DDC-B605-44D8BD85C330}" dt="2021-02-13T10:20:52.479" v="114" actId="47"/>
        <pc:sldMkLst>
          <pc:docMk/>
          <pc:sldMk cId="2996842922" sldId="456"/>
        </pc:sldMkLst>
      </pc:sldChg>
      <pc:sldChg chg="del">
        <pc:chgData name="Alejandro" userId="d318735d-b8e5-4f1a-b3a1-33090e35db06" providerId="ADAL" clId="{F5B953ED-52A5-4DDC-B605-44D8BD85C330}" dt="2021-02-13T10:20:52.479" v="114" actId="47"/>
        <pc:sldMkLst>
          <pc:docMk/>
          <pc:sldMk cId="2969946269" sldId="457"/>
        </pc:sldMkLst>
      </pc:sldChg>
      <pc:sldChg chg="addSp delSp modSp mod ord">
        <pc:chgData name="Alejandro" userId="d318735d-b8e5-4f1a-b3a1-33090e35db06" providerId="ADAL" clId="{F5B953ED-52A5-4DDC-B605-44D8BD85C330}" dt="2021-02-22T17:12:16.770" v="24562" actId="20577"/>
        <pc:sldMkLst>
          <pc:docMk/>
          <pc:sldMk cId="521690547" sldId="458"/>
        </pc:sldMkLst>
        <pc:spChg chg="mod">
          <ac:chgData name="Alejandro" userId="d318735d-b8e5-4f1a-b3a1-33090e35db06" providerId="ADAL" clId="{F5B953ED-52A5-4DDC-B605-44D8BD85C330}" dt="2021-02-22T17:12:16.770" v="24562" actId="20577"/>
          <ac:spMkLst>
            <pc:docMk/>
            <pc:sldMk cId="521690547" sldId="458"/>
            <ac:spMk id="5" creationId="{66A986A5-7142-4FA6-92B2-118EB76A1D15}"/>
          </ac:spMkLst>
        </pc:spChg>
        <pc:spChg chg="mod">
          <ac:chgData name="Alejandro" userId="d318735d-b8e5-4f1a-b3a1-33090e35db06" providerId="ADAL" clId="{F5B953ED-52A5-4DDC-B605-44D8BD85C330}" dt="2021-02-22T17:11:54.995" v="24535" actId="20577"/>
          <ac:spMkLst>
            <pc:docMk/>
            <pc:sldMk cId="521690547" sldId="458"/>
            <ac:spMk id="6" creationId="{30938A94-FB24-422B-B642-7182769E97E8}"/>
          </ac:spMkLst>
        </pc:spChg>
        <pc:spChg chg="add">
          <ac:chgData name="Alejandro" userId="d318735d-b8e5-4f1a-b3a1-33090e35db06" providerId="ADAL" clId="{F5B953ED-52A5-4DDC-B605-44D8BD85C330}" dt="2021-02-13T16:01:57.340" v="698" actId="26606"/>
          <ac:spMkLst>
            <pc:docMk/>
            <pc:sldMk cId="521690547" sldId="458"/>
            <ac:spMk id="17" creationId="{3CD9DF72-87A3-404E-A828-84CBF11A8303}"/>
          </ac:spMkLst>
        </pc:spChg>
        <pc:picChg chg="mod ord">
          <ac:chgData name="Alejandro" userId="d318735d-b8e5-4f1a-b3a1-33090e35db06" providerId="ADAL" clId="{F5B953ED-52A5-4DDC-B605-44D8BD85C330}" dt="2021-02-13T16:01:57.340" v="698" actId="26606"/>
          <ac:picMkLst>
            <pc:docMk/>
            <pc:sldMk cId="521690547" sldId="458"/>
            <ac:picMk id="8" creationId="{94271735-CA0D-43F6-98A6-592FC314AE0E}"/>
          </ac:picMkLst>
        </pc:picChg>
        <pc:cxnChg chg="del">
          <ac:chgData name="Alejandro" userId="d318735d-b8e5-4f1a-b3a1-33090e35db06" providerId="ADAL" clId="{F5B953ED-52A5-4DDC-B605-44D8BD85C330}" dt="2021-02-13T16:01:57.340" v="698" actId="26606"/>
          <ac:cxnSpMkLst>
            <pc:docMk/>
            <pc:sldMk cId="521690547" sldId="458"/>
            <ac:cxnSpMk id="12" creationId="{A7F400EE-A8A5-48AF-B4D6-291B52C6F0B0}"/>
          </ac:cxnSpMkLst>
        </pc:cxnChg>
        <pc:cxnChg chg="add">
          <ac:chgData name="Alejandro" userId="d318735d-b8e5-4f1a-b3a1-33090e35db06" providerId="ADAL" clId="{F5B953ED-52A5-4DDC-B605-44D8BD85C330}" dt="2021-02-13T16:01:57.340" v="698" actId="26606"/>
          <ac:cxnSpMkLst>
            <pc:docMk/>
            <pc:sldMk cId="521690547" sldId="458"/>
            <ac:cxnSpMk id="19" creationId="{20E3A342-4D61-4E3F-AF90-1AB42AEB96CC}"/>
          </ac:cxnSpMkLst>
        </pc:cxnChg>
      </pc:sldChg>
      <pc:sldChg chg="modSp mod ord">
        <pc:chgData name="Alejandro" userId="d318735d-b8e5-4f1a-b3a1-33090e35db06" providerId="ADAL" clId="{F5B953ED-52A5-4DDC-B605-44D8BD85C330}" dt="2021-02-14T17:22:56.968" v="9577"/>
        <pc:sldMkLst>
          <pc:docMk/>
          <pc:sldMk cId="2954778885" sldId="459"/>
        </pc:sldMkLst>
        <pc:spChg chg="mod">
          <ac:chgData name="Alejandro" userId="d318735d-b8e5-4f1a-b3a1-33090e35db06" providerId="ADAL" clId="{F5B953ED-52A5-4DDC-B605-44D8BD85C330}" dt="2021-02-13T17:37:45.535" v="1222"/>
          <ac:spMkLst>
            <pc:docMk/>
            <pc:sldMk cId="2954778885" sldId="459"/>
            <ac:spMk id="2" creationId="{1C3CF358-4018-47B5-8BA7-FE818A365069}"/>
          </ac:spMkLst>
        </pc:spChg>
      </pc:sldChg>
      <pc:sldChg chg="del">
        <pc:chgData name="Alejandro" userId="d318735d-b8e5-4f1a-b3a1-33090e35db06" providerId="ADAL" clId="{F5B953ED-52A5-4DDC-B605-44D8BD85C330}" dt="2021-02-13T10:15:15.840" v="21" actId="47"/>
        <pc:sldMkLst>
          <pc:docMk/>
          <pc:sldMk cId="3987892806" sldId="461"/>
        </pc:sldMkLst>
      </pc:sldChg>
      <pc:sldChg chg="addSp delSp modSp mod ord modClrScheme delDesignElem chgLayout">
        <pc:chgData name="Alejandro" userId="d318735d-b8e5-4f1a-b3a1-33090e35db06" providerId="ADAL" clId="{F5B953ED-52A5-4DDC-B605-44D8BD85C330}" dt="2021-02-13T18:03:55.272" v="1554" actId="14100"/>
        <pc:sldMkLst>
          <pc:docMk/>
          <pc:sldMk cId="3157319461" sldId="462"/>
        </pc:sldMkLst>
        <pc:spChg chg="del mod ord">
          <ac:chgData name="Alejandro" userId="d318735d-b8e5-4f1a-b3a1-33090e35db06" providerId="ADAL" clId="{F5B953ED-52A5-4DDC-B605-44D8BD85C330}" dt="2021-02-13T18:00:31.579" v="1523" actId="478"/>
          <ac:spMkLst>
            <pc:docMk/>
            <pc:sldMk cId="3157319461" sldId="462"/>
            <ac:spMk id="2" creationId="{4EBB6896-E304-4348-89B4-5CE47DF9B72C}"/>
          </ac:spMkLst>
        </pc:spChg>
        <pc:spChg chg="del">
          <ac:chgData name="Alejandro" userId="d318735d-b8e5-4f1a-b3a1-33090e35db06" providerId="ADAL" clId="{F5B953ED-52A5-4DDC-B605-44D8BD85C330}" dt="2021-02-13T18:00:21.244" v="1521" actId="478"/>
          <ac:spMkLst>
            <pc:docMk/>
            <pc:sldMk cId="3157319461" sldId="462"/>
            <ac:spMk id="7" creationId="{A4042108-9EDA-44A0-AC23-75D6F0746760}"/>
          </ac:spMkLst>
        </pc:spChg>
        <pc:spChg chg="del">
          <ac:chgData name="Alejandro" userId="d318735d-b8e5-4f1a-b3a1-33090e35db06" providerId="ADAL" clId="{F5B953ED-52A5-4DDC-B605-44D8BD85C330}" dt="2021-02-13T18:00:21.244" v="1521" actId="478"/>
          <ac:spMkLst>
            <pc:docMk/>
            <pc:sldMk cId="3157319461" sldId="462"/>
            <ac:spMk id="8" creationId="{DA52F4B2-7560-4599-85E8-2AB010A3ACB9}"/>
          </ac:spMkLst>
        </pc:spChg>
        <pc:spChg chg="del">
          <ac:chgData name="Alejandro" userId="d318735d-b8e5-4f1a-b3a1-33090e35db06" providerId="ADAL" clId="{F5B953ED-52A5-4DDC-B605-44D8BD85C330}" dt="2021-02-13T18:00:14.168" v="1520" actId="700"/>
          <ac:spMkLst>
            <pc:docMk/>
            <pc:sldMk cId="3157319461" sldId="462"/>
            <ac:spMk id="9" creationId="{C1DD1A8A-57D5-4A81-AD04-532B043C5611}"/>
          </ac:spMkLst>
        </pc:spChg>
        <pc:spChg chg="del">
          <ac:chgData name="Alejandro" userId="d318735d-b8e5-4f1a-b3a1-33090e35db06" providerId="ADAL" clId="{F5B953ED-52A5-4DDC-B605-44D8BD85C330}" dt="2021-02-13T18:00:21.244" v="1521" actId="478"/>
          <ac:spMkLst>
            <pc:docMk/>
            <pc:sldMk cId="3157319461" sldId="462"/>
            <ac:spMk id="10" creationId="{890A9DD9-1D36-45A0-9C9E-BC2BFCBF3C0C}"/>
          </ac:spMkLst>
        </pc:spChg>
        <pc:spChg chg="del">
          <ac:chgData name="Alejandro" userId="d318735d-b8e5-4f1a-b3a1-33090e35db06" providerId="ADAL" clId="{F5B953ED-52A5-4DDC-B605-44D8BD85C330}" dt="2021-02-13T18:00:14.168" v="1520" actId="700"/>
          <ac:spMkLst>
            <pc:docMk/>
            <pc:sldMk cId="3157319461" sldId="462"/>
            <ac:spMk id="11" creationId="{007891EC-4501-44ED-A8C8-B11B6DB767AB}"/>
          </ac:spMkLst>
        </pc:spChg>
        <pc:spChg chg="del">
          <ac:chgData name="Alejandro" userId="d318735d-b8e5-4f1a-b3a1-33090e35db06" providerId="ADAL" clId="{F5B953ED-52A5-4DDC-B605-44D8BD85C330}" dt="2021-02-13T18:00:21.244" v="1521" actId="478"/>
          <ac:spMkLst>
            <pc:docMk/>
            <pc:sldMk cId="3157319461" sldId="462"/>
            <ac:spMk id="12" creationId="{B29DAC68-860B-46E1-9A9F-0AC7FA5882BD}"/>
          </ac:spMkLst>
        </pc:spChg>
        <pc:spChg chg="del">
          <ac:chgData name="Alejandro" userId="d318735d-b8e5-4f1a-b3a1-33090e35db06" providerId="ADAL" clId="{F5B953ED-52A5-4DDC-B605-44D8BD85C330}" dt="2021-02-13T18:00:21.244" v="1521" actId="478"/>
          <ac:spMkLst>
            <pc:docMk/>
            <pc:sldMk cId="3157319461" sldId="462"/>
            <ac:spMk id="13" creationId="{CFA94093-CCF6-41A5-B1E9-72FBAC5F07A9}"/>
          </ac:spMkLst>
        </pc:spChg>
        <pc:spChg chg="del">
          <ac:chgData name="Alejandro" userId="d318735d-b8e5-4f1a-b3a1-33090e35db06" providerId="ADAL" clId="{F5B953ED-52A5-4DDC-B605-44D8BD85C330}" dt="2021-02-13T18:00:21.244" v="1521" actId="478"/>
          <ac:spMkLst>
            <pc:docMk/>
            <pc:sldMk cId="3157319461" sldId="462"/>
            <ac:spMk id="14" creationId="{A597B2F2-0485-4609-A6F1-6B1BE4E87300}"/>
          </ac:spMkLst>
        </pc:spChg>
        <pc:spChg chg="del">
          <ac:chgData name="Alejandro" userId="d318735d-b8e5-4f1a-b3a1-33090e35db06" providerId="ADAL" clId="{F5B953ED-52A5-4DDC-B605-44D8BD85C330}" dt="2021-02-13T18:00:21.244" v="1521" actId="478"/>
          <ac:spMkLst>
            <pc:docMk/>
            <pc:sldMk cId="3157319461" sldId="462"/>
            <ac:spMk id="15" creationId="{1D20F685-A093-4F18-ADD8-B900D6DC008A}"/>
          </ac:spMkLst>
        </pc:spChg>
        <pc:spChg chg="del">
          <ac:chgData name="Alejandro" userId="d318735d-b8e5-4f1a-b3a1-33090e35db06" providerId="ADAL" clId="{F5B953ED-52A5-4DDC-B605-44D8BD85C330}" dt="2021-02-13T18:00:21.244" v="1521" actId="478"/>
          <ac:spMkLst>
            <pc:docMk/>
            <pc:sldMk cId="3157319461" sldId="462"/>
            <ac:spMk id="16" creationId="{2C9EAAD2-C444-439E-8A48-9FCD4563B670}"/>
          </ac:spMkLst>
        </pc:spChg>
        <pc:spChg chg="del">
          <ac:chgData name="Alejandro" userId="d318735d-b8e5-4f1a-b3a1-33090e35db06" providerId="ADAL" clId="{F5B953ED-52A5-4DDC-B605-44D8BD85C330}" dt="2021-02-13T18:00:21.244" v="1521" actId="478"/>
          <ac:spMkLst>
            <pc:docMk/>
            <pc:sldMk cId="3157319461" sldId="462"/>
            <ac:spMk id="17" creationId="{5ED9B949-B730-49C5-8B0F-8B5814EC84AE}"/>
          </ac:spMkLst>
        </pc:spChg>
        <pc:spChg chg="del">
          <ac:chgData name="Alejandro" userId="d318735d-b8e5-4f1a-b3a1-33090e35db06" providerId="ADAL" clId="{F5B953ED-52A5-4DDC-B605-44D8BD85C330}" dt="2021-02-13T18:00:21.244" v="1521" actId="478"/>
          <ac:spMkLst>
            <pc:docMk/>
            <pc:sldMk cId="3157319461" sldId="462"/>
            <ac:spMk id="18" creationId="{EE11D1AC-3E8E-48AA-BA38-5E7097447DAD}"/>
          </ac:spMkLst>
        </pc:spChg>
        <pc:spChg chg="del">
          <ac:chgData name="Alejandro" userId="d318735d-b8e5-4f1a-b3a1-33090e35db06" providerId="ADAL" clId="{F5B953ED-52A5-4DDC-B605-44D8BD85C330}" dt="2021-02-13T18:00:21.244" v="1521" actId="478"/>
          <ac:spMkLst>
            <pc:docMk/>
            <pc:sldMk cId="3157319461" sldId="462"/>
            <ac:spMk id="19" creationId="{51AEF938-7CA4-4C26-B44F-2498D4E28977}"/>
          </ac:spMkLst>
        </pc:spChg>
        <pc:spChg chg="del">
          <ac:chgData name="Alejandro" userId="d318735d-b8e5-4f1a-b3a1-33090e35db06" providerId="ADAL" clId="{F5B953ED-52A5-4DDC-B605-44D8BD85C330}" dt="2021-02-13T18:00:21.244" v="1521" actId="478"/>
          <ac:spMkLst>
            <pc:docMk/>
            <pc:sldMk cId="3157319461" sldId="462"/>
            <ac:spMk id="20" creationId="{77A79952-2D44-441A-807A-F72A436CE60A}"/>
          </ac:spMkLst>
        </pc:spChg>
        <pc:spChg chg="del">
          <ac:chgData name="Alejandro" userId="d318735d-b8e5-4f1a-b3a1-33090e35db06" providerId="ADAL" clId="{F5B953ED-52A5-4DDC-B605-44D8BD85C330}" dt="2021-02-13T18:00:21.244" v="1521" actId="478"/>
          <ac:spMkLst>
            <pc:docMk/>
            <pc:sldMk cId="3157319461" sldId="462"/>
            <ac:spMk id="21" creationId="{590BBD01-FC6E-4688-86DA-A016592A9707}"/>
          </ac:spMkLst>
        </pc:spChg>
        <pc:spChg chg="del">
          <ac:chgData name="Alejandro" userId="d318735d-b8e5-4f1a-b3a1-33090e35db06" providerId="ADAL" clId="{F5B953ED-52A5-4DDC-B605-44D8BD85C330}" dt="2021-02-13T18:00:21.244" v="1521" actId="478"/>
          <ac:spMkLst>
            <pc:docMk/>
            <pc:sldMk cId="3157319461" sldId="462"/>
            <ac:spMk id="22" creationId="{F348A385-0A50-499E-90BC-EB2415297AD5}"/>
          </ac:spMkLst>
        </pc:spChg>
        <pc:spChg chg="del">
          <ac:chgData name="Alejandro" userId="d318735d-b8e5-4f1a-b3a1-33090e35db06" providerId="ADAL" clId="{F5B953ED-52A5-4DDC-B605-44D8BD85C330}" dt="2021-02-13T18:00:21.244" v="1521" actId="478"/>
          <ac:spMkLst>
            <pc:docMk/>
            <pc:sldMk cId="3157319461" sldId="462"/>
            <ac:spMk id="23" creationId="{28D6B558-B703-422C-85D0-65802855E4D4}"/>
          </ac:spMkLst>
        </pc:spChg>
        <pc:spChg chg="add mod">
          <ac:chgData name="Alejandro" userId="d318735d-b8e5-4f1a-b3a1-33090e35db06" providerId="ADAL" clId="{F5B953ED-52A5-4DDC-B605-44D8BD85C330}" dt="2021-02-13T18:03:01.635" v="1545" actId="17032"/>
          <ac:spMkLst>
            <pc:docMk/>
            <pc:sldMk cId="3157319461" sldId="462"/>
            <ac:spMk id="26" creationId="{5A0D9771-70EF-49DC-9008-3C5E5E9B2D65}"/>
          </ac:spMkLst>
        </pc:spChg>
        <pc:spChg chg="add mod">
          <ac:chgData name="Alejandro" userId="d318735d-b8e5-4f1a-b3a1-33090e35db06" providerId="ADAL" clId="{F5B953ED-52A5-4DDC-B605-44D8BD85C330}" dt="2021-02-13T18:03:55.272" v="1554" actId="14100"/>
          <ac:spMkLst>
            <pc:docMk/>
            <pc:sldMk cId="3157319461" sldId="462"/>
            <ac:spMk id="27" creationId="{DF4F419D-20F6-4EA2-B537-3E6CD30C725E}"/>
          </ac:spMkLst>
        </pc:spChg>
        <pc:picChg chg="mod">
          <ac:chgData name="Alejandro" userId="d318735d-b8e5-4f1a-b3a1-33090e35db06" providerId="ADAL" clId="{F5B953ED-52A5-4DDC-B605-44D8BD85C330}" dt="2021-02-13T18:03:21.821" v="1549" actId="1076"/>
          <ac:picMkLst>
            <pc:docMk/>
            <pc:sldMk cId="3157319461" sldId="462"/>
            <ac:picMk id="5" creationId="{2D445305-EEFB-437C-95C5-75CD00A4F3A4}"/>
          </ac:picMkLst>
        </pc:picChg>
        <pc:picChg chg="add mod">
          <ac:chgData name="Alejandro" userId="d318735d-b8e5-4f1a-b3a1-33090e35db06" providerId="ADAL" clId="{F5B953ED-52A5-4DDC-B605-44D8BD85C330}" dt="2021-02-13T18:01:12.447" v="1529" actId="14100"/>
          <ac:picMkLst>
            <pc:docMk/>
            <pc:sldMk cId="3157319461" sldId="462"/>
            <ac:picMk id="24" creationId="{AA88D988-B24A-4872-8CD7-04F7819EDAEB}"/>
          </ac:picMkLst>
        </pc:picChg>
        <pc:picChg chg="add mod">
          <ac:chgData name="Alejandro" userId="d318735d-b8e5-4f1a-b3a1-33090e35db06" providerId="ADAL" clId="{F5B953ED-52A5-4DDC-B605-44D8BD85C330}" dt="2021-02-13T18:01:19.445" v="1531" actId="1076"/>
          <ac:picMkLst>
            <pc:docMk/>
            <pc:sldMk cId="3157319461" sldId="462"/>
            <ac:picMk id="25" creationId="{9649FBCE-A082-4975-928D-638D110BE8AD}"/>
          </ac:picMkLst>
        </pc:picChg>
      </pc:sldChg>
      <pc:sldChg chg="del ord">
        <pc:chgData name="Alejandro" userId="d318735d-b8e5-4f1a-b3a1-33090e35db06" providerId="ADAL" clId="{F5B953ED-52A5-4DDC-B605-44D8BD85C330}" dt="2021-02-13T18:12:17.949" v="1605" actId="47"/>
        <pc:sldMkLst>
          <pc:docMk/>
          <pc:sldMk cId="2001753348" sldId="463"/>
        </pc:sldMkLst>
      </pc:sldChg>
      <pc:sldChg chg="ord">
        <pc:chgData name="Alejandro" userId="d318735d-b8e5-4f1a-b3a1-33090e35db06" providerId="ADAL" clId="{F5B953ED-52A5-4DDC-B605-44D8BD85C330}" dt="2021-02-14T17:23:18.290" v="9581"/>
        <pc:sldMkLst>
          <pc:docMk/>
          <pc:sldMk cId="1240777819" sldId="464"/>
        </pc:sldMkLst>
      </pc:sldChg>
      <pc:sldChg chg="del">
        <pc:chgData name="Alejandro" userId="d318735d-b8e5-4f1a-b3a1-33090e35db06" providerId="ADAL" clId="{F5B953ED-52A5-4DDC-B605-44D8BD85C330}" dt="2021-02-13T10:20:25.575" v="106" actId="47"/>
        <pc:sldMkLst>
          <pc:docMk/>
          <pc:sldMk cId="1518628420" sldId="465"/>
        </pc:sldMkLst>
      </pc:sldChg>
      <pc:sldChg chg="del">
        <pc:chgData name="Alejandro" userId="d318735d-b8e5-4f1a-b3a1-33090e35db06" providerId="ADAL" clId="{F5B953ED-52A5-4DDC-B605-44D8BD85C330}" dt="2021-02-13T10:24:49.007" v="168" actId="47"/>
        <pc:sldMkLst>
          <pc:docMk/>
          <pc:sldMk cId="77931359" sldId="466"/>
        </pc:sldMkLst>
      </pc:sldChg>
      <pc:sldChg chg="del">
        <pc:chgData name="Alejandro" userId="d318735d-b8e5-4f1a-b3a1-33090e35db06" providerId="ADAL" clId="{F5B953ED-52A5-4DDC-B605-44D8BD85C330}" dt="2021-02-13T10:20:25.575" v="106" actId="47"/>
        <pc:sldMkLst>
          <pc:docMk/>
          <pc:sldMk cId="3082449067" sldId="467"/>
        </pc:sldMkLst>
      </pc:sldChg>
      <pc:sldChg chg="del">
        <pc:chgData name="Alejandro" userId="d318735d-b8e5-4f1a-b3a1-33090e35db06" providerId="ADAL" clId="{F5B953ED-52A5-4DDC-B605-44D8BD85C330}" dt="2021-02-13T10:20:25.575" v="106" actId="47"/>
        <pc:sldMkLst>
          <pc:docMk/>
          <pc:sldMk cId="2925011999" sldId="468"/>
        </pc:sldMkLst>
      </pc:sldChg>
      <pc:sldChg chg="del">
        <pc:chgData name="Alejandro" userId="d318735d-b8e5-4f1a-b3a1-33090e35db06" providerId="ADAL" clId="{F5B953ED-52A5-4DDC-B605-44D8BD85C330}" dt="2021-02-13T10:24:49.007" v="168" actId="47"/>
        <pc:sldMkLst>
          <pc:docMk/>
          <pc:sldMk cId="1973341997" sldId="469"/>
        </pc:sldMkLst>
      </pc:sldChg>
      <pc:sldChg chg="del">
        <pc:chgData name="Alejandro" userId="d318735d-b8e5-4f1a-b3a1-33090e35db06" providerId="ADAL" clId="{F5B953ED-52A5-4DDC-B605-44D8BD85C330}" dt="2021-02-13T10:28:57.163" v="207" actId="47"/>
        <pc:sldMkLst>
          <pc:docMk/>
          <pc:sldMk cId="25832589" sldId="470"/>
        </pc:sldMkLst>
      </pc:sldChg>
      <pc:sldChg chg="ord">
        <pc:chgData name="Alejandro" userId="d318735d-b8e5-4f1a-b3a1-33090e35db06" providerId="ADAL" clId="{F5B953ED-52A5-4DDC-B605-44D8BD85C330}" dt="2021-02-14T17:23:08.514" v="9579"/>
        <pc:sldMkLst>
          <pc:docMk/>
          <pc:sldMk cId="2889761743" sldId="471"/>
        </pc:sldMkLst>
      </pc:sldChg>
      <pc:sldChg chg="del">
        <pc:chgData name="Alejandro" userId="d318735d-b8e5-4f1a-b3a1-33090e35db06" providerId="ADAL" clId="{F5B953ED-52A5-4DDC-B605-44D8BD85C330}" dt="2021-02-13T10:29:08.887" v="208" actId="47"/>
        <pc:sldMkLst>
          <pc:docMk/>
          <pc:sldMk cId="1234056881" sldId="472"/>
        </pc:sldMkLst>
      </pc:sldChg>
      <pc:sldChg chg="addSp delSp modSp mod ord">
        <pc:chgData name="Alejandro" userId="d318735d-b8e5-4f1a-b3a1-33090e35db06" providerId="ADAL" clId="{F5B953ED-52A5-4DDC-B605-44D8BD85C330}" dt="2021-02-15T14:35:26.351" v="13541" actId="20577"/>
        <pc:sldMkLst>
          <pc:docMk/>
          <pc:sldMk cId="3439839660" sldId="473"/>
        </pc:sldMkLst>
        <pc:spChg chg="mod">
          <ac:chgData name="Alejandro" userId="d318735d-b8e5-4f1a-b3a1-33090e35db06" providerId="ADAL" clId="{F5B953ED-52A5-4DDC-B605-44D8BD85C330}" dt="2021-02-13T18:16:22.013" v="1623"/>
          <ac:spMkLst>
            <pc:docMk/>
            <pc:sldMk cId="3439839660" sldId="473"/>
            <ac:spMk id="2" creationId="{A6C150F2-F176-4C93-8506-CF2F2E6C50FF}"/>
          </ac:spMkLst>
        </pc:spChg>
        <pc:spChg chg="mod">
          <ac:chgData name="Alejandro" userId="d318735d-b8e5-4f1a-b3a1-33090e35db06" providerId="ADAL" clId="{F5B953ED-52A5-4DDC-B605-44D8BD85C330}" dt="2021-02-15T14:35:26.351" v="13541" actId="20577"/>
          <ac:spMkLst>
            <pc:docMk/>
            <pc:sldMk cId="3439839660" sldId="473"/>
            <ac:spMk id="3" creationId="{3A8C3A7A-AD38-4148-8C58-23CF3A1B9435}"/>
          </ac:spMkLst>
        </pc:spChg>
        <pc:spChg chg="add mod">
          <ac:chgData name="Alejandro" userId="d318735d-b8e5-4f1a-b3a1-33090e35db06" providerId="ADAL" clId="{F5B953ED-52A5-4DDC-B605-44D8BD85C330}" dt="2021-02-13T18:18:52.505" v="1650" actId="1076"/>
          <ac:spMkLst>
            <pc:docMk/>
            <pc:sldMk cId="3439839660" sldId="473"/>
            <ac:spMk id="14" creationId="{C6A873E6-2765-4DB6-A53D-A82797379D11}"/>
          </ac:spMkLst>
        </pc:spChg>
        <pc:spChg chg="add mod">
          <ac:chgData name="Alejandro" userId="d318735d-b8e5-4f1a-b3a1-33090e35db06" providerId="ADAL" clId="{F5B953ED-52A5-4DDC-B605-44D8BD85C330}" dt="2021-02-13T18:18:52.505" v="1650" actId="1076"/>
          <ac:spMkLst>
            <pc:docMk/>
            <pc:sldMk cId="3439839660" sldId="473"/>
            <ac:spMk id="16" creationId="{C02A089D-9429-4140-B0EC-E2827B4F98CA}"/>
          </ac:spMkLst>
        </pc:spChg>
        <pc:picChg chg="del">
          <ac:chgData name="Alejandro" userId="d318735d-b8e5-4f1a-b3a1-33090e35db06" providerId="ADAL" clId="{F5B953ED-52A5-4DDC-B605-44D8BD85C330}" dt="2021-02-13T18:16:39.774" v="1626" actId="478"/>
          <ac:picMkLst>
            <pc:docMk/>
            <pc:sldMk cId="3439839660" sldId="473"/>
            <ac:picMk id="5" creationId="{6C219041-7009-4B67-AE0F-09D264688488}"/>
          </ac:picMkLst>
        </pc:picChg>
        <pc:picChg chg="add mod">
          <ac:chgData name="Alejandro" userId="d318735d-b8e5-4f1a-b3a1-33090e35db06" providerId="ADAL" clId="{F5B953ED-52A5-4DDC-B605-44D8BD85C330}" dt="2021-02-13T18:18:59.206" v="1652" actId="1076"/>
          <ac:picMkLst>
            <pc:docMk/>
            <pc:sldMk cId="3439839660" sldId="473"/>
            <ac:picMk id="12" creationId="{A6C7B888-BB15-4EF6-AB0F-D00BC8A6E266}"/>
          </ac:picMkLst>
        </pc:picChg>
        <pc:cxnChg chg="add mod">
          <ac:chgData name="Alejandro" userId="d318735d-b8e5-4f1a-b3a1-33090e35db06" providerId="ADAL" clId="{F5B953ED-52A5-4DDC-B605-44D8BD85C330}" dt="2021-02-13T18:18:52.505" v="1650" actId="1076"/>
          <ac:cxnSpMkLst>
            <pc:docMk/>
            <pc:sldMk cId="3439839660" sldId="473"/>
            <ac:cxnSpMk id="15" creationId="{8107F1E7-B771-4ED4-97C9-A3084FB8B2A0}"/>
          </ac:cxnSpMkLst>
        </pc:cxnChg>
      </pc:sldChg>
      <pc:sldChg chg="del ord">
        <pc:chgData name="Alejandro" userId="d318735d-b8e5-4f1a-b3a1-33090e35db06" providerId="ADAL" clId="{F5B953ED-52A5-4DDC-B605-44D8BD85C330}" dt="2021-02-14T17:27:30.394" v="9582" actId="47"/>
        <pc:sldMkLst>
          <pc:docMk/>
          <pc:sldMk cId="2191634987" sldId="474"/>
        </pc:sldMkLst>
      </pc:sldChg>
      <pc:sldChg chg="addSp delSp modSp mod ord">
        <pc:chgData name="Alejandro" userId="d318735d-b8e5-4f1a-b3a1-33090e35db06" providerId="ADAL" clId="{F5B953ED-52A5-4DDC-B605-44D8BD85C330}" dt="2021-02-24T10:24:48.721" v="30380" actId="20577"/>
        <pc:sldMkLst>
          <pc:docMk/>
          <pc:sldMk cId="3446692755" sldId="475"/>
        </pc:sldMkLst>
        <pc:spChg chg="mod">
          <ac:chgData name="Alejandro" userId="d318735d-b8e5-4f1a-b3a1-33090e35db06" providerId="ADAL" clId="{F5B953ED-52A5-4DDC-B605-44D8BD85C330}" dt="2021-02-14T22:18:00.180" v="13384" actId="14100"/>
          <ac:spMkLst>
            <pc:docMk/>
            <pc:sldMk cId="3446692755" sldId="475"/>
            <ac:spMk id="2" creationId="{B2FBA843-409C-49E7-98D1-A2325C005BDD}"/>
          </ac:spMkLst>
        </pc:spChg>
        <pc:spChg chg="mod">
          <ac:chgData name="Alejandro" userId="d318735d-b8e5-4f1a-b3a1-33090e35db06" providerId="ADAL" clId="{F5B953ED-52A5-4DDC-B605-44D8BD85C330}" dt="2021-02-14T22:18:02.994" v="13385" actId="1076"/>
          <ac:spMkLst>
            <pc:docMk/>
            <pc:sldMk cId="3446692755" sldId="475"/>
            <ac:spMk id="3" creationId="{E94B62D9-7E1E-4FA5-A183-6F056C698D4C}"/>
          </ac:spMkLst>
        </pc:spChg>
        <pc:spChg chg="add mod">
          <ac:chgData name="Alejandro" userId="d318735d-b8e5-4f1a-b3a1-33090e35db06" providerId="ADAL" clId="{F5B953ED-52A5-4DDC-B605-44D8BD85C330}" dt="2021-02-24T10:24:48.721" v="30380" actId="20577"/>
          <ac:spMkLst>
            <pc:docMk/>
            <pc:sldMk cId="3446692755" sldId="475"/>
            <ac:spMk id="7" creationId="{DC91D246-5D13-4BEE-B7CE-393625C674E4}"/>
          </ac:spMkLst>
        </pc:spChg>
        <pc:spChg chg="add mod">
          <ac:chgData name="Alejandro" userId="d318735d-b8e5-4f1a-b3a1-33090e35db06" providerId="ADAL" clId="{F5B953ED-52A5-4DDC-B605-44D8BD85C330}" dt="2021-02-14T22:18:10.236" v="13386" actId="1076"/>
          <ac:spMkLst>
            <pc:docMk/>
            <pc:sldMk cId="3446692755" sldId="475"/>
            <ac:spMk id="8" creationId="{6BB5559E-818F-45CA-ADA2-7E8CD246CD98}"/>
          </ac:spMkLst>
        </pc:spChg>
        <pc:picChg chg="del">
          <ac:chgData name="Alejandro" userId="d318735d-b8e5-4f1a-b3a1-33090e35db06" providerId="ADAL" clId="{F5B953ED-52A5-4DDC-B605-44D8BD85C330}" dt="2021-02-14T17:28:37.862" v="9583" actId="478"/>
          <ac:picMkLst>
            <pc:docMk/>
            <pc:sldMk cId="3446692755" sldId="475"/>
            <ac:picMk id="6" creationId="{F9FF54CB-8D39-4BA8-9FD8-0E642AF18C13}"/>
          </ac:picMkLst>
        </pc:picChg>
      </pc:sldChg>
      <pc:sldChg chg="ord">
        <pc:chgData name="Alejandro" userId="d318735d-b8e5-4f1a-b3a1-33090e35db06" providerId="ADAL" clId="{F5B953ED-52A5-4DDC-B605-44D8BD85C330}" dt="2021-02-14T17:23:08.514" v="9579"/>
        <pc:sldMkLst>
          <pc:docMk/>
          <pc:sldMk cId="2995403193" sldId="476"/>
        </pc:sldMkLst>
      </pc:sldChg>
      <pc:sldChg chg="del">
        <pc:chgData name="Alejandro" userId="d318735d-b8e5-4f1a-b3a1-33090e35db06" providerId="ADAL" clId="{F5B953ED-52A5-4DDC-B605-44D8BD85C330}" dt="2021-02-13T10:20:11.033" v="103" actId="47"/>
        <pc:sldMkLst>
          <pc:docMk/>
          <pc:sldMk cId="1094128801" sldId="477"/>
        </pc:sldMkLst>
      </pc:sldChg>
      <pc:sldChg chg="del">
        <pc:chgData name="Alejandro" userId="d318735d-b8e5-4f1a-b3a1-33090e35db06" providerId="ADAL" clId="{F5B953ED-52A5-4DDC-B605-44D8BD85C330}" dt="2021-02-13T10:20:43.263" v="111" actId="47"/>
        <pc:sldMkLst>
          <pc:docMk/>
          <pc:sldMk cId="634306302" sldId="478"/>
        </pc:sldMkLst>
      </pc:sldChg>
      <pc:sldChg chg="del">
        <pc:chgData name="Alejandro" userId="d318735d-b8e5-4f1a-b3a1-33090e35db06" providerId="ADAL" clId="{F5B953ED-52A5-4DDC-B605-44D8BD85C330}" dt="2021-02-13T10:20:43.263" v="111" actId="47"/>
        <pc:sldMkLst>
          <pc:docMk/>
          <pc:sldMk cId="3567469894" sldId="479"/>
        </pc:sldMkLst>
      </pc:sldChg>
      <pc:sldChg chg="del">
        <pc:chgData name="Alejandro" userId="d318735d-b8e5-4f1a-b3a1-33090e35db06" providerId="ADAL" clId="{F5B953ED-52A5-4DDC-B605-44D8BD85C330}" dt="2021-02-13T10:20:43.263" v="111" actId="47"/>
        <pc:sldMkLst>
          <pc:docMk/>
          <pc:sldMk cId="913750185" sldId="480"/>
        </pc:sldMkLst>
      </pc:sldChg>
      <pc:sldChg chg="del">
        <pc:chgData name="Alejandro" userId="d318735d-b8e5-4f1a-b3a1-33090e35db06" providerId="ADAL" clId="{F5B953ED-52A5-4DDC-B605-44D8BD85C330}" dt="2021-02-13T10:20:43.263" v="111" actId="47"/>
        <pc:sldMkLst>
          <pc:docMk/>
          <pc:sldMk cId="192579227" sldId="481"/>
        </pc:sldMkLst>
      </pc:sldChg>
      <pc:sldChg chg="del">
        <pc:chgData name="Alejandro" userId="d318735d-b8e5-4f1a-b3a1-33090e35db06" providerId="ADAL" clId="{F5B953ED-52A5-4DDC-B605-44D8BD85C330}" dt="2021-02-13T10:24:31.228" v="165" actId="47"/>
        <pc:sldMkLst>
          <pc:docMk/>
          <pc:sldMk cId="3526034602" sldId="482"/>
        </pc:sldMkLst>
      </pc:sldChg>
      <pc:sldChg chg="modSp mod ord">
        <pc:chgData name="Alejandro" userId="d318735d-b8e5-4f1a-b3a1-33090e35db06" providerId="ADAL" clId="{F5B953ED-52A5-4DDC-B605-44D8BD85C330}" dt="2021-02-13T16:09:37.909" v="773"/>
        <pc:sldMkLst>
          <pc:docMk/>
          <pc:sldMk cId="1704248361" sldId="483"/>
        </pc:sldMkLst>
        <pc:spChg chg="mod">
          <ac:chgData name="Alejandro" userId="d318735d-b8e5-4f1a-b3a1-33090e35db06" providerId="ADAL" clId="{F5B953ED-52A5-4DDC-B605-44D8BD85C330}" dt="2021-02-13T15:48:47.668" v="478" actId="27636"/>
          <ac:spMkLst>
            <pc:docMk/>
            <pc:sldMk cId="1704248361" sldId="483"/>
            <ac:spMk id="2" creationId="{FE0F46F3-B28D-4113-81F4-FE15CEFA43B5}"/>
          </ac:spMkLst>
        </pc:spChg>
        <pc:spChg chg="mod">
          <ac:chgData name="Alejandro" userId="d318735d-b8e5-4f1a-b3a1-33090e35db06" providerId="ADAL" clId="{F5B953ED-52A5-4DDC-B605-44D8BD85C330}" dt="2021-02-13T15:58:56.495" v="685"/>
          <ac:spMkLst>
            <pc:docMk/>
            <pc:sldMk cId="1704248361" sldId="483"/>
            <ac:spMk id="3" creationId="{B5524457-1BA1-4562-A612-372BEC7AE46C}"/>
          </ac:spMkLst>
        </pc:spChg>
      </pc:sldChg>
      <pc:sldChg chg="modSp mod ord">
        <pc:chgData name="Alejandro" userId="d318735d-b8e5-4f1a-b3a1-33090e35db06" providerId="ADAL" clId="{F5B953ED-52A5-4DDC-B605-44D8BD85C330}" dt="2021-02-14T11:57:36.697" v="7149" actId="20577"/>
        <pc:sldMkLst>
          <pc:docMk/>
          <pc:sldMk cId="3985805243" sldId="484"/>
        </pc:sldMkLst>
        <pc:spChg chg="mod">
          <ac:chgData name="Alejandro" userId="d318735d-b8e5-4f1a-b3a1-33090e35db06" providerId="ADAL" clId="{F5B953ED-52A5-4DDC-B605-44D8BD85C330}" dt="2021-02-13T16:03:34.467" v="719" actId="20577"/>
          <ac:spMkLst>
            <pc:docMk/>
            <pc:sldMk cId="3985805243" sldId="484"/>
            <ac:spMk id="2" creationId="{B5370B45-9D2C-4529-B752-A5D46F218868}"/>
          </ac:spMkLst>
        </pc:spChg>
        <pc:spChg chg="mod">
          <ac:chgData name="Alejandro" userId="d318735d-b8e5-4f1a-b3a1-33090e35db06" providerId="ADAL" clId="{F5B953ED-52A5-4DDC-B605-44D8BD85C330}" dt="2021-02-14T11:57:36.697" v="7149" actId="20577"/>
          <ac:spMkLst>
            <pc:docMk/>
            <pc:sldMk cId="3985805243" sldId="484"/>
            <ac:spMk id="3" creationId="{87A1EF7F-472E-4F54-805A-5BABCA0E086F}"/>
          </ac:spMkLst>
        </pc:spChg>
      </pc:sldChg>
      <pc:sldChg chg="addSp delSp modSp mod ord modClrScheme delDesignElem chgLayout">
        <pc:chgData name="Alejandro" userId="d318735d-b8e5-4f1a-b3a1-33090e35db06" providerId="ADAL" clId="{F5B953ED-52A5-4DDC-B605-44D8BD85C330}" dt="2021-02-13T18:09:52.529" v="1597" actId="1076"/>
        <pc:sldMkLst>
          <pc:docMk/>
          <pc:sldMk cId="3018454566" sldId="485"/>
        </pc:sldMkLst>
        <pc:spChg chg="mod ord">
          <ac:chgData name="Alejandro" userId="d318735d-b8e5-4f1a-b3a1-33090e35db06" providerId="ADAL" clId="{F5B953ED-52A5-4DDC-B605-44D8BD85C330}" dt="2021-02-13T18:09:13.390" v="1590" actId="700"/>
          <ac:spMkLst>
            <pc:docMk/>
            <pc:sldMk cId="3018454566" sldId="485"/>
            <ac:spMk id="2" creationId="{8495A4A0-B045-49E7-A996-DE5317C30BC6}"/>
          </ac:spMkLst>
        </pc:spChg>
        <pc:spChg chg="del">
          <ac:chgData name="Alejandro" userId="d318735d-b8e5-4f1a-b3a1-33090e35db06" providerId="ADAL" clId="{F5B953ED-52A5-4DDC-B605-44D8BD85C330}" dt="2021-02-13T18:08:59.253" v="1588" actId="478"/>
          <ac:spMkLst>
            <pc:docMk/>
            <pc:sldMk cId="3018454566" sldId="485"/>
            <ac:spMk id="3" creationId="{E1817141-7CF0-4B68-A606-2B8499BFB5B9}"/>
          </ac:spMkLst>
        </pc:spChg>
        <pc:spChg chg="add del mod">
          <ac:chgData name="Alejandro" userId="d318735d-b8e5-4f1a-b3a1-33090e35db06" providerId="ADAL" clId="{F5B953ED-52A5-4DDC-B605-44D8BD85C330}" dt="2021-02-13T18:09:29.010" v="1592"/>
          <ac:spMkLst>
            <pc:docMk/>
            <pc:sldMk cId="3018454566" sldId="485"/>
            <ac:spMk id="6" creationId="{939906D1-58DB-421A-9B6C-D26DA24BCE0C}"/>
          </ac:spMkLst>
        </pc:spChg>
        <pc:spChg chg="add del">
          <ac:chgData name="Alejandro" userId="d318735d-b8e5-4f1a-b3a1-33090e35db06" providerId="ADAL" clId="{F5B953ED-52A5-4DDC-B605-44D8BD85C330}" dt="2021-02-13T18:09:13.390" v="1590" actId="700"/>
          <ac:spMkLst>
            <pc:docMk/>
            <pc:sldMk cId="3018454566" sldId="485"/>
            <ac:spMk id="9" creationId="{EBF87945-A001-489F-9D9B-7D9435F0B9CA}"/>
          </ac:spMkLst>
        </pc:spChg>
        <pc:picChg chg="del">
          <ac:chgData name="Alejandro" userId="d318735d-b8e5-4f1a-b3a1-33090e35db06" providerId="ADAL" clId="{F5B953ED-52A5-4DDC-B605-44D8BD85C330}" dt="2021-02-13T18:08:59.253" v="1588" actId="478"/>
          <ac:picMkLst>
            <pc:docMk/>
            <pc:sldMk cId="3018454566" sldId="485"/>
            <ac:picMk id="4" creationId="{78362DB4-040F-474B-98F4-D2F4175C6956}"/>
          </ac:picMkLst>
        </pc:picChg>
        <pc:picChg chg="add mod">
          <ac:chgData name="Alejandro" userId="d318735d-b8e5-4f1a-b3a1-33090e35db06" providerId="ADAL" clId="{F5B953ED-52A5-4DDC-B605-44D8BD85C330}" dt="2021-02-13T18:09:52.529" v="1597" actId="1076"/>
          <ac:picMkLst>
            <pc:docMk/>
            <pc:sldMk cId="3018454566" sldId="485"/>
            <ac:picMk id="8" creationId="{B1A0529C-1AB4-4118-A611-1055D282301D}"/>
          </ac:picMkLst>
        </pc:picChg>
      </pc:sldChg>
      <pc:sldChg chg="ord">
        <pc:chgData name="Alejandro" userId="d318735d-b8e5-4f1a-b3a1-33090e35db06" providerId="ADAL" clId="{F5B953ED-52A5-4DDC-B605-44D8BD85C330}" dt="2021-02-14T17:22:56.968" v="9577"/>
        <pc:sldMkLst>
          <pc:docMk/>
          <pc:sldMk cId="1434118095" sldId="486"/>
        </pc:sldMkLst>
      </pc:sldChg>
      <pc:sldChg chg="del">
        <pc:chgData name="Alejandro" userId="d318735d-b8e5-4f1a-b3a1-33090e35db06" providerId="ADAL" clId="{F5B953ED-52A5-4DDC-B605-44D8BD85C330}" dt="2021-02-13T10:20:16.519" v="104" actId="47"/>
        <pc:sldMkLst>
          <pc:docMk/>
          <pc:sldMk cId="3025311355" sldId="487"/>
        </pc:sldMkLst>
      </pc:sldChg>
      <pc:sldChg chg="addSp modSp mod ord">
        <pc:chgData name="Alejandro" userId="d318735d-b8e5-4f1a-b3a1-33090e35db06" providerId="ADAL" clId="{F5B953ED-52A5-4DDC-B605-44D8BD85C330}" dt="2021-02-14T17:05:21.622" v="9205" actId="20577"/>
        <pc:sldMkLst>
          <pc:docMk/>
          <pc:sldMk cId="835807622" sldId="488"/>
        </pc:sldMkLst>
        <pc:spChg chg="mod">
          <ac:chgData name="Alejandro" userId="d318735d-b8e5-4f1a-b3a1-33090e35db06" providerId="ADAL" clId="{F5B953ED-52A5-4DDC-B605-44D8BD85C330}" dt="2021-02-14T16:58:42.555" v="9120" actId="20577"/>
          <ac:spMkLst>
            <pc:docMk/>
            <pc:sldMk cId="835807622" sldId="488"/>
            <ac:spMk id="2" creationId="{5179E85D-FCFB-433F-A03D-5CD2503B7585}"/>
          </ac:spMkLst>
        </pc:spChg>
        <pc:spChg chg="mod">
          <ac:chgData name="Alejandro" userId="d318735d-b8e5-4f1a-b3a1-33090e35db06" providerId="ADAL" clId="{F5B953ED-52A5-4DDC-B605-44D8BD85C330}" dt="2021-02-14T17:05:21.622" v="9205" actId="20577"/>
          <ac:spMkLst>
            <pc:docMk/>
            <pc:sldMk cId="835807622" sldId="488"/>
            <ac:spMk id="3" creationId="{822AA95E-04B7-48E6-AE58-E7B9EC9413CA}"/>
          </ac:spMkLst>
        </pc:spChg>
        <pc:spChg chg="add mod">
          <ac:chgData name="Alejandro" userId="d318735d-b8e5-4f1a-b3a1-33090e35db06" providerId="ADAL" clId="{F5B953ED-52A5-4DDC-B605-44D8BD85C330}" dt="2021-02-14T17:03:39.267" v="9176" actId="1076"/>
          <ac:spMkLst>
            <pc:docMk/>
            <pc:sldMk cId="835807622" sldId="488"/>
            <ac:spMk id="18" creationId="{826AC726-498F-40EE-9123-160A36DC2C3F}"/>
          </ac:spMkLst>
        </pc:spChg>
        <pc:spChg chg="add mod">
          <ac:chgData name="Alejandro" userId="d318735d-b8e5-4f1a-b3a1-33090e35db06" providerId="ADAL" clId="{F5B953ED-52A5-4DDC-B605-44D8BD85C330}" dt="2021-02-14T17:03:39.267" v="9176" actId="1076"/>
          <ac:spMkLst>
            <pc:docMk/>
            <pc:sldMk cId="835807622" sldId="488"/>
            <ac:spMk id="19" creationId="{7CE7F7E3-48C9-4330-8F84-A6833CFB86EB}"/>
          </ac:spMkLst>
        </pc:spChg>
        <pc:spChg chg="add mod">
          <ac:chgData name="Alejandro" userId="d318735d-b8e5-4f1a-b3a1-33090e35db06" providerId="ADAL" clId="{F5B953ED-52A5-4DDC-B605-44D8BD85C330}" dt="2021-02-14T17:03:39.267" v="9176" actId="1076"/>
          <ac:spMkLst>
            <pc:docMk/>
            <pc:sldMk cId="835807622" sldId="488"/>
            <ac:spMk id="20" creationId="{8461FABC-82D0-4280-8F08-0A2470564C69}"/>
          </ac:spMkLst>
        </pc:spChg>
        <pc:spChg chg="add mod">
          <ac:chgData name="Alejandro" userId="d318735d-b8e5-4f1a-b3a1-33090e35db06" providerId="ADAL" clId="{F5B953ED-52A5-4DDC-B605-44D8BD85C330}" dt="2021-02-14T17:04:34.922" v="9180" actId="14100"/>
          <ac:spMkLst>
            <pc:docMk/>
            <pc:sldMk cId="835807622" sldId="488"/>
            <ac:spMk id="21" creationId="{6E02C69D-7CC2-45EB-95FB-D52E1D26B43B}"/>
          </ac:spMkLst>
        </pc:spChg>
        <pc:spChg chg="add mod">
          <ac:chgData name="Alejandro" userId="d318735d-b8e5-4f1a-b3a1-33090e35db06" providerId="ADAL" clId="{F5B953ED-52A5-4DDC-B605-44D8BD85C330}" dt="2021-02-14T17:03:39.267" v="9176" actId="1076"/>
          <ac:spMkLst>
            <pc:docMk/>
            <pc:sldMk cId="835807622" sldId="488"/>
            <ac:spMk id="22" creationId="{B719EAA0-0888-41C9-8128-12295DD1A0AF}"/>
          </ac:spMkLst>
        </pc:spChg>
        <pc:spChg chg="add mod">
          <ac:chgData name="Alejandro" userId="d318735d-b8e5-4f1a-b3a1-33090e35db06" providerId="ADAL" clId="{F5B953ED-52A5-4DDC-B605-44D8BD85C330}" dt="2021-02-14T17:03:39.267" v="9176" actId="1076"/>
          <ac:spMkLst>
            <pc:docMk/>
            <pc:sldMk cId="835807622" sldId="488"/>
            <ac:spMk id="23" creationId="{280D1448-87AD-4B25-B939-A1317EF931FE}"/>
          </ac:spMkLst>
        </pc:spChg>
        <pc:spChg chg="add mod">
          <ac:chgData name="Alejandro" userId="d318735d-b8e5-4f1a-b3a1-33090e35db06" providerId="ADAL" clId="{F5B953ED-52A5-4DDC-B605-44D8BD85C330}" dt="2021-02-14T17:04:56.420" v="9187" actId="1076"/>
          <ac:spMkLst>
            <pc:docMk/>
            <pc:sldMk cId="835807622" sldId="488"/>
            <ac:spMk id="30" creationId="{26B95CE4-B6A5-4149-8E6F-BF1782A1E603}"/>
          </ac:spMkLst>
        </pc:spChg>
        <pc:picChg chg="add mod">
          <ac:chgData name="Alejandro" userId="d318735d-b8e5-4f1a-b3a1-33090e35db06" providerId="ADAL" clId="{F5B953ED-52A5-4DDC-B605-44D8BD85C330}" dt="2021-02-14T17:03:39.267" v="9176" actId="1076"/>
          <ac:picMkLst>
            <pc:docMk/>
            <pc:sldMk cId="835807622" sldId="488"/>
            <ac:picMk id="17" creationId="{1199A78D-B224-4A9B-B2A3-78D503B626EA}"/>
          </ac:picMkLst>
        </pc:picChg>
        <pc:cxnChg chg="add mod">
          <ac:chgData name="Alejandro" userId="d318735d-b8e5-4f1a-b3a1-33090e35db06" providerId="ADAL" clId="{F5B953ED-52A5-4DDC-B605-44D8BD85C330}" dt="2021-02-14T17:03:39.267" v="9176" actId="1076"/>
          <ac:cxnSpMkLst>
            <pc:docMk/>
            <pc:sldMk cId="835807622" sldId="488"/>
            <ac:cxnSpMk id="24" creationId="{3DD42CE1-6D06-428A-BE02-922C7A80FF98}"/>
          </ac:cxnSpMkLst>
        </pc:cxnChg>
        <pc:cxnChg chg="add mod">
          <ac:chgData name="Alejandro" userId="d318735d-b8e5-4f1a-b3a1-33090e35db06" providerId="ADAL" clId="{F5B953ED-52A5-4DDC-B605-44D8BD85C330}" dt="2021-02-14T17:03:39.267" v="9176" actId="1076"/>
          <ac:cxnSpMkLst>
            <pc:docMk/>
            <pc:sldMk cId="835807622" sldId="488"/>
            <ac:cxnSpMk id="25" creationId="{F12DEBEA-2831-48E3-A935-4A09E71FDA56}"/>
          </ac:cxnSpMkLst>
        </pc:cxnChg>
        <pc:cxnChg chg="add mod">
          <ac:chgData name="Alejandro" userId="d318735d-b8e5-4f1a-b3a1-33090e35db06" providerId="ADAL" clId="{F5B953ED-52A5-4DDC-B605-44D8BD85C330}" dt="2021-02-14T17:03:39.267" v="9176" actId="1076"/>
          <ac:cxnSpMkLst>
            <pc:docMk/>
            <pc:sldMk cId="835807622" sldId="488"/>
            <ac:cxnSpMk id="26" creationId="{B8FEC87E-FC77-4C22-AA7B-13B310B04F22}"/>
          </ac:cxnSpMkLst>
        </pc:cxnChg>
        <pc:cxnChg chg="add mod">
          <ac:chgData name="Alejandro" userId="d318735d-b8e5-4f1a-b3a1-33090e35db06" providerId="ADAL" clId="{F5B953ED-52A5-4DDC-B605-44D8BD85C330}" dt="2021-02-14T17:04:34.922" v="9180" actId="14100"/>
          <ac:cxnSpMkLst>
            <pc:docMk/>
            <pc:sldMk cId="835807622" sldId="488"/>
            <ac:cxnSpMk id="27" creationId="{31F524FF-EC1B-4D36-A406-E78235F061B6}"/>
          </ac:cxnSpMkLst>
        </pc:cxnChg>
        <pc:cxnChg chg="add mod">
          <ac:chgData name="Alejandro" userId="d318735d-b8e5-4f1a-b3a1-33090e35db06" providerId="ADAL" clId="{F5B953ED-52A5-4DDC-B605-44D8BD85C330}" dt="2021-02-14T17:03:39.267" v="9176" actId="1076"/>
          <ac:cxnSpMkLst>
            <pc:docMk/>
            <pc:sldMk cId="835807622" sldId="488"/>
            <ac:cxnSpMk id="28" creationId="{C0B1B379-0301-4A54-B663-B4B847C42A6E}"/>
          </ac:cxnSpMkLst>
        </pc:cxnChg>
        <pc:cxnChg chg="add mod">
          <ac:chgData name="Alejandro" userId="d318735d-b8e5-4f1a-b3a1-33090e35db06" providerId="ADAL" clId="{F5B953ED-52A5-4DDC-B605-44D8BD85C330}" dt="2021-02-14T17:03:39.267" v="9176" actId="1076"/>
          <ac:cxnSpMkLst>
            <pc:docMk/>
            <pc:sldMk cId="835807622" sldId="488"/>
            <ac:cxnSpMk id="29" creationId="{5109EBA5-B798-4A68-93A2-1DBAC7BBB2D4}"/>
          </ac:cxnSpMkLst>
        </pc:cxnChg>
        <pc:cxnChg chg="add mod">
          <ac:chgData name="Alejandro" userId="d318735d-b8e5-4f1a-b3a1-33090e35db06" providerId="ADAL" clId="{F5B953ED-52A5-4DDC-B605-44D8BD85C330}" dt="2021-02-14T17:04:56.420" v="9187" actId="1076"/>
          <ac:cxnSpMkLst>
            <pc:docMk/>
            <pc:sldMk cId="835807622" sldId="488"/>
            <ac:cxnSpMk id="31" creationId="{19E77517-C9E1-468E-A141-C814F54630AD}"/>
          </ac:cxnSpMkLst>
        </pc:cxnChg>
      </pc:sldChg>
      <pc:sldChg chg="del ord">
        <pc:chgData name="Alejandro" userId="d318735d-b8e5-4f1a-b3a1-33090e35db06" providerId="ADAL" clId="{F5B953ED-52A5-4DDC-B605-44D8BD85C330}" dt="2021-02-13T17:32:49.555" v="1165" actId="2696"/>
        <pc:sldMkLst>
          <pc:docMk/>
          <pc:sldMk cId="3988848213" sldId="489"/>
        </pc:sldMkLst>
      </pc:sldChg>
      <pc:sldChg chg="del">
        <pc:chgData name="Alejandro" userId="d318735d-b8e5-4f1a-b3a1-33090e35db06" providerId="ADAL" clId="{F5B953ED-52A5-4DDC-B605-44D8BD85C330}" dt="2021-02-13T10:25:06.723" v="169" actId="47"/>
        <pc:sldMkLst>
          <pc:docMk/>
          <pc:sldMk cId="1619804949" sldId="491"/>
        </pc:sldMkLst>
      </pc:sldChg>
      <pc:sldChg chg="ord">
        <pc:chgData name="Alejandro" userId="d318735d-b8e5-4f1a-b3a1-33090e35db06" providerId="ADAL" clId="{F5B953ED-52A5-4DDC-B605-44D8BD85C330}" dt="2021-02-14T17:23:18.290" v="9581"/>
        <pc:sldMkLst>
          <pc:docMk/>
          <pc:sldMk cId="216724318" sldId="492"/>
        </pc:sldMkLst>
      </pc:sldChg>
      <pc:sldChg chg="ord">
        <pc:chgData name="Alejandro" userId="d318735d-b8e5-4f1a-b3a1-33090e35db06" providerId="ADAL" clId="{F5B953ED-52A5-4DDC-B605-44D8BD85C330}" dt="2021-02-14T17:23:18.290" v="9581"/>
        <pc:sldMkLst>
          <pc:docMk/>
          <pc:sldMk cId="288495721" sldId="493"/>
        </pc:sldMkLst>
      </pc:sldChg>
      <pc:sldChg chg="modSp add del mod ord">
        <pc:chgData name="Alejandro" userId="d318735d-b8e5-4f1a-b3a1-33090e35db06" providerId="ADAL" clId="{F5B953ED-52A5-4DDC-B605-44D8BD85C330}" dt="2021-02-19T17:48:49.801" v="13870" actId="18676"/>
        <pc:sldMkLst>
          <pc:docMk/>
          <pc:sldMk cId="547476965" sldId="494"/>
        </pc:sldMkLst>
        <pc:spChg chg="mod">
          <ac:chgData name="Alejandro" userId="d318735d-b8e5-4f1a-b3a1-33090e35db06" providerId="ADAL" clId="{F5B953ED-52A5-4DDC-B605-44D8BD85C330}" dt="2021-02-13T17:18:52.812" v="1073" actId="20577"/>
          <ac:spMkLst>
            <pc:docMk/>
            <pc:sldMk cId="547476965" sldId="494"/>
            <ac:spMk id="2" creationId="{646790DD-A3D2-4BAB-8E0D-A0E28C833171}"/>
          </ac:spMkLst>
        </pc:spChg>
        <pc:spChg chg="mod">
          <ac:chgData name="Alejandro" userId="d318735d-b8e5-4f1a-b3a1-33090e35db06" providerId="ADAL" clId="{F5B953ED-52A5-4DDC-B605-44D8BD85C330}" dt="2021-02-13T16:24:47.310" v="938" actId="20577"/>
          <ac:spMkLst>
            <pc:docMk/>
            <pc:sldMk cId="547476965" sldId="494"/>
            <ac:spMk id="3" creationId="{89CA2A6C-A462-4FCD-88E7-95A59EA284D3}"/>
          </ac:spMkLst>
        </pc:spChg>
      </pc:sldChg>
      <pc:sldChg chg="addSp delSp modSp add mod ord">
        <pc:chgData name="Alejandro" userId="d318735d-b8e5-4f1a-b3a1-33090e35db06" providerId="ADAL" clId="{F5B953ED-52A5-4DDC-B605-44D8BD85C330}" dt="2021-02-19T17:23:03.188" v="13713" actId="313"/>
        <pc:sldMkLst>
          <pc:docMk/>
          <pc:sldMk cId="633900583" sldId="495"/>
        </pc:sldMkLst>
        <pc:spChg chg="mod">
          <ac:chgData name="Alejandro" userId="d318735d-b8e5-4f1a-b3a1-33090e35db06" providerId="ADAL" clId="{F5B953ED-52A5-4DDC-B605-44D8BD85C330}" dt="2021-02-14T11:37:56.625" v="6781" actId="20578"/>
          <ac:spMkLst>
            <pc:docMk/>
            <pc:sldMk cId="633900583" sldId="495"/>
            <ac:spMk id="2" creationId="{B5370B45-9D2C-4529-B752-A5D46F218868}"/>
          </ac:spMkLst>
        </pc:spChg>
        <pc:spChg chg="mod">
          <ac:chgData name="Alejandro" userId="d318735d-b8e5-4f1a-b3a1-33090e35db06" providerId="ADAL" clId="{F5B953ED-52A5-4DDC-B605-44D8BD85C330}" dt="2021-02-19T17:23:03.188" v="13713" actId="313"/>
          <ac:spMkLst>
            <pc:docMk/>
            <pc:sldMk cId="633900583" sldId="495"/>
            <ac:spMk id="3" creationId="{87A1EF7F-472E-4F54-805A-5BABCA0E086F}"/>
          </ac:spMkLst>
        </pc:spChg>
        <pc:picChg chg="mod">
          <ac:chgData name="Alejandro" userId="d318735d-b8e5-4f1a-b3a1-33090e35db06" providerId="ADAL" clId="{F5B953ED-52A5-4DDC-B605-44D8BD85C330}" dt="2021-02-13T15:43:15.380" v="400" actId="26606"/>
          <ac:picMkLst>
            <pc:docMk/>
            <pc:sldMk cId="633900583" sldId="495"/>
            <ac:picMk id="5" creationId="{3B9ABD21-8D2F-4398-BC6C-95EA637B2A13}"/>
          </ac:picMkLst>
        </pc:picChg>
        <pc:cxnChg chg="del">
          <ac:chgData name="Alejandro" userId="d318735d-b8e5-4f1a-b3a1-33090e35db06" providerId="ADAL" clId="{F5B953ED-52A5-4DDC-B605-44D8BD85C330}" dt="2021-02-13T15:43:15.380" v="400" actId="26606"/>
          <ac:cxnSpMkLst>
            <pc:docMk/>
            <pc:sldMk cId="633900583" sldId="495"/>
            <ac:cxnSpMk id="9" creationId="{A7F400EE-A8A5-48AF-B4D6-291B52C6F0B0}"/>
          </ac:cxnSpMkLst>
        </pc:cxnChg>
        <pc:cxnChg chg="add">
          <ac:chgData name="Alejandro" userId="d318735d-b8e5-4f1a-b3a1-33090e35db06" providerId="ADAL" clId="{F5B953ED-52A5-4DDC-B605-44D8BD85C330}" dt="2021-02-13T15:43:15.380" v="400" actId="26606"/>
          <ac:cxnSpMkLst>
            <pc:docMk/>
            <pc:sldMk cId="633900583" sldId="495"/>
            <ac:cxnSpMk id="14" creationId="{A7F400EE-A8A5-48AF-B4D6-291B52C6F0B0}"/>
          </ac:cxnSpMkLst>
        </pc:cxnChg>
      </pc:sldChg>
      <pc:sldChg chg="addSp delSp modSp new mod ord setBg delDesignElem chgLayout">
        <pc:chgData name="Alejandro" userId="d318735d-b8e5-4f1a-b3a1-33090e35db06" providerId="ADAL" clId="{F5B953ED-52A5-4DDC-B605-44D8BD85C330}" dt="2021-02-22T17:24:46.253" v="24944" actId="20577"/>
        <pc:sldMkLst>
          <pc:docMk/>
          <pc:sldMk cId="3701525737" sldId="496"/>
        </pc:sldMkLst>
        <pc:spChg chg="mod ord">
          <ac:chgData name="Alejandro" userId="d318735d-b8e5-4f1a-b3a1-33090e35db06" providerId="ADAL" clId="{F5B953ED-52A5-4DDC-B605-44D8BD85C330}" dt="2021-02-13T16:07:41.677" v="759" actId="26606"/>
          <ac:spMkLst>
            <pc:docMk/>
            <pc:sldMk cId="3701525737" sldId="496"/>
            <ac:spMk id="2" creationId="{6AC5FEEF-1690-4741-AD53-EE726DD25D21}"/>
          </ac:spMkLst>
        </pc:spChg>
        <pc:spChg chg="mod ord">
          <ac:chgData name="Alejandro" userId="d318735d-b8e5-4f1a-b3a1-33090e35db06" providerId="ADAL" clId="{F5B953ED-52A5-4DDC-B605-44D8BD85C330}" dt="2021-02-22T17:24:46.253" v="24944" actId="20577"/>
          <ac:spMkLst>
            <pc:docMk/>
            <pc:sldMk cId="3701525737" sldId="496"/>
            <ac:spMk id="3" creationId="{FE5405E2-F43C-4F0B-ADFB-F918C805BB2B}"/>
          </ac:spMkLst>
        </pc:spChg>
        <pc:spChg chg="add del mod">
          <ac:chgData name="Alejandro" userId="d318735d-b8e5-4f1a-b3a1-33090e35db06" providerId="ADAL" clId="{F5B953ED-52A5-4DDC-B605-44D8BD85C330}" dt="2021-02-13T15:55:19.042" v="646" actId="6264"/>
          <ac:spMkLst>
            <pc:docMk/>
            <pc:sldMk cId="3701525737" sldId="496"/>
            <ac:spMk id="4" creationId="{A4E7B124-BDE5-4DE1-A71E-2EC8FBA4CD3B}"/>
          </ac:spMkLst>
        </pc:spChg>
        <pc:spChg chg="add del mod">
          <ac:chgData name="Alejandro" userId="d318735d-b8e5-4f1a-b3a1-33090e35db06" providerId="ADAL" clId="{F5B953ED-52A5-4DDC-B605-44D8BD85C330}" dt="2021-02-13T15:55:19.042" v="646" actId="6264"/>
          <ac:spMkLst>
            <pc:docMk/>
            <pc:sldMk cId="3701525737" sldId="496"/>
            <ac:spMk id="6" creationId="{825B4A5E-1D7B-4322-9A9C-FE346A9A9446}"/>
          </ac:spMkLst>
        </pc:spChg>
        <pc:spChg chg="add del">
          <ac:chgData name="Alejandro" userId="d318735d-b8e5-4f1a-b3a1-33090e35db06" providerId="ADAL" clId="{F5B953ED-52A5-4DDC-B605-44D8BD85C330}" dt="2021-02-13T15:53:40.342" v="622" actId="26606"/>
          <ac:spMkLst>
            <pc:docMk/>
            <pc:sldMk cId="3701525737" sldId="496"/>
            <ac:spMk id="9" creationId="{E51BA4DF-2BD4-4EC2-B1DB-B27C8AC71864}"/>
          </ac:spMkLst>
        </pc:spChg>
        <pc:picChg chg="add del">
          <ac:chgData name="Alejandro" userId="d318735d-b8e5-4f1a-b3a1-33090e35db06" providerId="ADAL" clId="{F5B953ED-52A5-4DDC-B605-44D8BD85C330}" dt="2021-02-13T15:53:40.342" v="622" actId="26606"/>
          <ac:picMkLst>
            <pc:docMk/>
            <pc:sldMk cId="3701525737" sldId="496"/>
            <ac:picMk id="5" creationId="{FAA2A41F-6569-420C-B5EA-83062528E6DA}"/>
          </ac:picMkLst>
        </pc:picChg>
        <pc:picChg chg="add mod">
          <ac:chgData name="Alejandro" userId="d318735d-b8e5-4f1a-b3a1-33090e35db06" providerId="ADAL" clId="{F5B953ED-52A5-4DDC-B605-44D8BD85C330}" dt="2021-02-13T16:07:59.068" v="760" actId="27614"/>
          <ac:picMkLst>
            <pc:docMk/>
            <pc:sldMk cId="3701525737" sldId="496"/>
            <ac:picMk id="7" creationId="{9C53585C-9212-45EC-806E-4335D560300B}"/>
          </ac:picMkLst>
        </pc:picChg>
        <pc:picChg chg="add del mod">
          <ac:chgData name="Alejandro" userId="d318735d-b8e5-4f1a-b3a1-33090e35db06" providerId="ADAL" clId="{F5B953ED-52A5-4DDC-B605-44D8BD85C330}" dt="2021-02-13T15:55:24.174" v="647" actId="478"/>
          <ac:picMkLst>
            <pc:docMk/>
            <pc:sldMk cId="3701525737" sldId="496"/>
            <ac:picMk id="11" creationId="{BF6C8A84-FB11-4A77-B125-1C2B1244CBB5}"/>
          </ac:picMkLst>
        </pc:picChg>
        <pc:cxnChg chg="add">
          <ac:chgData name="Alejandro" userId="d318735d-b8e5-4f1a-b3a1-33090e35db06" providerId="ADAL" clId="{F5B953ED-52A5-4DDC-B605-44D8BD85C330}" dt="2021-02-13T16:07:41.677" v="759" actId="26606"/>
          <ac:cxnSpMkLst>
            <pc:docMk/>
            <pc:sldMk cId="3701525737" sldId="496"/>
            <ac:cxnSpMk id="8" creationId="{A7F400EE-A8A5-48AF-B4D6-291B52C6F0B0}"/>
          </ac:cxnSpMkLst>
        </pc:cxnChg>
        <pc:cxnChg chg="add del">
          <ac:chgData name="Alejandro" userId="d318735d-b8e5-4f1a-b3a1-33090e35db06" providerId="ADAL" clId="{F5B953ED-52A5-4DDC-B605-44D8BD85C330}" dt="2021-02-13T15:55:19.042" v="646" actId="6264"/>
          <ac:cxnSpMkLst>
            <pc:docMk/>
            <pc:sldMk cId="3701525737" sldId="496"/>
            <ac:cxnSpMk id="12" creationId="{A7F400EE-A8A5-48AF-B4D6-291B52C6F0B0}"/>
          </ac:cxnSpMkLst>
        </pc:cxnChg>
      </pc:sldChg>
      <pc:sldChg chg="addSp delSp modSp new mod ord setBg">
        <pc:chgData name="Alejandro" userId="d318735d-b8e5-4f1a-b3a1-33090e35db06" providerId="ADAL" clId="{F5B953ED-52A5-4DDC-B605-44D8BD85C330}" dt="2021-02-13T16:18:14.773" v="846"/>
        <pc:sldMkLst>
          <pc:docMk/>
          <pc:sldMk cId="3017476152" sldId="497"/>
        </pc:sldMkLst>
        <pc:spChg chg="mod">
          <ac:chgData name="Alejandro" userId="d318735d-b8e5-4f1a-b3a1-33090e35db06" providerId="ADAL" clId="{F5B953ED-52A5-4DDC-B605-44D8BD85C330}" dt="2021-02-13T16:07:19.329" v="757" actId="26606"/>
          <ac:spMkLst>
            <pc:docMk/>
            <pc:sldMk cId="3017476152" sldId="497"/>
            <ac:spMk id="2" creationId="{C8C976BA-3DD5-4850-9423-C04ED7FA4FB8}"/>
          </ac:spMkLst>
        </pc:spChg>
        <pc:spChg chg="mod">
          <ac:chgData name="Alejandro" userId="d318735d-b8e5-4f1a-b3a1-33090e35db06" providerId="ADAL" clId="{F5B953ED-52A5-4DDC-B605-44D8BD85C330}" dt="2021-02-13T16:07:19.329" v="757" actId="26606"/>
          <ac:spMkLst>
            <pc:docMk/>
            <pc:sldMk cId="3017476152" sldId="497"/>
            <ac:spMk id="3" creationId="{15C44BF0-4196-4F00-AAA7-A4407D126267}"/>
          </ac:spMkLst>
        </pc:spChg>
        <pc:spChg chg="add">
          <ac:chgData name="Alejandro" userId="d318735d-b8e5-4f1a-b3a1-33090e35db06" providerId="ADAL" clId="{F5B953ED-52A5-4DDC-B605-44D8BD85C330}" dt="2021-02-13T16:07:19.329" v="757" actId="26606"/>
          <ac:spMkLst>
            <pc:docMk/>
            <pc:sldMk cId="3017476152" sldId="497"/>
            <ac:spMk id="14" creationId="{3CD9DF72-87A3-404E-A828-84CBF11A8303}"/>
          </ac:spMkLst>
        </pc:spChg>
        <pc:picChg chg="add mod ord">
          <ac:chgData name="Alejandro" userId="d318735d-b8e5-4f1a-b3a1-33090e35db06" providerId="ADAL" clId="{F5B953ED-52A5-4DDC-B605-44D8BD85C330}" dt="2021-02-13T16:07:24.414" v="758" actId="27614"/>
          <ac:picMkLst>
            <pc:docMk/>
            <pc:sldMk cId="3017476152" sldId="497"/>
            <ac:picMk id="5" creationId="{D1927DEE-173D-4D49-A939-443AE4981998}"/>
          </ac:picMkLst>
        </pc:picChg>
        <pc:cxnChg chg="add del">
          <ac:chgData name="Alejandro" userId="d318735d-b8e5-4f1a-b3a1-33090e35db06" providerId="ADAL" clId="{F5B953ED-52A5-4DDC-B605-44D8BD85C330}" dt="2021-02-13T16:07:19.329" v="757" actId="26606"/>
          <ac:cxnSpMkLst>
            <pc:docMk/>
            <pc:sldMk cId="3017476152" sldId="497"/>
            <ac:cxnSpMk id="9" creationId="{A7F400EE-A8A5-48AF-B4D6-291B52C6F0B0}"/>
          </ac:cxnSpMkLst>
        </pc:cxnChg>
        <pc:cxnChg chg="add">
          <ac:chgData name="Alejandro" userId="d318735d-b8e5-4f1a-b3a1-33090e35db06" providerId="ADAL" clId="{F5B953ED-52A5-4DDC-B605-44D8BD85C330}" dt="2021-02-13T16:07:19.329" v="757" actId="26606"/>
          <ac:cxnSpMkLst>
            <pc:docMk/>
            <pc:sldMk cId="3017476152" sldId="497"/>
            <ac:cxnSpMk id="16" creationId="{20E3A342-4D61-4E3F-AF90-1AB42AEB96CC}"/>
          </ac:cxnSpMkLst>
        </pc:cxnChg>
      </pc:sldChg>
      <pc:sldChg chg="modSp new del mod ord">
        <pc:chgData name="Alejandro" userId="d318735d-b8e5-4f1a-b3a1-33090e35db06" providerId="ADAL" clId="{F5B953ED-52A5-4DDC-B605-44D8BD85C330}" dt="2021-02-13T16:00:48.507" v="694" actId="2696"/>
        <pc:sldMkLst>
          <pc:docMk/>
          <pc:sldMk cId="3841140417" sldId="498"/>
        </pc:sldMkLst>
        <pc:spChg chg="mod">
          <ac:chgData name="Alejandro" userId="d318735d-b8e5-4f1a-b3a1-33090e35db06" providerId="ADAL" clId="{F5B953ED-52A5-4DDC-B605-44D8BD85C330}" dt="2021-02-13T16:00:26.337" v="691" actId="21"/>
          <ac:spMkLst>
            <pc:docMk/>
            <pc:sldMk cId="3841140417" sldId="498"/>
            <ac:spMk id="2" creationId="{18325109-51D3-4B2B-A644-1717DD6280A7}"/>
          </ac:spMkLst>
        </pc:spChg>
        <pc:spChg chg="mod">
          <ac:chgData name="Alejandro" userId="d318735d-b8e5-4f1a-b3a1-33090e35db06" providerId="ADAL" clId="{F5B953ED-52A5-4DDC-B605-44D8BD85C330}" dt="2021-02-13T16:00:11.194" v="689" actId="21"/>
          <ac:spMkLst>
            <pc:docMk/>
            <pc:sldMk cId="3841140417" sldId="498"/>
            <ac:spMk id="3" creationId="{96CD32AC-2BC7-4CC5-BBF9-35F111B48394}"/>
          </ac:spMkLst>
        </pc:spChg>
      </pc:sldChg>
      <pc:sldChg chg="addSp delSp modSp add mod ord">
        <pc:chgData name="Alejandro" userId="d318735d-b8e5-4f1a-b3a1-33090e35db06" providerId="ADAL" clId="{F5B953ED-52A5-4DDC-B605-44D8BD85C330}" dt="2021-02-19T17:29:07.453" v="13791"/>
        <pc:sldMkLst>
          <pc:docMk/>
          <pc:sldMk cId="2242142964" sldId="499"/>
        </pc:sldMkLst>
        <pc:spChg chg="mod">
          <ac:chgData name="Alejandro" userId="d318735d-b8e5-4f1a-b3a1-33090e35db06" providerId="ADAL" clId="{F5B953ED-52A5-4DDC-B605-44D8BD85C330}" dt="2021-02-13T16:01:26.412" v="697" actId="26606"/>
          <ac:spMkLst>
            <pc:docMk/>
            <pc:sldMk cId="2242142964" sldId="499"/>
            <ac:spMk id="2" creationId="{8B51BE24-99CE-4C26-A1B9-2D1DCAD918B7}"/>
          </ac:spMkLst>
        </pc:spChg>
        <pc:spChg chg="mod">
          <ac:chgData name="Alejandro" userId="d318735d-b8e5-4f1a-b3a1-33090e35db06" providerId="ADAL" clId="{F5B953ED-52A5-4DDC-B605-44D8BD85C330}" dt="2021-02-13T16:01:26.412" v="697" actId="26606"/>
          <ac:spMkLst>
            <pc:docMk/>
            <pc:sldMk cId="2242142964" sldId="499"/>
            <ac:spMk id="3" creationId="{CB840765-A36F-4EAF-A487-A60C3402176B}"/>
          </ac:spMkLst>
        </pc:spChg>
        <pc:spChg chg="add">
          <ac:chgData name="Alejandro" userId="d318735d-b8e5-4f1a-b3a1-33090e35db06" providerId="ADAL" clId="{F5B953ED-52A5-4DDC-B605-44D8BD85C330}" dt="2021-02-13T16:01:26.412" v="697" actId="26606"/>
          <ac:spMkLst>
            <pc:docMk/>
            <pc:sldMk cId="2242142964" sldId="499"/>
            <ac:spMk id="24" creationId="{3CD9DF72-87A3-404E-A828-84CBF11A8303}"/>
          </ac:spMkLst>
        </pc:spChg>
        <pc:picChg chg="mod ord">
          <ac:chgData name="Alejandro" userId="d318735d-b8e5-4f1a-b3a1-33090e35db06" providerId="ADAL" clId="{F5B953ED-52A5-4DDC-B605-44D8BD85C330}" dt="2021-02-13T16:01:26.412" v="697" actId="26606"/>
          <ac:picMkLst>
            <pc:docMk/>
            <pc:sldMk cId="2242142964" sldId="499"/>
            <ac:picMk id="15" creationId="{93D7FC21-04A2-4B2C-AF87-B6695D09147E}"/>
          </ac:picMkLst>
        </pc:picChg>
        <pc:picChg chg="add del">
          <ac:chgData name="Alejandro" userId="d318735d-b8e5-4f1a-b3a1-33090e35db06" providerId="ADAL" clId="{F5B953ED-52A5-4DDC-B605-44D8BD85C330}" dt="2021-02-13T16:01:26.407" v="696" actId="26606"/>
          <ac:picMkLst>
            <pc:docMk/>
            <pc:sldMk cId="2242142964" sldId="499"/>
            <ac:picMk id="21" creationId="{54DDEBDD-D8BD-41A6-8A0D-B00E3768B0F9}"/>
          </ac:picMkLst>
        </pc:picChg>
        <pc:cxnChg chg="add del">
          <ac:chgData name="Alejandro" userId="d318735d-b8e5-4f1a-b3a1-33090e35db06" providerId="ADAL" clId="{F5B953ED-52A5-4DDC-B605-44D8BD85C330}" dt="2021-02-13T16:01:26.412" v="697" actId="26606"/>
          <ac:cxnSpMkLst>
            <pc:docMk/>
            <pc:sldMk cId="2242142964" sldId="499"/>
            <ac:cxnSpMk id="16" creationId="{A7F400EE-A8A5-48AF-B4D6-291B52C6F0B0}"/>
          </ac:cxnSpMkLst>
        </pc:cxnChg>
        <pc:cxnChg chg="add">
          <ac:chgData name="Alejandro" userId="d318735d-b8e5-4f1a-b3a1-33090e35db06" providerId="ADAL" clId="{F5B953ED-52A5-4DDC-B605-44D8BD85C330}" dt="2021-02-13T16:01:26.412" v="697" actId="26606"/>
          <ac:cxnSpMkLst>
            <pc:docMk/>
            <pc:sldMk cId="2242142964" sldId="499"/>
            <ac:cxnSpMk id="23" creationId="{20E3A342-4D61-4E3F-AF90-1AB42AEB96CC}"/>
          </ac:cxnSpMkLst>
        </pc:cxnChg>
      </pc:sldChg>
      <pc:sldChg chg="addSp modSp new mod ord setBg">
        <pc:chgData name="Alejandro" userId="d318735d-b8e5-4f1a-b3a1-33090e35db06" providerId="ADAL" clId="{F5B953ED-52A5-4DDC-B605-44D8BD85C330}" dt="2021-02-13T16:09:37.909" v="773"/>
        <pc:sldMkLst>
          <pc:docMk/>
          <pc:sldMk cId="3357200798" sldId="500"/>
        </pc:sldMkLst>
        <pc:spChg chg="mod">
          <ac:chgData name="Alejandro" userId="d318735d-b8e5-4f1a-b3a1-33090e35db06" providerId="ADAL" clId="{F5B953ED-52A5-4DDC-B605-44D8BD85C330}" dt="2021-02-13T16:05:32.495" v="737" actId="26606"/>
          <ac:spMkLst>
            <pc:docMk/>
            <pc:sldMk cId="3357200798" sldId="500"/>
            <ac:spMk id="2" creationId="{D5BCF43B-7923-4A47-A623-4A0B11483A5C}"/>
          </ac:spMkLst>
        </pc:spChg>
        <pc:spChg chg="mod">
          <ac:chgData name="Alejandro" userId="d318735d-b8e5-4f1a-b3a1-33090e35db06" providerId="ADAL" clId="{F5B953ED-52A5-4DDC-B605-44D8BD85C330}" dt="2021-02-13T16:05:32.495" v="737" actId="26606"/>
          <ac:spMkLst>
            <pc:docMk/>
            <pc:sldMk cId="3357200798" sldId="500"/>
            <ac:spMk id="3" creationId="{B31B1E49-7777-4DC2-95B8-9493F34768DB}"/>
          </ac:spMkLst>
        </pc:spChg>
        <pc:picChg chg="add mod">
          <ac:chgData name="Alejandro" userId="d318735d-b8e5-4f1a-b3a1-33090e35db06" providerId="ADAL" clId="{F5B953ED-52A5-4DDC-B605-44D8BD85C330}" dt="2021-02-13T16:05:51.389" v="738" actId="27614"/>
          <ac:picMkLst>
            <pc:docMk/>
            <pc:sldMk cId="3357200798" sldId="500"/>
            <ac:picMk id="5" creationId="{AABAE01D-A805-477B-B55C-D52EBC831289}"/>
          </ac:picMkLst>
        </pc:picChg>
        <pc:cxnChg chg="add">
          <ac:chgData name="Alejandro" userId="d318735d-b8e5-4f1a-b3a1-33090e35db06" providerId="ADAL" clId="{F5B953ED-52A5-4DDC-B605-44D8BD85C330}" dt="2021-02-13T16:05:32.495" v="737" actId="26606"/>
          <ac:cxnSpMkLst>
            <pc:docMk/>
            <pc:sldMk cId="3357200798" sldId="500"/>
            <ac:cxnSpMk id="9" creationId="{A7F400EE-A8A5-48AF-B4D6-291B52C6F0B0}"/>
          </ac:cxnSpMkLst>
        </pc:cxnChg>
      </pc:sldChg>
      <pc:sldChg chg="addSp modSp new mod ord setBg">
        <pc:chgData name="Alejandro" userId="d318735d-b8e5-4f1a-b3a1-33090e35db06" providerId="ADAL" clId="{F5B953ED-52A5-4DDC-B605-44D8BD85C330}" dt="2021-02-13T16:09:37.909" v="773"/>
        <pc:sldMkLst>
          <pc:docMk/>
          <pc:sldMk cId="1924169329" sldId="501"/>
        </pc:sldMkLst>
        <pc:spChg chg="mod">
          <ac:chgData name="Alejandro" userId="d318735d-b8e5-4f1a-b3a1-33090e35db06" providerId="ADAL" clId="{F5B953ED-52A5-4DDC-B605-44D8BD85C330}" dt="2021-02-13T16:07:03.901" v="756" actId="26606"/>
          <ac:spMkLst>
            <pc:docMk/>
            <pc:sldMk cId="1924169329" sldId="501"/>
            <ac:spMk id="2" creationId="{6EFE2B2A-E8F2-4E7D-9832-571247A5AF4B}"/>
          </ac:spMkLst>
        </pc:spChg>
        <pc:spChg chg="mod">
          <ac:chgData name="Alejandro" userId="d318735d-b8e5-4f1a-b3a1-33090e35db06" providerId="ADAL" clId="{F5B953ED-52A5-4DDC-B605-44D8BD85C330}" dt="2021-02-13T16:07:03.901" v="756" actId="26606"/>
          <ac:spMkLst>
            <pc:docMk/>
            <pc:sldMk cId="1924169329" sldId="501"/>
            <ac:spMk id="3" creationId="{14AAB030-0D85-4989-8886-5B51C02C5D85}"/>
          </ac:spMkLst>
        </pc:spChg>
        <pc:picChg chg="add">
          <ac:chgData name="Alejandro" userId="d318735d-b8e5-4f1a-b3a1-33090e35db06" providerId="ADAL" clId="{F5B953ED-52A5-4DDC-B605-44D8BD85C330}" dt="2021-02-13T16:07:03.901" v="756" actId="26606"/>
          <ac:picMkLst>
            <pc:docMk/>
            <pc:sldMk cId="1924169329" sldId="501"/>
            <ac:picMk id="5" creationId="{6F5C9202-9029-4269-A541-5604702D7277}"/>
          </ac:picMkLst>
        </pc:picChg>
        <pc:cxnChg chg="add">
          <ac:chgData name="Alejandro" userId="d318735d-b8e5-4f1a-b3a1-33090e35db06" providerId="ADAL" clId="{F5B953ED-52A5-4DDC-B605-44D8BD85C330}" dt="2021-02-13T16:07:03.901" v="756" actId="26606"/>
          <ac:cxnSpMkLst>
            <pc:docMk/>
            <pc:sldMk cId="1924169329" sldId="501"/>
            <ac:cxnSpMk id="9" creationId="{A7F400EE-A8A5-48AF-B4D6-291B52C6F0B0}"/>
          </ac:cxnSpMkLst>
        </pc:cxnChg>
      </pc:sldChg>
      <pc:sldChg chg="addSp delSp modSp add mod ord">
        <pc:chgData name="Alejandro" userId="d318735d-b8e5-4f1a-b3a1-33090e35db06" providerId="ADAL" clId="{F5B953ED-52A5-4DDC-B605-44D8BD85C330}" dt="2021-02-22T17:22:34.300" v="24877" actId="20577"/>
        <pc:sldMkLst>
          <pc:docMk/>
          <pc:sldMk cId="1471531879" sldId="502"/>
        </pc:sldMkLst>
        <pc:spChg chg="mod">
          <ac:chgData name="Alejandro" userId="d318735d-b8e5-4f1a-b3a1-33090e35db06" providerId="ADAL" clId="{F5B953ED-52A5-4DDC-B605-44D8BD85C330}" dt="2021-02-22T17:22:34.300" v="24877" actId="20577"/>
          <ac:spMkLst>
            <pc:docMk/>
            <pc:sldMk cId="1471531879" sldId="502"/>
            <ac:spMk id="2" creationId="{646790DD-A3D2-4BAB-8E0D-A0E28C833171}"/>
          </ac:spMkLst>
        </pc:spChg>
        <pc:spChg chg="mod">
          <ac:chgData name="Alejandro" userId="d318735d-b8e5-4f1a-b3a1-33090e35db06" providerId="ADAL" clId="{F5B953ED-52A5-4DDC-B605-44D8BD85C330}" dt="2021-02-19T17:51:05.982" v="13874" actId="20577"/>
          <ac:spMkLst>
            <pc:docMk/>
            <pc:sldMk cId="1471531879" sldId="502"/>
            <ac:spMk id="3" creationId="{89CA2A6C-A462-4FCD-88E7-95A59EA284D3}"/>
          </ac:spMkLst>
        </pc:spChg>
        <pc:picChg chg="add del">
          <ac:chgData name="Alejandro" userId="d318735d-b8e5-4f1a-b3a1-33090e35db06" providerId="ADAL" clId="{F5B953ED-52A5-4DDC-B605-44D8BD85C330}" dt="2021-02-13T17:25:07.796" v="1094"/>
          <ac:picMkLst>
            <pc:docMk/>
            <pc:sldMk cId="1471531879" sldId="502"/>
            <ac:picMk id="4" creationId="{55C18AA8-6D3C-4D72-A460-077B37787003}"/>
          </ac:picMkLst>
        </pc:picChg>
      </pc:sldChg>
      <pc:sldChg chg="delSp modSp add del mod ord modClrScheme chgLayout">
        <pc:chgData name="Alejandro" userId="d318735d-b8e5-4f1a-b3a1-33090e35db06" providerId="ADAL" clId="{F5B953ED-52A5-4DDC-B605-44D8BD85C330}" dt="2021-02-14T17:38:25.683" v="9669" actId="2696"/>
        <pc:sldMkLst>
          <pc:docMk/>
          <pc:sldMk cId="0" sldId="503"/>
        </pc:sldMkLst>
        <pc:spChg chg="mod ord">
          <ac:chgData name="Alejandro" userId="d318735d-b8e5-4f1a-b3a1-33090e35db06" providerId="ADAL" clId="{F5B953ED-52A5-4DDC-B605-44D8BD85C330}" dt="2021-02-14T17:37:26.915" v="9658" actId="21"/>
          <ac:spMkLst>
            <pc:docMk/>
            <pc:sldMk cId="0" sldId="503"/>
            <ac:spMk id="228" creationId="{00000000-0000-0000-0000-000000000000}"/>
          </ac:spMkLst>
        </pc:spChg>
        <pc:spChg chg="mod ord">
          <ac:chgData name="Alejandro" userId="d318735d-b8e5-4f1a-b3a1-33090e35db06" providerId="ADAL" clId="{F5B953ED-52A5-4DDC-B605-44D8BD85C330}" dt="2021-02-14T11:51:52.938" v="6999" actId="700"/>
          <ac:spMkLst>
            <pc:docMk/>
            <pc:sldMk cId="0" sldId="503"/>
            <ac:spMk id="229"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1"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2" creationId="{00000000-0000-0000-0000-000000000000}"/>
          </ac:spMkLst>
        </pc:spChg>
        <pc:picChg chg="del mod">
          <ac:chgData name="Alejandro" userId="d318735d-b8e5-4f1a-b3a1-33090e35db06" providerId="ADAL" clId="{F5B953ED-52A5-4DDC-B605-44D8BD85C330}" dt="2021-02-14T17:36:34.148" v="9649" actId="21"/>
          <ac:picMkLst>
            <pc:docMk/>
            <pc:sldMk cId="0" sldId="503"/>
            <ac:picMk id="230" creationId="{00000000-0000-0000-0000-000000000000}"/>
          </ac:picMkLst>
        </pc:picChg>
      </pc:sldChg>
      <pc:sldChg chg="addSp delSp modSp add mod ord setBg modClrScheme chgLayout">
        <pc:chgData name="Alejandro" userId="d318735d-b8e5-4f1a-b3a1-33090e35db06" providerId="ADAL" clId="{F5B953ED-52A5-4DDC-B605-44D8BD85C330}" dt="2021-02-19T17:27:56.219" v="13783" actId="478"/>
        <pc:sldMkLst>
          <pc:docMk/>
          <pc:sldMk cId="0" sldId="504"/>
        </pc:sldMkLst>
        <pc:spChg chg="add mod">
          <ac:chgData name="Alejandro" userId="d318735d-b8e5-4f1a-b3a1-33090e35db06" providerId="ADAL" clId="{F5B953ED-52A5-4DDC-B605-44D8BD85C330}" dt="2021-02-19T17:27:49.011" v="13781" actId="790"/>
          <ac:spMkLst>
            <pc:docMk/>
            <pc:sldMk cId="0" sldId="504"/>
            <ac:spMk id="7" creationId="{3999F5C8-A045-4C27-A257-5C9A9E570089}"/>
          </ac:spMkLst>
        </pc:spChg>
        <pc:spChg chg="add del mod">
          <ac:chgData name="Alejandro" userId="d318735d-b8e5-4f1a-b3a1-33090e35db06" providerId="ADAL" clId="{F5B953ED-52A5-4DDC-B605-44D8BD85C330}" dt="2021-02-14T17:46:01.391" v="9745" actId="478"/>
          <ac:spMkLst>
            <pc:docMk/>
            <pc:sldMk cId="0" sldId="504"/>
            <ac:spMk id="40" creationId="{4AB0AC05-1A56-4828-A6C5-C2096F77EA5F}"/>
          </ac:spMkLst>
        </pc:spChg>
        <pc:spChg chg="add mod">
          <ac:chgData name="Alejandro" userId="d318735d-b8e5-4f1a-b3a1-33090e35db06" providerId="ADAL" clId="{F5B953ED-52A5-4DDC-B605-44D8BD85C330}" dt="2021-02-14T17:46:08.679" v="9746" actId="1076"/>
          <ac:spMkLst>
            <pc:docMk/>
            <pc:sldMk cId="0" sldId="504"/>
            <ac:spMk id="41" creationId="{94C1B0E4-9014-4DCD-8BC1-E0BB8E98A3FE}"/>
          </ac:spMkLst>
        </pc:spChg>
        <pc:spChg chg="add del">
          <ac:chgData name="Alejandro" userId="d318735d-b8e5-4f1a-b3a1-33090e35db06" providerId="ADAL" clId="{F5B953ED-52A5-4DDC-B605-44D8BD85C330}" dt="2021-02-14T17:43:19.431" v="9693" actId="26606"/>
          <ac:spMkLst>
            <pc:docMk/>
            <pc:sldMk cId="0" sldId="504"/>
            <ac:spMk id="124" creationId="{A9CB0874-88B8-43D3-B0B6-C32F790F790D}"/>
          </ac:spMkLst>
        </pc:spChg>
        <pc:spChg chg="add">
          <ac:chgData name="Alejandro" userId="d318735d-b8e5-4f1a-b3a1-33090e35db06" providerId="ADAL" clId="{F5B953ED-52A5-4DDC-B605-44D8BD85C330}" dt="2021-02-14T17:43:19.479" v="9694" actId="26606"/>
          <ac:spMkLst>
            <pc:docMk/>
            <pc:sldMk cId="0" sldId="504"/>
            <ac:spMk id="149" creationId="{700D0C16-8549-4373-8B7C-3555082CEA0B}"/>
          </ac:spMkLst>
        </pc:spChg>
        <pc:spChg chg="add">
          <ac:chgData name="Alejandro" userId="d318735d-b8e5-4f1a-b3a1-33090e35db06" providerId="ADAL" clId="{F5B953ED-52A5-4DDC-B605-44D8BD85C330}" dt="2021-02-14T17:43:19.479" v="9694" actId="26606"/>
          <ac:spMkLst>
            <pc:docMk/>
            <pc:sldMk cId="0" sldId="504"/>
            <ac:spMk id="151" creationId="{C7341777-0F86-4E1E-A07F-2076F00D04EC}"/>
          </ac:spMkLst>
        </pc:spChg>
        <pc:spChg chg="mod ord">
          <ac:chgData name="Alejandro" userId="d318735d-b8e5-4f1a-b3a1-33090e35db06" providerId="ADAL" clId="{F5B953ED-52A5-4DDC-B605-44D8BD85C330}" dt="2021-02-14T17:45:57.945" v="9744" actId="790"/>
          <ac:spMkLst>
            <pc:docMk/>
            <pc:sldMk cId="0" sldId="504"/>
            <ac:spMk id="244" creationId="{00000000-0000-0000-0000-000000000000}"/>
          </ac:spMkLst>
        </pc:spChg>
        <pc:spChg chg="del mod">
          <ac:chgData name="Alejandro" userId="d318735d-b8e5-4f1a-b3a1-33090e35db06" providerId="ADAL" clId="{F5B953ED-52A5-4DDC-B605-44D8BD85C330}" dt="2021-02-14T17:41:47.733" v="9687" actId="21"/>
          <ac:spMkLst>
            <pc:docMk/>
            <pc:sldMk cId="0" sldId="504"/>
            <ac:spMk id="246" creationId="{00000000-0000-0000-0000-000000000000}"/>
          </ac:spMkLst>
        </pc:spChg>
        <pc:spChg chg="del mod ord">
          <ac:chgData name="Alejandro" userId="d318735d-b8e5-4f1a-b3a1-33090e35db06" providerId="ADAL" clId="{F5B953ED-52A5-4DDC-B605-44D8BD85C330}" dt="2021-02-19T17:27:56.219" v="13783" actId="478"/>
          <ac:spMkLst>
            <pc:docMk/>
            <pc:sldMk cId="0" sldId="504"/>
            <ac:spMk id="247" creationId="{00000000-0000-0000-0000-000000000000}"/>
          </ac:spMkLst>
        </pc:spChg>
        <pc:spChg chg="add">
          <ac:chgData name="Alejandro" userId="d318735d-b8e5-4f1a-b3a1-33090e35db06" providerId="ADAL" clId="{F5B953ED-52A5-4DDC-B605-44D8BD85C330}" dt="2021-02-14T17:43:19.479" v="9694" actId="26606"/>
          <ac:spMkLst>
            <pc:docMk/>
            <pc:sldMk cId="0" sldId="504"/>
            <ac:spMk id="249" creationId="{C54A3646-77FE-4862-96CE-45260829B18F}"/>
          </ac:spMkLst>
        </pc:spChg>
        <pc:grpChg chg="add del">
          <ac:chgData name="Alejandro" userId="d318735d-b8e5-4f1a-b3a1-33090e35db06" providerId="ADAL" clId="{F5B953ED-52A5-4DDC-B605-44D8BD85C330}" dt="2021-02-14T17:43:19.431" v="9693" actId="26606"/>
          <ac:grpSpMkLst>
            <pc:docMk/>
            <pc:sldMk cId="0" sldId="504"/>
            <ac:grpSpMk id="126" creationId="{4BFD067A-52BE-40EE-B7CA-391830B9A265}"/>
          </ac:grpSpMkLst>
        </pc:grpChg>
        <pc:grpChg chg="add del">
          <ac:chgData name="Alejandro" userId="d318735d-b8e5-4f1a-b3a1-33090e35db06" providerId="ADAL" clId="{F5B953ED-52A5-4DDC-B605-44D8BD85C330}" dt="2021-02-14T17:43:19.431" v="9693" actId="26606"/>
          <ac:grpSpMkLst>
            <pc:docMk/>
            <pc:sldMk cId="0" sldId="504"/>
            <ac:grpSpMk id="130" creationId="{C15B8CC4-8CCE-428F-AE7E-28D178984CEC}"/>
          </ac:grpSpMkLst>
        </pc:grpChg>
        <pc:grpChg chg="add">
          <ac:chgData name="Alejandro" userId="d318735d-b8e5-4f1a-b3a1-33090e35db06" providerId="ADAL" clId="{F5B953ED-52A5-4DDC-B605-44D8BD85C330}" dt="2021-02-14T17:43:19.479" v="9694" actId="26606"/>
          <ac:grpSpMkLst>
            <pc:docMk/>
            <pc:sldMk cId="0" sldId="504"/>
            <ac:grpSpMk id="250" creationId="{3F6FA249-9C10-48B9-9F72-1F333D8A9486}"/>
          </ac:grpSpMkLst>
        </pc:grpChg>
        <pc:picChg chg="add mod">
          <ac:chgData name="Alejandro" userId="d318735d-b8e5-4f1a-b3a1-33090e35db06" providerId="ADAL" clId="{F5B953ED-52A5-4DDC-B605-44D8BD85C330}" dt="2021-02-14T17:44:42.606" v="9709" actId="1076"/>
          <ac:picMkLst>
            <pc:docMk/>
            <pc:sldMk cId="0" sldId="504"/>
            <ac:picMk id="43" creationId="{59BEEF59-F490-497C-8038-E2F9DF83239D}"/>
          </ac:picMkLst>
        </pc:picChg>
        <pc:picChg chg="del mod">
          <ac:chgData name="Alejandro" userId="d318735d-b8e5-4f1a-b3a1-33090e35db06" providerId="ADAL" clId="{F5B953ED-52A5-4DDC-B605-44D8BD85C330}" dt="2021-02-14T17:40:54.092" v="9681" actId="21"/>
          <ac:picMkLst>
            <pc:docMk/>
            <pc:sldMk cId="0" sldId="504"/>
            <ac:picMk id="245" creationId="{00000000-0000-0000-0000-000000000000}"/>
          </ac:picMkLst>
        </pc:picChg>
        <pc:picChg chg="del mod">
          <ac:chgData name="Alejandro" userId="d318735d-b8e5-4f1a-b3a1-33090e35db06" providerId="ADAL" clId="{F5B953ED-52A5-4DDC-B605-44D8BD85C330}" dt="2021-02-14T17:41:47.733" v="9687" actId="21"/>
          <ac:picMkLst>
            <pc:docMk/>
            <pc:sldMk cId="0" sldId="504"/>
            <ac:picMk id="248" creationId="{00000000-0000-0000-0000-000000000000}"/>
          </ac:picMkLst>
        </pc:picChg>
        <pc:cxnChg chg="add mod">
          <ac:chgData name="Alejandro" userId="d318735d-b8e5-4f1a-b3a1-33090e35db06" providerId="ADAL" clId="{F5B953ED-52A5-4DDC-B605-44D8BD85C330}" dt="2021-02-14T17:46:08.679" v="9746" actId="1076"/>
          <ac:cxnSpMkLst>
            <pc:docMk/>
            <pc:sldMk cId="0" sldId="504"/>
            <ac:cxnSpMk id="42" creationId="{39CC2FC0-33EA-466B-8833-72AB853367B1}"/>
          </ac:cxnSpMkLst>
        </pc:cxnChg>
      </pc:sldChg>
      <pc:sldChg chg="delSp modSp add del mod ord">
        <pc:chgData name="Alejandro" userId="d318735d-b8e5-4f1a-b3a1-33090e35db06" providerId="ADAL" clId="{F5B953ED-52A5-4DDC-B605-44D8BD85C330}" dt="2021-02-14T16:52:55.426" v="9077" actId="2696"/>
        <pc:sldMkLst>
          <pc:docMk/>
          <pc:sldMk cId="0" sldId="505"/>
        </pc:sldMkLst>
        <pc:spChg chg="mod">
          <ac:chgData name="Alejandro" userId="d318735d-b8e5-4f1a-b3a1-33090e35db06" providerId="ADAL" clId="{F5B953ED-52A5-4DDC-B605-44D8BD85C330}" dt="2021-02-14T16:50:27.120" v="9048" actId="21"/>
          <ac:spMkLst>
            <pc:docMk/>
            <pc:sldMk cId="0" sldId="505"/>
            <ac:spMk id="279" creationId="{00000000-0000-0000-0000-000000000000}"/>
          </ac:spMkLst>
        </pc:spChg>
        <pc:spChg chg="del mod">
          <ac:chgData name="Alejandro" userId="d318735d-b8e5-4f1a-b3a1-33090e35db06" providerId="ADAL" clId="{F5B953ED-52A5-4DDC-B605-44D8BD85C330}" dt="2021-02-14T16:51:15.641" v="9058" actId="21"/>
          <ac:spMkLst>
            <pc:docMk/>
            <pc:sldMk cId="0" sldId="505"/>
            <ac:spMk id="280" creationId="{00000000-0000-0000-0000-000000000000}"/>
          </ac:spMkLst>
        </pc:spChg>
        <pc:spChg chg="del mod">
          <ac:chgData name="Alejandro" userId="d318735d-b8e5-4f1a-b3a1-33090e35db06" providerId="ADAL" clId="{F5B953ED-52A5-4DDC-B605-44D8BD85C330}" dt="2021-02-14T16:50:44.874" v="9050" actId="21"/>
          <ac:spMkLst>
            <pc:docMk/>
            <pc:sldMk cId="0" sldId="505"/>
            <ac:spMk id="282" creationId="{00000000-0000-0000-0000-000000000000}"/>
          </ac:spMkLst>
        </pc:spChg>
        <pc:picChg chg="del mod">
          <ac:chgData name="Alejandro" userId="d318735d-b8e5-4f1a-b3a1-33090e35db06" providerId="ADAL" clId="{F5B953ED-52A5-4DDC-B605-44D8BD85C330}" dt="2021-02-14T16:50:44.874" v="9050" actId="21"/>
          <ac:picMkLst>
            <pc:docMk/>
            <pc:sldMk cId="0" sldId="505"/>
            <ac:picMk id="281" creationId="{00000000-0000-0000-0000-000000000000}"/>
          </ac:picMkLst>
        </pc:picChg>
      </pc:sldChg>
      <pc:sldChg chg="delSp modSp add del mod ord">
        <pc:chgData name="Alejandro" userId="d318735d-b8e5-4f1a-b3a1-33090e35db06" providerId="ADAL" clId="{F5B953ED-52A5-4DDC-B605-44D8BD85C330}" dt="2021-02-20T11:12:49.922" v="14932" actId="2696"/>
        <pc:sldMkLst>
          <pc:docMk/>
          <pc:sldMk cId="0" sldId="506"/>
        </pc:sldMkLst>
        <pc:spChg chg="mod">
          <ac:chgData name="Alejandro" userId="d318735d-b8e5-4f1a-b3a1-33090e35db06" providerId="ADAL" clId="{F5B953ED-52A5-4DDC-B605-44D8BD85C330}" dt="2021-02-20T11:12:08.169" v="14922" actId="21"/>
          <ac:spMkLst>
            <pc:docMk/>
            <pc:sldMk cId="0" sldId="506"/>
            <ac:spMk id="287" creationId="{00000000-0000-0000-0000-000000000000}"/>
          </ac:spMkLst>
        </pc:spChg>
        <pc:spChg chg="del mod">
          <ac:chgData name="Alejandro" userId="d318735d-b8e5-4f1a-b3a1-33090e35db06" providerId="ADAL" clId="{F5B953ED-52A5-4DDC-B605-44D8BD85C330}" dt="2021-02-20T11:12:35.326" v="14928" actId="21"/>
          <ac:spMkLst>
            <pc:docMk/>
            <pc:sldMk cId="0" sldId="506"/>
            <ac:spMk id="288" creationId="{00000000-0000-0000-0000-000000000000}"/>
          </ac:spMkLst>
        </pc:spChg>
        <pc:spChg chg="del mod">
          <ac:chgData name="Alejandro" userId="d318735d-b8e5-4f1a-b3a1-33090e35db06" providerId="ADAL" clId="{F5B953ED-52A5-4DDC-B605-44D8BD85C330}" dt="2021-02-20T11:12:35.326" v="14928" actId="21"/>
          <ac:spMkLst>
            <pc:docMk/>
            <pc:sldMk cId="0" sldId="506"/>
            <ac:spMk id="289" creationId="{00000000-0000-0000-0000-000000000000}"/>
          </ac:spMkLst>
        </pc:spChg>
        <pc:spChg chg="del">
          <ac:chgData name="Alejandro" userId="d318735d-b8e5-4f1a-b3a1-33090e35db06" providerId="ADAL" clId="{F5B953ED-52A5-4DDC-B605-44D8BD85C330}" dt="2021-02-20T11:12:35.326" v="14928" actId="21"/>
          <ac:spMkLst>
            <pc:docMk/>
            <pc:sldMk cId="0" sldId="506"/>
            <ac:spMk id="290" creationId="{00000000-0000-0000-0000-000000000000}"/>
          </ac:spMkLst>
        </pc:spChg>
        <pc:spChg chg="del mod">
          <ac:chgData name="Alejandro" userId="d318735d-b8e5-4f1a-b3a1-33090e35db06" providerId="ADAL" clId="{F5B953ED-52A5-4DDC-B605-44D8BD85C330}" dt="2021-02-20T11:12:35.326" v="14928" actId="21"/>
          <ac:spMkLst>
            <pc:docMk/>
            <pc:sldMk cId="0" sldId="506"/>
            <ac:spMk id="291" creationId="{00000000-0000-0000-0000-000000000000}"/>
          </ac:spMkLst>
        </pc:spChg>
        <pc:cxnChg chg="del mod">
          <ac:chgData name="Alejandro" userId="d318735d-b8e5-4f1a-b3a1-33090e35db06" providerId="ADAL" clId="{F5B953ED-52A5-4DDC-B605-44D8BD85C330}" dt="2021-02-20T11:12:35.326" v="14928" actId="21"/>
          <ac:cxnSpMkLst>
            <pc:docMk/>
            <pc:sldMk cId="0" sldId="506"/>
            <ac:cxnSpMk id="292" creationId="{00000000-0000-0000-0000-000000000000}"/>
          </ac:cxnSpMkLst>
        </pc:cxnChg>
      </pc:sldChg>
      <pc:sldChg chg="addSp delSp modSp add del mod ord">
        <pc:chgData name="Alejandro" userId="d318735d-b8e5-4f1a-b3a1-33090e35db06" providerId="ADAL" clId="{F5B953ED-52A5-4DDC-B605-44D8BD85C330}" dt="2021-02-20T11:27:21.080" v="15015" actId="2696"/>
        <pc:sldMkLst>
          <pc:docMk/>
          <pc:sldMk cId="0" sldId="507"/>
        </pc:sldMkLst>
        <pc:spChg chg="add del mod">
          <ac:chgData name="Alejandro" userId="d318735d-b8e5-4f1a-b3a1-33090e35db06" providerId="ADAL" clId="{F5B953ED-52A5-4DDC-B605-44D8BD85C330}" dt="2021-02-20T11:20:39.787" v="14986" actId="21"/>
          <ac:spMkLst>
            <pc:docMk/>
            <pc:sldMk cId="0" sldId="507"/>
            <ac:spMk id="2" creationId="{F5D89CB5-EC21-48CD-B5B5-A25606D742FC}"/>
          </ac:spMkLst>
        </pc:spChg>
        <pc:spChg chg="mod">
          <ac:chgData name="Alejandro" userId="d318735d-b8e5-4f1a-b3a1-33090e35db06" providerId="ADAL" clId="{F5B953ED-52A5-4DDC-B605-44D8BD85C330}" dt="2021-02-14T18:31:09.123" v="10079" actId="1076"/>
          <ac:spMkLst>
            <pc:docMk/>
            <pc:sldMk cId="0" sldId="507"/>
            <ac:spMk id="297" creationId="{00000000-0000-0000-0000-000000000000}"/>
          </ac:spMkLst>
        </pc:spChg>
        <pc:spChg chg="add del mod">
          <ac:chgData name="Alejandro" userId="d318735d-b8e5-4f1a-b3a1-33090e35db06" providerId="ADAL" clId="{F5B953ED-52A5-4DDC-B605-44D8BD85C330}" dt="2021-02-20T11:21:02.875" v="14990" actId="21"/>
          <ac:spMkLst>
            <pc:docMk/>
            <pc:sldMk cId="0" sldId="507"/>
            <ac:spMk id="298" creationId="{00000000-0000-0000-0000-000000000000}"/>
          </ac:spMkLst>
        </pc:spChg>
        <pc:picChg chg="del mod">
          <ac:chgData name="Alejandro" userId="d318735d-b8e5-4f1a-b3a1-33090e35db06" providerId="ADAL" clId="{F5B953ED-52A5-4DDC-B605-44D8BD85C330}" dt="2021-02-20T11:15:21.893" v="14943" actId="21"/>
          <ac:picMkLst>
            <pc:docMk/>
            <pc:sldMk cId="0" sldId="507"/>
            <ac:picMk id="299" creationId="{00000000-0000-0000-0000-000000000000}"/>
          </ac:picMkLst>
        </pc:picChg>
        <pc:picChg chg="add del mod">
          <ac:chgData name="Alejandro" userId="d318735d-b8e5-4f1a-b3a1-33090e35db06" providerId="ADAL" clId="{F5B953ED-52A5-4DDC-B605-44D8BD85C330}" dt="2021-02-20T11:17:52.020" v="14964" actId="21"/>
          <ac:picMkLst>
            <pc:docMk/>
            <pc:sldMk cId="0" sldId="507"/>
            <ac:picMk id="300" creationId="{00000000-0000-0000-0000-000000000000}"/>
          </ac:picMkLst>
        </pc:picChg>
        <pc:cxnChg chg="add del mod">
          <ac:chgData name="Alejandro" userId="d318735d-b8e5-4f1a-b3a1-33090e35db06" providerId="ADAL" clId="{F5B953ED-52A5-4DDC-B605-44D8BD85C330}" dt="2021-02-20T11:21:02.875" v="14990" actId="21"/>
          <ac:cxnSpMkLst>
            <pc:docMk/>
            <pc:sldMk cId="0" sldId="507"/>
            <ac:cxnSpMk id="301" creationId="{00000000-0000-0000-0000-000000000000}"/>
          </ac:cxnSpMkLst>
        </pc:cxnChg>
      </pc:sldChg>
      <pc:sldChg chg="delSp modSp add del mod ord">
        <pc:chgData name="Alejandro" userId="d318735d-b8e5-4f1a-b3a1-33090e35db06" providerId="ADAL" clId="{F5B953ED-52A5-4DDC-B605-44D8BD85C330}" dt="2021-02-14T17:06:40.750" v="9225" actId="2696"/>
        <pc:sldMkLst>
          <pc:docMk/>
          <pc:sldMk cId="0" sldId="508"/>
        </pc:sldMkLst>
        <pc:spChg chg="del">
          <ac:chgData name="Alejandro" userId="d318735d-b8e5-4f1a-b3a1-33090e35db06" providerId="ADAL" clId="{F5B953ED-52A5-4DDC-B605-44D8BD85C330}" dt="2021-02-14T17:06:01.849" v="9218" actId="21"/>
          <ac:spMkLst>
            <pc:docMk/>
            <pc:sldMk cId="0" sldId="508"/>
            <ac:spMk id="349" creationId="{00000000-0000-0000-0000-000000000000}"/>
          </ac:spMkLst>
        </pc:spChg>
        <pc:spChg chg="del">
          <ac:chgData name="Alejandro" userId="d318735d-b8e5-4f1a-b3a1-33090e35db06" providerId="ADAL" clId="{F5B953ED-52A5-4DDC-B605-44D8BD85C330}" dt="2021-02-14T17:06:01.849" v="9218" actId="21"/>
          <ac:spMkLst>
            <pc:docMk/>
            <pc:sldMk cId="0" sldId="508"/>
            <ac:spMk id="350" creationId="{00000000-0000-0000-0000-000000000000}"/>
          </ac:spMkLst>
        </pc:spChg>
        <pc:spChg chg="del">
          <ac:chgData name="Alejandro" userId="d318735d-b8e5-4f1a-b3a1-33090e35db06" providerId="ADAL" clId="{F5B953ED-52A5-4DDC-B605-44D8BD85C330}" dt="2021-02-14T17:06:01.849" v="9218" actId="21"/>
          <ac:spMkLst>
            <pc:docMk/>
            <pc:sldMk cId="0" sldId="508"/>
            <ac:spMk id="351" creationId="{00000000-0000-0000-0000-000000000000}"/>
          </ac:spMkLst>
        </pc:spChg>
        <pc:picChg chg="del">
          <ac:chgData name="Alejandro" userId="d318735d-b8e5-4f1a-b3a1-33090e35db06" providerId="ADAL" clId="{F5B953ED-52A5-4DDC-B605-44D8BD85C330}" dt="2021-02-14T17:06:01.849" v="9218" actId="21"/>
          <ac:picMkLst>
            <pc:docMk/>
            <pc:sldMk cId="0" sldId="508"/>
            <ac:picMk id="347" creationId="{00000000-0000-0000-0000-000000000000}"/>
          </ac:picMkLst>
        </pc:picChg>
        <pc:cxnChg chg="del mod">
          <ac:chgData name="Alejandro" userId="d318735d-b8e5-4f1a-b3a1-33090e35db06" providerId="ADAL" clId="{F5B953ED-52A5-4DDC-B605-44D8BD85C330}" dt="2021-02-14T17:06:01.849" v="9218" actId="21"/>
          <ac:cxnSpMkLst>
            <pc:docMk/>
            <pc:sldMk cId="0" sldId="508"/>
            <ac:cxnSpMk id="352"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3"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4"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5" creationId="{00000000-0000-0000-0000-000000000000}"/>
          </ac:cxnSpMkLst>
        </pc:cxnChg>
        <pc:cxnChg chg="del">
          <ac:chgData name="Alejandro" userId="d318735d-b8e5-4f1a-b3a1-33090e35db06" providerId="ADAL" clId="{F5B953ED-52A5-4DDC-B605-44D8BD85C330}" dt="2021-02-14T17:06:01.849" v="9218" actId="21"/>
          <ac:cxnSpMkLst>
            <pc:docMk/>
            <pc:sldMk cId="0" sldId="508"/>
            <ac:cxnSpMk id="356"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7" creationId="{00000000-0000-0000-0000-000000000000}"/>
          </ac:cxnSpMkLst>
        </pc:cxnChg>
      </pc:sldChg>
      <pc:sldChg chg="delSp modSp add del mod ord">
        <pc:chgData name="Alejandro" userId="d318735d-b8e5-4f1a-b3a1-33090e35db06" providerId="ADAL" clId="{F5B953ED-52A5-4DDC-B605-44D8BD85C330}" dt="2021-02-14T18:11:41.870" v="9930" actId="2696"/>
        <pc:sldMkLst>
          <pc:docMk/>
          <pc:sldMk cId="0" sldId="509"/>
        </pc:sldMkLst>
        <pc:spChg chg="mod">
          <ac:chgData name="Alejandro" userId="d318735d-b8e5-4f1a-b3a1-33090e35db06" providerId="ADAL" clId="{F5B953ED-52A5-4DDC-B605-44D8BD85C330}" dt="2021-02-14T17:57:23.576" v="9887" actId="21"/>
          <ac:spMkLst>
            <pc:docMk/>
            <pc:sldMk cId="0" sldId="509"/>
            <ac:spMk id="411" creationId="{00000000-0000-0000-0000-000000000000}"/>
          </ac:spMkLst>
        </pc:spChg>
        <pc:spChg chg="mod">
          <ac:chgData name="Alejandro" userId="d318735d-b8e5-4f1a-b3a1-33090e35db06" providerId="ADAL" clId="{F5B953ED-52A5-4DDC-B605-44D8BD85C330}" dt="2021-02-14T17:58:23.749" v="9904" actId="1076"/>
          <ac:spMkLst>
            <pc:docMk/>
            <pc:sldMk cId="0" sldId="509"/>
            <ac:spMk id="412"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3"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4" creationId="{00000000-0000-0000-0000-000000000000}"/>
          </ac:spMkLst>
        </pc:spChg>
        <pc:spChg chg="del mod">
          <ac:chgData name="Alejandro" userId="d318735d-b8e5-4f1a-b3a1-33090e35db06" providerId="ADAL" clId="{F5B953ED-52A5-4DDC-B605-44D8BD85C330}" dt="2021-02-14T17:57:36.568" v="9890" actId="478"/>
          <ac:spMkLst>
            <pc:docMk/>
            <pc:sldMk cId="0" sldId="509"/>
            <ac:spMk id="415"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7" creationId="{00000000-0000-0000-0000-000000000000}"/>
          </ac:spMkLst>
        </pc:spChg>
        <pc:cxnChg chg="del mod">
          <ac:chgData name="Alejandro" userId="d318735d-b8e5-4f1a-b3a1-33090e35db06" providerId="ADAL" clId="{F5B953ED-52A5-4DDC-B605-44D8BD85C330}" dt="2021-02-14T17:56:15.411" v="9873" actId="478"/>
          <ac:cxnSpMkLst>
            <pc:docMk/>
            <pc:sldMk cId="0" sldId="509"/>
            <ac:cxnSpMk id="416" creationId="{00000000-0000-0000-0000-000000000000}"/>
          </ac:cxnSpMkLst>
        </pc:cxnChg>
        <pc:cxnChg chg="del mod">
          <ac:chgData name="Alejandro" userId="d318735d-b8e5-4f1a-b3a1-33090e35db06" providerId="ADAL" clId="{F5B953ED-52A5-4DDC-B605-44D8BD85C330}" dt="2021-02-14T17:58:29.432" v="9905" actId="21"/>
          <ac:cxnSpMkLst>
            <pc:docMk/>
            <pc:sldMk cId="0" sldId="509"/>
            <ac:cxnSpMk id="418" creationId="{00000000-0000-0000-0000-000000000000}"/>
          </ac:cxnSpMkLst>
        </pc:cxnChg>
      </pc:sldChg>
      <pc:sldChg chg="modSp add del mod ord">
        <pc:chgData name="Alejandro" userId="d318735d-b8e5-4f1a-b3a1-33090e35db06" providerId="ADAL" clId="{F5B953ED-52A5-4DDC-B605-44D8BD85C330}" dt="2021-02-13T17:39:55.313" v="1242" actId="2696"/>
        <pc:sldMkLst>
          <pc:docMk/>
          <pc:sldMk cId="0" sldId="510"/>
        </pc:sldMkLst>
        <pc:spChg chg="mod">
          <ac:chgData name="Alejandro" userId="d318735d-b8e5-4f1a-b3a1-33090e35db06" providerId="ADAL" clId="{F5B953ED-52A5-4DDC-B605-44D8BD85C330}" dt="2021-02-13T17:39:12.775" v="1232" actId="21"/>
          <ac:spMkLst>
            <pc:docMk/>
            <pc:sldMk cId="0" sldId="510"/>
            <ac:spMk id="88" creationId="{00000000-0000-0000-0000-000000000000}"/>
          </ac:spMkLst>
        </pc:spChg>
        <pc:spChg chg="mod">
          <ac:chgData name="Alejandro" userId="d318735d-b8e5-4f1a-b3a1-33090e35db06" providerId="ADAL" clId="{F5B953ED-52A5-4DDC-B605-44D8BD85C330}" dt="2021-02-13T17:39:35.852" v="1237" actId="21"/>
          <ac:spMkLst>
            <pc:docMk/>
            <pc:sldMk cId="0" sldId="510"/>
            <ac:spMk id="89" creationId="{00000000-0000-0000-0000-000000000000}"/>
          </ac:spMkLst>
        </pc:spChg>
      </pc:sldChg>
      <pc:sldChg chg="addSp modSp add mod setBg">
        <pc:chgData name="Alejandro" userId="d318735d-b8e5-4f1a-b3a1-33090e35db06" providerId="ADAL" clId="{F5B953ED-52A5-4DDC-B605-44D8BD85C330}" dt="2021-02-14T17:49:14.762" v="9796" actId="1076"/>
        <pc:sldMkLst>
          <pc:docMk/>
          <pc:sldMk cId="0" sldId="511"/>
        </pc:sldMkLst>
        <pc:spChg chg="add">
          <ac:chgData name="Alejandro" userId="d318735d-b8e5-4f1a-b3a1-33090e35db06" providerId="ADAL" clId="{F5B953ED-52A5-4DDC-B605-44D8BD85C330}" dt="2021-02-14T17:48:53.278" v="9790" actId="26606"/>
          <ac:spMkLst>
            <pc:docMk/>
            <pc:sldMk cId="0" sldId="511"/>
            <ac:spMk id="114" creationId="{A4AC5506-6312-4701-8D3C-40187889A947}"/>
          </ac:spMkLst>
        </pc:spChg>
        <pc:spChg chg="mod">
          <ac:chgData name="Alejandro" userId="d318735d-b8e5-4f1a-b3a1-33090e35db06" providerId="ADAL" clId="{F5B953ED-52A5-4DDC-B605-44D8BD85C330}" dt="2021-02-14T17:48:53.278" v="9790" actId="26606"/>
          <ac:spMkLst>
            <pc:docMk/>
            <pc:sldMk cId="0" sldId="511"/>
            <ac:spMk id="428" creationId="{00000000-0000-0000-0000-000000000000}"/>
          </ac:spMkLst>
        </pc:spChg>
        <pc:picChg chg="mod">
          <ac:chgData name="Alejandro" userId="d318735d-b8e5-4f1a-b3a1-33090e35db06" providerId="ADAL" clId="{F5B953ED-52A5-4DDC-B605-44D8BD85C330}" dt="2021-02-14T17:49:14.762" v="9796" actId="1076"/>
          <ac:picMkLst>
            <pc:docMk/>
            <pc:sldMk cId="0" sldId="511"/>
            <ac:picMk id="429" creationId="{00000000-0000-0000-0000-000000000000}"/>
          </ac:picMkLst>
        </pc:picChg>
      </pc:sldChg>
      <pc:sldChg chg="modSp add del mod">
        <pc:chgData name="Alejandro" userId="d318735d-b8e5-4f1a-b3a1-33090e35db06" providerId="ADAL" clId="{F5B953ED-52A5-4DDC-B605-44D8BD85C330}" dt="2021-02-14T08:20:53.670" v="4665" actId="47"/>
        <pc:sldMkLst>
          <pc:docMk/>
          <pc:sldMk cId="0" sldId="512"/>
        </pc:sldMkLst>
        <pc:spChg chg="mod">
          <ac:chgData name="Alejandro" userId="d318735d-b8e5-4f1a-b3a1-33090e35db06" providerId="ADAL" clId="{F5B953ED-52A5-4DDC-B605-44D8BD85C330}" dt="2021-02-14T08:18:09.993" v="4645" actId="21"/>
          <ac:spMkLst>
            <pc:docMk/>
            <pc:sldMk cId="0" sldId="512"/>
            <ac:spMk id="497" creationId="{00000000-0000-0000-0000-000000000000}"/>
          </ac:spMkLst>
        </pc:spChg>
      </pc:sldChg>
      <pc:sldChg chg="modSp add del mod">
        <pc:chgData name="Alejandro" userId="d318735d-b8e5-4f1a-b3a1-33090e35db06" providerId="ADAL" clId="{F5B953ED-52A5-4DDC-B605-44D8BD85C330}" dt="2021-02-14T08:26:46.607" v="4719" actId="47"/>
        <pc:sldMkLst>
          <pc:docMk/>
          <pc:sldMk cId="0" sldId="513"/>
        </pc:sldMkLst>
        <pc:spChg chg="mod">
          <ac:chgData name="Alejandro" userId="d318735d-b8e5-4f1a-b3a1-33090e35db06" providerId="ADAL" clId="{F5B953ED-52A5-4DDC-B605-44D8BD85C330}" dt="2021-02-14T08:21:23.334" v="4669" actId="21"/>
          <ac:spMkLst>
            <pc:docMk/>
            <pc:sldMk cId="0" sldId="513"/>
            <ac:spMk id="504" creationId="{00000000-0000-0000-0000-000000000000}"/>
          </ac:spMkLst>
        </pc:spChg>
      </pc:sldChg>
      <pc:sldChg chg="add del">
        <pc:chgData name="Alejandro" userId="d318735d-b8e5-4f1a-b3a1-33090e35db06" providerId="ADAL" clId="{F5B953ED-52A5-4DDC-B605-44D8BD85C330}" dt="2021-02-14T10:45:18.229" v="5563" actId="2696"/>
        <pc:sldMkLst>
          <pc:docMk/>
          <pc:sldMk cId="0" sldId="514"/>
        </pc:sldMkLst>
      </pc:sldChg>
      <pc:sldChg chg="add del">
        <pc:chgData name="Alejandro" userId="d318735d-b8e5-4f1a-b3a1-33090e35db06" providerId="ADAL" clId="{F5B953ED-52A5-4DDC-B605-44D8BD85C330}" dt="2021-02-14T10:54:34.584" v="5828" actId="2696"/>
        <pc:sldMkLst>
          <pc:docMk/>
          <pc:sldMk cId="0" sldId="515"/>
        </pc:sldMkLst>
      </pc:sldChg>
      <pc:sldChg chg="add">
        <pc:chgData name="Alejandro" userId="d318735d-b8e5-4f1a-b3a1-33090e35db06" providerId="ADAL" clId="{F5B953ED-52A5-4DDC-B605-44D8BD85C330}" dt="2021-02-13T17:23:06.601" v="1090"/>
        <pc:sldMkLst>
          <pc:docMk/>
          <pc:sldMk cId="0" sldId="516"/>
        </pc:sldMkLst>
      </pc:sldChg>
      <pc:sldChg chg="add del">
        <pc:chgData name="Alejandro" userId="d318735d-b8e5-4f1a-b3a1-33090e35db06" providerId="ADAL" clId="{F5B953ED-52A5-4DDC-B605-44D8BD85C330}" dt="2021-02-19T17:52:22.414" v="13875" actId="47"/>
        <pc:sldMkLst>
          <pc:docMk/>
          <pc:sldMk cId="0" sldId="517"/>
        </pc:sldMkLst>
      </pc:sldChg>
      <pc:sldChg chg="add del">
        <pc:chgData name="Alejandro" userId="d318735d-b8e5-4f1a-b3a1-33090e35db06" providerId="ADAL" clId="{F5B953ED-52A5-4DDC-B605-44D8BD85C330}" dt="2021-02-19T17:52:22.414" v="13875" actId="47"/>
        <pc:sldMkLst>
          <pc:docMk/>
          <pc:sldMk cId="0" sldId="518"/>
        </pc:sldMkLst>
      </pc:sldChg>
      <pc:sldChg chg="add del">
        <pc:chgData name="Alejandro" userId="d318735d-b8e5-4f1a-b3a1-33090e35db06" providerId="ADAL" clId="{F5B953ED-52A5-4DDC-B605-44D8BD85C330}" dt="2021-02-19T17:52:22.414" v="13875" actId="47"/>
        <pc:sldMkLst>
          <pc:docMk/>
          <pc:sldMk cId="0" sldId="519"/>
        </pc:sldMkLst>
      </pc:sldChg>
      <pc:sldChg chg="add">
        <pc:chgData name="Alejandro" userId="d318735d-b8e5-4f1a-b3a1-33090e35db06" providerId="ADAL" clId="{F5B953ED-52A5-4DDC-B605-44D8BD85C330}" dt="2021-02-13T17:23:06.601" v="1090"/>
        <pc:sldMkLst>
          <pc:docMk/>
          <pc:sldMk cId="0" sldId="520"/>
        </pc:sldMkLst>
      </pc:sldChg>
      <pc:sldChg chg="del">
        <pc:chgData name="Alejandro" userId="d318735d-b8e5-4f1a-b3a1-33090e35db06" providerId="ADAL" clId="{F5B953ED-52A5-4DDC-B605-44D8BD85C330}" dt="2021-02-19T17:52:55.403" v="13876" actId="47"/>
        <pc:sldMkLst>
          <pc:docMk/>
          <pc:sldMk cId="0" sldId="521"/>
        </pc:sldMkLst>
      </pc:sldChg>
      <pc:sldChg chg="addSp modSp new add del mod setBg">
        <pc:chgData name="Alejandro" userId="d318735d-b8e5-4f1a-b3a1-33090e35db06" providerId="ADAL" clId="{F5B953ED-52A5-4DDC-B605-44D8BD85C330}" dt="2021-02-13T20:04:55.815" v="2904" actId="47"/>
        <pc:sldMkLst>
          <pc:docMk/>
          <pc:sldMk cId="232339532" sldId="525"/>
        </pc:sldMkLst>
        <pc:spChg chg="mod">
          <ac:chgData name="Alejandro" userId="d318735d-b8e5-4f1a-b3a1-33090e35db06" providerId="ADAL" clId="{F5B953ED-52A5-4DDC-B605-44D8BD85C330}" dt="2021-02-13T20:04:37.611" v="2897" actId="21"/>
          <ac:spMkLst>
            <pc:docMk/>
            <pc:sldMk cId="232339532" sldId="525"/>
            <ac:spMk id="2" creationId="{EA3F6E33-6326-40B2-9EAE-011901BE86E1}"/>
          </ac:spMkLst>
        </pc:spChg>
        <pc:spChg chg="mod">
          <ac:chgData name="Alejandro" userId="d318735d-b8e5-4f1a-b3a1-33090e35db06" providerId="ADAL" clId="{F5B953ED-52A5-4DDC-B605-44D8BD85C330}" dt="2021-02-13T20:03:06.518" v="2861" actId="21"/>
          <ac:spMkLst>
            <pc:docMk/>
            <pc:sldMk cId="232339532" sldId="525"/>
            <ac:spMk id="3" creationId="{A4174400-0291-4D94-87FD-CADC677F5F7C}"/>
          </ac:spMkLst>
        </pc:spChg>
        <pc:spChg chg="add">
          <ac:chgData name="Alejandro" userId="d318735d-b8e5-4f1a-b3a1-33090e35db06" providerId="ADAL" clId="{F5B953ED-52A5-4DDC-B605-44D8BD85C330}" dt="2021-02-13T19:59:18.670" v="2803" actId="26606"/>
          <ac:spMkLst>
            <pc:docMk/>
            <pc:sldMk cId="232339532" sldId="525"/>
            <ac:spMk id="8" creationId="{09588DA8-065E-4F6F-8EFD-43104AB2E0CF}"/>
          </ac:spMkLst>
        </pc:spChg>
        <pc:spChg chg="add">
          <ac:chgData name="Alejandro" userId="d318735d-b8e5-4f1a-b3a1-33090e35db06" providerId="ADAL" clId="{F5B953ED-52A5-4DDC-B605-44D8BD85C330}" dt="2021-02-13T19:59:18.670" v="2803" actId="26606"/>
          <ac:spMkLst>
            <pc:docMk/>
            <pc:sldMk cId="232339532" sldId="525"/>
            <ac:spMk id="10" creationId="{C4285719-470E-454C-AF62-8323075F1F5B}"/>
          </ac:spMkLst>
        </pc:spChg>
        <pc:spChg chg="add">
          <ac:chgData name="Alejandro" userId="d318735d-b8e5-4f1a-b3a1-33090e35db06" providerId="ADAL" clId="{F5B953ED-52A5-4DDC-B605-44D8BD85C330}" dt="2021-02-13T19:59:18.670" v="2803" actId="26606"/>
          <ac:spMkLst>
            <pc:docMk/>
            <pc:sldMk cId="232339532" sldId="525"/>
            <ac:spMk id="12" creationId="{CD9FE4EF-C4D8-49A0-B2FF-81D8DB7D8A24}"/>
          </ac:spMkLst>
        </pc:spChg>
        <pc:spChg chg="add">
          <ac:chgData name="Alejandro" userId="d318735d-b8e5-4f1a-b3a1-33090e35db06" providerId="ADAL" clId="{F5B953ED-52A5-4DDC-B605-44D8BD85C330}" dt="2021-02-13T19:59:18.670" v="2803" actId="26606"/>
          <ac:spMkLst>
            <pc:docMk/>
            <pc:sldMk cId="232339532" sldId="525"/>
            <ac:spMk id="14" creationId="{4300840D-0A0B-4512-BACA-B439D5B9C57C}"/>
          </ac:spMkLst>
        </pc:spChg>
        <pc:spChg chg="add">
          <ac:chgData name="Alejandro" userId="d318735d-b8e5-4f1a-b3a1-33090e35db06" providerId="ADAL" clId="{F5B953ED-52A5-4DDC-B605-44D8BD85C330}" dt="2021-02-13T19:59:18.670" v="2803" actId="26606"/>
          <ac:spMkLst>
            <pc:docMk/>
            <pc:sldMk cId="232339532" sldId="525"/>
            <ac:spMk id="16" creationId="{D2B78728-A580-49A7-84F9-6EF6F583ADE0}"/>
          </ac:spMkLst>
        </pc:spChg>
        <pc:spChg chg="add">
          <ac:chgData name="Alejandro" userId="d318735d-b8e5-4f1a-b3a1-33090e35db06" providerId="ADAL" clId="{F5B953ED-52A5-4DDC-B605-44D8BD85C330}" dt="2021-02-13T19:59:18.670" v="2803" actId="26606"/>
          <ac:spMkLst>
            <pc:docMk/>
            <pc:sldMk cId="232339532" sldId="525"/>
            <ac:spMk id="18" creationId="{38FAA1A1-D861-433F-88FA-1E9D6FD31D11}"/>
          </ac:spMkLst>
        </pc:spChg>
        <pc:spChg chg="add">
          <ac:chgData name="Alejandro" userId="d318735d-b8e5-4f1a-b3a1-33090e35db06" providerId="ADAL" clId="{F5B953ED-52A5-4DDC-B605-44D8BD85C330}" dt="2021-02-13T19:59:18.670" v="2803" actId="26606"/>
          <ac:spMkLst>
            <pc:docMk/>
            <pc:sldMk cId="232339532" sldId="525"/>
            <ac:spMk id="20" creationId="{8D71EDA1-87BF-4D5D-AB79-F346FD19278A}"/>
          </ac:spMkLst>
        </pc:spChg>
      </pc:sldChg>
      <pc:sldChg chg="addSp modSp new mod setBg">
        <pc:chgData name="Alejandro" userId="d318735d-b8e5-4f1a-b3a1-33090e35db06" providerId="ADAL" clId="{F5B953ED-52A5-4DDC-B605-44D8BD85C330}" dt="2021-02-13T20:48:16.044" v="3289" actId="26606"/>
        <pc:sldMkLst>
          <pc:docMk/>
          <pc:sldMk cId="51253723" sldId="526"/>
        </pc:sldMkLst>
        <pc:spChg chg="mod">
          <ac:chgData name="Alejandro" userId="d318735d-b8e5-4f1a-b3a1-33090e35db06" providerId="ADAL" clId="{F5B953ED-52A5-4DDC-B605-44D8BD85C330}" dt="2021-02-13T20:48:16.044" v="3289" actId="26606"/>
          <ac:spMkLst>
            <pc:docMk/>
            <pc:sldMk cId="51253723" sldId="526"/>
            <ac:spMk id="2" creationId="{5A3F5589-921B-43BF-A197-C57ADA79D606}"/>
          </ac:spMkLst>
        </pc:spChg>
        <pc:spChg chg="mod">
          <ac:chgData name="Alejandro" userId="d318735d-b8e5-4f1a-b3a1-33090e35db06" providerId="ADAL" clId="{F5B953ED-52A5-4DDC-B605-44D8BD85C330}" dt="2021-02-13T20:48:16.044" v="3289" actId="26606"/>
          <ac:spMkLst>
            <pc:docMk/>
            <pc:sldMk cId="51253723" sldId="526"/>
            <ac:spMk id="3" creationId="{C67C1966-F91C-4234-8353-05C91B458F20}"/>
          </ac:spMkLst>
        </pc:spChg>
        <pc:spChg chg="add">
          <ac:chgData name="Alejandro" userId="d318735d-b8e5-4f1a-b3a1-33090e35db06" providerId="ADAL" clId="{F5B953ED-52A5-4DDC-B605-44D8BD85C330}" dt="2021-02-13T20:48:16.044" v="3289" actId="26606"/>
          <ac:spMkLst>
            <pc:docMk/>
            <pc:sldMk cId="51253723" sldId="526"/>
            <ac:spMk id="8" creationId="{70DFC902-7D23-471A-B557-B6B6917D7A0D}"/>
          </ac:spMkLst>
        </pc:spChg>
        <pc:spChg chg="add">
          <ac:chgData name="Alejandro" userId="d318735d-b8e5-4f1a-b3a1-33090e35db06" providerId="ADAL" clId="{F5B953ED-52A5-4DDC-B605-44D8BD85C330}" dt="2021-02-13T20:48:16.044" v="3289" actId="26606"/>
          <ac:spMkLst>
            <pc:docMk/>
            <pc:sldMk cId="51253723" sldId="526"/>
            <ac:spMk id="10" creationId="{A55D5633-D557-4DCA-982C-FF36EB7A1C00}"/>
          </ac:spMkLst>
        </pc:spChg>
        <pc:spChg chg="add">
          <ac:chgData name="Alejandro" userId="d318735d-b8e5-4f1a-b3a1-33090e35db06" providerId="ADAL" clId="{F5B953ED-52A5-4DDC-B605-44D8BD85C330}" dt="2021-02-13T20:48:16.044" v="3289" actId="26606"/>
          <ac:spMkLst>
            <pc:docMk/>
            <pc:sldMk cId="51253723" sldId="526"/>
            <ac:spMk id="12" creationId="{450D3AD2-FA80-415F-A9CE-54D884561CD7}"/>
          </ac:spMkLst>
        </pc:spChg>
      </pc:sldChg>
      <pc:sldChg chg="addSp delSp modSp add mod">
        <pc:chgData name="Alejandro" userId="d318735d-b8e5-4f1a-b3a1-33090e35db06" providerId="ADAL" clId="{F5B953ED-52A5-4DDC-B605-44D8BD85C330}" dt="2021-02-13T20:48:32.758" v="3290" actId="26606"/>
        <pc:sldMkLst>
          <pc:docMk/>
          <pc:sldMk cId="24480301" sldId="527"/>
        </pc:sldMkLst>
        <pc:spChg chg="mod">
          <ac:chgData name="Alejandro" userId="d318735d-b8e5-4f1a-b3a1-33090e35db06" providerId="ADAL" clId="{F5B953ED-52A5-4DDC-B605-44D8BD85C330}" dt="2021-02-13T20:48:32.758" v="3290" actId="26606"/>
          <ac:spMkLst>
            <pc:docMk/>
            <pc:sldMk cId="24480301" sldId="527"/>
            <ac:spMk id="2" creationId="{BD16B40B-8540-4E41-8CF7-478015F0E742}"/>
          </ac:spMkLst>
        </pc:spChg>
        <pc:spChg chg="add">
          <ac:chgData name="Alejandro" userId="d318735d-b8e5-4f1a-b3a1-33090e35db06" providerId="ADAL" clId="{F5B953ED-52A5-4DDC-B605-44D8BD85C330}" dt="2021-02-13T20:48:32.758" v="3290" actId="26606"/>
          <ac:spMkLst>
            <pc:docMk/>
            <pc:sldMk cId="24480301" sldId="527"/>
            <ac:spMk id="15" creationId="{2C61293E-6EBE-43EF-A52C-9BEBFD7679D4}"/>
          </ac:spMkLst>
        </pc:spChg>
        <pc:spChg chg="add">
          <ac:chgData name="Alejandro" userId="d318735d-b8e5-4f1a-b3a1-33090e35db06" providerId="ADAL" clId="{F5B953ED-52A5-4DDC-B605-44D8BD85C330}" dt="2021-02-13T20:48:32.758" v="3290" actId="26606"/>
          <ac:spMkLst>
            <pc:docMk/>
            <pc:sldMk cId="24480301" sldId="527"/>
            <ac:spMk id="17" creationId="{21540236-BFD5-4A9D-8840-4703E7F76825}"/>
          </ac:spMkLst>
        </pc:spChg>
        <pc:graphicFrameChg chg="mod modGraphic">
          <ac:chgData name="Alejandro" userId="d318735d-b8e5-4f1a-b3a1-33090e35db06" providerId="ADAL" clId="{F5B953ED-52A5-4DDC-B605-44D8BD85C330}" dt="2021-02-13T20:48:32.758" v="3290" actId="26606"/>
          <ac:graphicFrameMkLst>
            <pc:docMk/>
            <pc:sldMk cId="24480301" sldId="527"/>
            <ac:graphicFrameMk id="5" creationId="{20C96932-9100-42A9-BF4E-98B61A2627E7}"/>
          </ac:graphicFrameMkLst>
        </pc:graphicFrameChg>
        <pc:picChg chg="mod">
          <ac:chgData name="Alejandro" userId="d318735d-b8e5-4f1a-b3a1-33090e35db06" providerId="ADAL" clId="{F5B953ED-52A5-4DDC-B605-44D8BD85C330}" dt="2021-02-13T20:48:32.758" v="3290" actId="26606"/>
          <ac:picMkLst>
            <pc:docMk/>
            <pc:sldMk cId="24480301" sldId="527"/>
            <ac:picMk id="6" creationId="{A5268A81-7F2F-46EA-A49B-AAD5E635FE9F}"/>
          </ac:picMkLst>
        </pc:picChg>
        <pc:cxnChg chg="del">
          <ac:chgData name="Alejandro" userId="d318735d-b8e5-4f1a-b3a1-33090e35db06" providerId="ADAL" clId="{F5B953ED-52A5-4DDC-B605-44D8BD85C330}" dt="2021-02-13T20:48:32.758" v="3290" actId="26606"/>
          <ac:cxnSpMkLst>
            <pc:docMk/>
            <pc:sldMk cId="24480301" sldId="527"/>
            <ac:cxnSpMk id="10" creationId="{A7F400EE-A8A5-48AF-B4D6-291B52C6F0B0}"/>
          </ac:cxnSpMkLst>
        </pc:cxnChg>
      </pc:sldChg>
      <pc:sldChg chg="addSp delSp modSp new del">
        <pc:chgData name="Alejandro" userId="d318735d-b8e5-4f1a-b3a1-33090e35db06" providerId="ADAL" clId="{F5B953ED-52A5-4DDC-B605-44D8BD85C330}" dt="2021-02-13T20:54:01.197" v="3297" actId="47"/>
        <pc:sldMkLst>
          <pc:docMk/>
          <pc:sldMk cId="3379216592" sldId="528"/>
        </pc:sldMkLst>
        <pc:picChg chg="add mod">
          <ac:chgData name="Alejandro" userId="d318735d-b8e5-4f1a-b3a1-33090e35db06" providerId="ADAL" clId="{F5B953ED-52A5-4DDC-B605-44D8BD85C330}" dt="2021-02-13T20:52:42.105" v="3295"/>
          <ac:picMkLst>
            <pc:docMk/>
            <pc:sldMk cId="3379216592" sldId="528"/>
            <ac:picMk id="4" creationId="{C3FB327C-3425-4CA6-9F3D-95D15F65CC67}"/>
          </ac:picMkLst>
        </pc:picChg>
        <pc:picChg chg="del mod">
          <ac:chgData name="Alejandro" userId="d318735d-b8e5-4f1a-b3a1-33090e35db06" providerId="ADAL" clId="{F5B953ED-52A5-4DDC-B605-44D8BD85C330}" dt="2021-02-13T20:53:22.386" v="3296"/>
          <ac:picMkLst>
            <pc:docMk/>
            <pc:sldMk cId="3379216592" sldId="528"/>
            <ac:picMk id="5" creationId="{ADE487A1-0AC6-4724-A371-C6597D30BB8A}"/>
          </ac:picMkLst>
        </pc:picChg>
      </pc:sldChg>
      <pc:sldChg chg="addSp delSp modSp add del mod">
        <pc:chgData name="Alejandro" userId="d318735d-b8e5-4f1a-b3a1-33090e35db06" providerId="ADAL" clId="{F5B953ED-52A5-4DDC-B605-44D8BD85C330}" dt="2021-02-22T10:00:55.205" v="23679" actId="47"/>
        <pc:sldMkLst>
          <pc:docMk/>
          <pc:sldMk cId="226407700" sldId="530"/>
        </pc:sldMkLst>
        <pc:spChg chg="mod">
          <ac:chgData name="Alejandro" userId="d318735d-b8e5-4f1a-b3a1-33090e35db06" providerId="ADAL" clId="{F5B953ED-52A5-4DDC-B605-44D8BD85C330}" dt="2021-02-13T21:27:59.611" v="3837" actId="20577"/>
          <ac:spMkLst>
            <pc:docMk/>
            <pc:sldMk cId="226407700" sldId="530"/>
            <ac:spMk id="2" creationId="{88AEA14C-5323-49DF-9064-21A9EE43D9CF}"/>
          </ac:spMkLst>
        </pc:spChg>
        <pc:spChg chg="mod">
          <ac:chgData name="Alejandro" userId="d318735d-b8e5-4f1a-b3a1-33090e35db06" providerId="ADAL" clId="{F5B953ED-52A5-4DDC-B605-44D8BD85C330}" dt="2021-02-13T21:16:58.275" v="3531" actId="6549"/>
          <ac:spMkLst>
            <pc:docMk/>
            <pc:sldMk cId="226407700" sldId="530"/>
            <ac:spMk id="4" creationId="{DF139E46-FC1F-4B82-83C7-7A947C1E3732}"/>
          </ac:spMkLst>
        </pc:spChg>
        <pc:spChg chg="add mod">
          <ac:chgData name="Alejandro" userId="d318735d-b8e5-4f1a-b3a1-33090e35db06" providerId="ADAL" clId="{F5B953ED-52A5-4DDC-B605-44D8BD85C330}" dt="2021-02-13T21:26:49.443" v="3721" actId="20577"/>
          <ac:spMkLst>
            <pc:docMk/>
            <pc:sldMk cId="226407700" sldId="530"/>
            <ac:spMk id="8" creationId="{09BE66E3-D932-46D2-9F2C-F8200EDC4F0E}"/>
          </ac:spMkLst>
        </pc:spChg>
        <pc:spChg chg="add del">
          <ac:chgData name="Alejandro" userId="d318735d-b8e5-4f1a-b3a1-33090e35db06" providerId="ADAL" clId="{F5B953ED-52A5-4DDC-B605-44D8BD85C330}" dt="2021-02-13T21:21:36.754" v="3546" actId="22"/>
          <ac:spMkLst>
            <pc:docMk/>
            <pc:sldMk cId="226407700" sldId="530"/>
            <ac:spMk id="10" creationId="{9F075473-2021-4A32-82FE-9CA879417D91}"/>
          </ac:spMkLst>
        </pc:spChg>
        <pc:spChg chg="add mod">
          <ac:chgData name="Alejandro" userId="d318735d-b8e5-4f1a-b3a1-33090e35db06" providerId="ADAL" clId="{F5B953ED-52A5-4DDC-B605-44D8BD85C330}" dt="2021-02-13T21:27:36.178" v="3809" actId="20577"/>
          <ac:spMkLst>
            <pc:docMk/>
            <pc:sldMk cId="226407700" sldId="530"/>
            <ac:spMk id="11" creationId="{0D18BF57-CBA5-43AD-BE50-68BA93BFB54E}"/>
          </ac:spMkLst>
        </pc:spChg>
        <pc:spChg chg="del">
          <ac:chgData name="Alejandro" userId="d318735d-b8e5-4f1a-b3a1-33090e35db06" providerId="ADAL" clId="{F5B953ED-52A5-4DDC-B605-44D8BD85C330}" dt="2021-02-13T21:16:51.613" v="3529" actId="478"/>
          <ac:spMkLst>
            <pc:docMk/>
            <pc:sldMk cId="226407700" sldId="530"/>
            <ac:spMk id="12" creationId="{A57E16A7-8664-428F-9A64-B8CF855560C0}"/>
          </ac:spMkLst>
        </pc:spChg>
        <pc:spChg chg="add mod">
          <ac:chgData name="Alejandro" userId="d318735d-b8e5-4f1a-b3a1-33090e35db06" providerId="ADAL" clId="{F5B953ED-52A5-4DDC-B605-44D8BD85C330}" dt="2021-02-13T21:27:08.479" v="3739" actId="1076"/>
          <ac:spMkLst>
            <pc:docMk/>
            <pc:sldMk cId="226407700" sldId="530"/>
            <ac:spMk id="13" creationId="{CBC1EA19-5EB9-48E5-A499-B0B7F13B8197}"/>
          </ac:spMkLst>
        </pc:spChg>
        <pc:spChg chg="del">
          <ac:chgData name="Alejandro" userId="d318735d-b8e5-4f1a-b3a1-33090e35db06" providerId="ADAL" clId="{F5B953ED-52A5-4DDC-B605-44D8BD85C330}" dt="2021-02-13T21:16:54.258" v="3530" actId="478"/>
          <ac:spMkLst>
            <pc:docMk/>
            <pc:sldMk cId="226407700" sldId="530"/>
            <ac:spMk id="15" creationId="{3A4E7E50-55F3-464B-A4C8-BF6B5EEBF438}"/>
          </ac:spMkLst>
        </pc:spChg>
      </pc:sldChg>
      <pc:sldChg chg="addSp delSp modSp add del mod">
        <pc:chgData name="Alejandro" userId="d318735d-b8e5-4f1a-b3a1-33090e35db06" providerId="ADAL" clId="{F5B953ED-52A5-4DDC-B605-44D8BD85C330}" dt="2021-02-22T10:00:51.944" v="23678" actId="47"/>
        <pc:sldMkLst>
          <pc:docMk/>
          <pc:sldMk cId="2606129438" sldId="531"/>
        </pc:sldMkLst>
        <pc:spChg chg="mod">
          <ac:chgData name="Alejandro" userId="d318735d-b8e5-4f1a-b3a1-33090e35db06" providerId="ADAL" clId="{F5B953ED-52A5-4DDC-B605-44D8BD85C330}" dt="2021-02-13T21:28:57.571" v="3845" actId="20577"/>
          <ac:spMkLst>
            <pc:docMk/>
            <pc:sldMk cId="2606129438" sldId="531"/>
            <ac:spMk id="2" creationId="{88AEA14C-5323-49DF-9064-21A9EE43D9CF}"/>
          </ac:spMkLst>
        </pc:spChg>
        <pc:spChg chg="del">
          <ac:chgData name="Alejandro" userId="d318735d-b8e5-4f1a-b3a1-33090e35db06" providerId="ADAL" clId="{F5B953ED-52A5-4DDC-B605-44D8BD85C330}" dt="2021-02-13T21:30:14.273" v="3852" actId="478"/>
          <ac:spMkLst>
            <pc:docMk/>
            <pc:sldMk cId="2606129438" sldId="531"/>
            <ac:spMk id="8" creationId="{09BE66E3-D932-46D2-9F2C-F8200EDC4F0E}"/>
          </ac:spMkLst>
        </pc:spChg>
        <pc:spChg chg="add mod">
          <ac:chgData name="Alejandro" userId="d318735d-b8e5-4f1a-b3a1-33090e35db06" providerId="ADAL" clId="{F5B953ED-52A5-4DDC-B605-44D8BD85C330}" dt="2021-02-13T21:33:01.477" v="3892" actId="20577"/>
          <ac:spMkLst>
            <pc:docMk/>
            <pc:sldMk cId="2606129438" sldId="531"/>
            <ac:spMk id="9" creationId="{DADF403D-15BD-46E6-8A2A-C9E0A3C64F9C}"/>
          </ac:spMkLst>
        </pc:spChg>
        <pc:spChg chg="mod">
          <ac:chgData name="Alejandro" userId="d318735d-b8e5-4f1a-b3a1-33090e35db06" providerId="ADAL" clId="{F5B953ED-52A5-4DDC-B605-44D8BD85C330}" dt="2021-02-13T21:34:50.171" v="4115" actId="20577"/>
          <ac:spMkLst>
            <pc:docMk/>
            <pc:sldMk cId="2606129438" sldId="531"/>
            <ac:spMk id="11" creationId="{0D18BF57-CBA5-43AD-BE50-68BA93BFB54E}"/>
          </ac:spMkLst>
        </pc:spChg>
        <pc:spChg chg="add del">
          <ac:chgData name="Alejandro" userId="d318735d-b8e5-4f1a-b3a1-33090e35db06" providerId="ADAL" clId="{F5B953ED-52A5-4DDC-B605-44D8BD85C330}" dt="2021-02-13T21:30:56.366" v="3858" actId="22"/>
          <ac:spMkLst>
            <pc:docMk/>
            <pc:sldMk cId="2606129438" sldId="531"/>
            <ac:spMk id="12" creationId="{7A1D1DB2-62AF-4D85-8BC7-CF5B441F43B8}"/>
          </ac:spMkLst>
        </pc:spChg>
        <pc:spChg chg="del">
          <ac:chgData name="Alejandro" userId="d318735d-b8e5-4f1a-b3a1-33090e35db06" providerId="ADAL" clId="{F5B953ED-52A5-4DDC-B605-44D8BD85C330}" dt="2021-02-13T21:30:10.995" v="3851" actId="478"/>
          <ac:spMkLst>
            <pc:docMk/>
            <pc:sldMk cId="2606129438" sldId="531"/>
            <ac:spMk id="13" creationId="{CBC1EA19-5EB9-48E5-A499-B0B7F13B8197}"/>
          </ac:spMkLst>
        </pc:spChg>
        <pc:spChg chg="add del">
          <ac:chgData name="Alejandro" userId="d318735d-b8e5-4f1a-b3a1-33090e35db06" providerId="ADAL" clId="{F5B953ED-52A5-4DDC-B605-44D8BD85C330}" dt="2021-02-13T21:30:59.447" v="3860" actId="478"/>
          <ac:spMkLst>
            <pc:docMk/>
            <pc:sldMk cId="2606129438" sldId="531"/>
            <ac:spMk id="15" creationId="{ED5B09CB-7A42-4755-880A-82546869C514}"/>
          </ac:spMkLst>
        </pc:spChg>
        <pc:spChg chg="add mod">
          <ac:chgData name="Alejandro" userId="d318735d-b8e5-4f1a-b3a1-33090e35db06" providerId="ADAL" clId="{F5B953ED-52A5-4DDC-B605-44D8BD85C330}" dt="2021-02-13T21:33:07.764" v="3893" actId="1076"/>
          <ac:spMkLst>
            <pc:docMk/>
            <pc:sldMk cId="2606129438" sldId="531"/>
            <ac:spMk id="16" creationId="{CFBC68BB-16D5-4C8C-AE99-FEF480EC4641}"/>
          </ac:spMkLst>
        </pc:spChg>
        <pc:spChg chg="add del">
          <ac:chgData name="Alejandro" userId="d318735d-b8e5-4f1a-b3a1-33090e35db06" providerId="ADAL" clId="{F5B953ED-52A5-4DDC-B605-44D8BD85C330}" dt="2021-02-13T21:32:00.359" v="3870" actId="22"/>
          <ac:spMkLst>
            <pc:docMk/>
            <pc:sldMk cId="2606129438" sldId="531"/>
            <ac:spMk id="17" creationId="{2A5E38D8-720E-4339-B012-011E692A5BCC}"/>
          </ac:spMkLst>
        </pc:spChg>
        <pc:spChg chg="add mod">
          <ac:chgData name="Alejandro" userId="d318735d-b8e5-4f1a-b3a1-33090e35db06" providerId="ADAL" clId="{F5B953ED-52A5-4DDC-B605-44D8BD85C330}" dt="2021-02-13T21:33:11.149" v="3894" actId="1076"/>
          <ac:spMkLst>
            <pc:docMk/>
            <pc:sldMk cId="2606129438" sldId="531"/>
            <ac:spMk id="19" creationId="{298064F0-37C2-4F11-9AEA-8766FF9BDEC2}"/>
          </ac:spMkLst>
        </pc:spChg>
      </pc:sldChg>
      <pc:sldChg chg="addSp delSp modSp add mod">
        <pc:chgData name="Alejandro" userId="d318735d-b8e5-4f1a-b3a1-33090e35db06" providerId="ADAL" clId="{F5B953ED-52A5-4DDC-B605-44D8BD85C330}" dt="2021-02-13T21:44:28.603" v="4421" actId="14100"/>
        <pc:sldMkLst>
          <pc:docMk/>
          <pc:sldMk cId="1387173642" sldId="532"/>
        </pc:sldMkLst>
        <pc:spChg chg="mod">
          <ac:chgData name="Alejandro" userId="d318735d-b8e5-4f1a-b3a1-33090e35db06" providerId="ADAL" clId="{F5B953ED-52A5-4DDC-B605-44D8BD85C330}" dt="2021-02-13T21:35:20.181" v="4124" actId="20577"/>
          <ac:spMkLst>
            <pc:docMk/>
            <pc:sldMk cId="1387173642" sldId="532"/>
            <ac:spMk id="2" creationId="{88AEA14C-5323-49DF-9064-21A9EE43D9CF}"/>
          </ac:spMkLst>
        </pc:spChg>
        <pc:spChg chg="del">
          <ac:chgData name="Alejandro" userId="d318735d-b8e5-4f1a-b3a1-33090e35db06" providerId="ADAL" clId="{F5B953ED-52A5-4DDC-B605-44D8BD85C330}" dt="2021-02-13T21:35:50.473" v="4130" actId="478"/>
          <ac:spMkLst>
            <pc:docMk/>
            <pc:sldMk cId="1387173642" sldId="532"/>
            <ac:spMk id="9" creationId="{DADF403D-15BD-46E6-8A2A-C9E0A3C64F9C}"/>
          </ac:spMkLst>
        </pc:spChg>
        <pc:spChg chg="add mod">
          <ac:chgData name="Alejandro" userId="d318735d-b8e5-4f1a-b3a1-33090e35db06" providerId="ADAL" clId="{F5B953ED-52A5-4DDC-B605-44D8BD85C330}" dt="2021-02-13T21:42:12.938" v="4201" actId="1076"/>
          <ac:spMkLst>
            <pc:docMk/>
            <pc:sldMk cId="1387173642" sldId="532"/>
            <ac:spMk id="10" creationId="{AB0BACC2-7D22-4A05-96C6-26744F317257}"/>
          </ac:spMkLst>
        </pc:spChg>
        <pc:spChg chg="mod">
          <ac:chgData name="Alejandro" userId="d318735d-b8e5-4f1a-b3a1-33090e35db06" providerId="ADAL" clId="{F5B953ED-52A5-4DDC-B605-44D8BD85C330}" dt="2021-02-13T21:44:28.603" v="4421" actId="14100"/>
          <ac:spMkLst>
            <pc:docMk/>
            <pc:sldMk cId="1387173642" sldId="532"/>
            <ac:spMk id="11" creationId="{0D18BF57-CBA5-43AD-BE50-68BA93BFB54E}"/>
          </ac:spMkLst>
        </pc:spChg>
        <pc:spChg chg="add mod">
          <ac:chgData name="Alejandro" userId="d318735d-b8e5-4f1a-b3a1-33090e35db06" providerId="ADAL" clId="{F5B953ED-52A5-4DDC-B605-44D8BD85C330}" dt="2021-02-13T21:40:41.636" v="4192" actId="1076"/>
          <ac:spMkLst>
            <pc:docMk/>
            <pc:sldMk cId="1387173642" sldId="532"/>
            <ac:spMk id="12" creationId="{DCC8640F-A2F4-47FA-A7A6-1A9A6CA4423F}"/>
          </ac:spMkLst>
        </pc:spChg>
        <pc:spChg chg="add mod">
          <ac:chgData name="Alejandro" userId="d318735d-b8e5-4f1a-b3a1-33090e35db06" providerId="ADAL" clId="{F5B953ED-52A5-4DDC-B605-44D8BD85C330}" dt="2021-02-13T21:40:45.187" v="4193" actId="1076"/>
          <ac:spMkLst>
            <pc:docMk/>
            <pc:sldMk cId="1387173642" sldId="532"/>
            <ac:spMk id="15" creationId="{3936594C-E58C-44DC-BF93-0419A4D06890}"/>
          </ac:spMkLst>
        </pc:spChg>
        <pc:spChg chg="del">
          <ac:chgData name="Alejandro" userId="d318735d-b8e5-4f1a-b3a1-33090e35db06" providerId="ADAL" clId="{F5B953ED-52A5-4DDC-B605-44D8BD85C330}" dt="2021-02-13T21:35:52.217" v="4131" actId="478"/>
          <ac:spMkLst>
            <pc:docMk/>
            <pc:sldMk cId="1387173642" sldId="532"/>
            <ac:spMk id="16" creationId="{CFBC68BB-16D5-4C8C-AE99-FEF480EC4641}"/>
          </ac:spMkLst>
        </pc:spChg>
        <pc:spChg chg="del">
          <ac:chgData name="Alejandro" userId="d318735d-b8e5-4f1a-b3a1-33090e35db06" providerId="ADAL" clId="{F5B953ED-52A5-4DDC-B605-44D8BD85C330}" dt="2021-02-13T21:35:54.866" v="4132" actId="478"/>
          <ac:spMkLst>
            <pc:docMk/>
            <pc:sldMk cId="1387173642" sldId="532"/>
            <ac:spMk id="19" creationId="{298064F0-37C2-4F11-9AEA-8766FF9BDEC2}"/>
          </ac:spMkLst>
        </pc:spChg>
        <pc:cxnChg chg="add mod">
          <ac:chgData name="Alejandro" userId="d318735d-b8e5-4f1a-b3a1-33090e35db06" providerId="ADAL" clId="{F5B953ED-52A5-4DDC-B605-44D8BD85C330}" dt="2021-02-13T21:41:17.356" v="4196" actId="208"/>
          <ac:cxnSpMkLst>
            <pc:docMk/>
            <pc:sldMk cId="1387173642" sldId="532"/>
            <ac:cxnSpMk id="8" creationId="{A48F7EA6-8651-4C6D-B538-20D6320ED1E1}"/>
          </ac:cxnSpMkLst>
        </pc:cxnChg>
        <pc:cxnChg chg="add mod">
          <ac:chgData name="Alejandro" userId="d318735d-b8e5-4f1a-b3a1-33090e35db06" providerId="ADAL" clId="{F5B953ED-52A5-4DDC-B605-44D8BD85C330}" dt="2021-02-13T21:42:18.082" v="4202" actId="14100"/>
          <ac:cxnSpMkLst>
            <pc:docMk/>
            <pc:sldMk cId="1387173642" sldId="532"/>
            <ac:cxnSpMk id="17" creationId="{A494DE05-6FD7-40A6-A049-9CF20ED41767}"/>
          </ac:cxnSpMkLst>
        </pc:cxnChg>
      </pc:sldChg>
      <pc:sldChg chg="addSp delSp modSp add mod">
        <pc:chgData name="Alejandro" userId="d318735d-b8e5-4f1a-b3a1-33090e35db06" providerId="ADAL" clId="{F5B953ED-52A5-4DDC-B605-44D8BD85C330}" dt="2021-02-14T08:10:58.182" v="4559" actId="478"/>
        <pc:sldMkLst>
          <pc:docMk/>
          <pc:sldMk cId="1316217849" sldId="533"/>
        </pc:sldMkLst>
        <pc:spChg chg="mod">
          <ac:chgData name="Alejandro" userId="d318735d-b8e5-4f1a-b3a1-33090e35db06" providerId="ADAL" clId="{F5B953ED-52A5-4DDC-B605-44D8BD85C330}" dt="2021-02-13T21:46:17.040" v="4431" actId="20577"/>
          <ac:spMkLst>
            <pc:docMk/>
            <pc:sldMk cId="1316217849" sldId="533"/>
            <ac:spMk id="2" creationId="{88AEA14C-5323-49DF-9064-21A9EE43D9CF}"/>
          </ac:spMkLst>
        </pc:spChg>
        <pc:spChg chg="add del mod">
          <ac:chgData name="Alejandro" userId="d318735d-b8e5-4f1a-b3a1-33090e35db06" providerId="ADAL" clId="{F5B953ED-52A5-4DDC-B605-44D8BD85C330}" dt="2021-02-14T08:10:58.182" v="4559" actId="478"/>
          <ac:spMkLst>
            <pc:docMk/>
            <pc:sldMk cId="1316217849" sldId="533"/>
            <ac:spMk id="5" creationId="{21F98399-E10A-4E79-8F68-4BDDE2642CFE}"/>
          </ac:spMkLst>
        </pc:spChg>
        <pc:spChg chg="del">
          <ac:chgData name="Alejandro" userId="d318735d-b8e5-4f1a-b3a1-33090e35db06" providerId="ADAL" clId="{F5B953ED-52A5-4DDC-B605-44D8BD85C330}" dt="2021-02-13T21:46:33.597" v="4449" actId="478"/>
          <ac:spMkLst>
            <pc:docMk/>
            <pc:sldMk cId="1316217849" sldId="533"/>
            <ac:spMk id="10" creationId="{AB0BACC2-7D22-4A05-96C6-26744F317257}"/>
          </ac:spMkLst>
        </pc:spChg>
        <pc:spChg chg="mod">
          <ac:chgData name="Alejandro" userId="d318735d-b8e5-4f1a-b3a1-33090e35db06" providerId="ADAL" clId="{F5B953ED-52A5-4DDC-B605-44D8BD85C330}" dt="2021-02-13T21:49:22.332" v="4518" actId="27636"/>
          <ac:spMkLst>
            <pc:docMk/>
            <pc:sldMk cId="1316217849" sldId="533"/>
            <ac:spMk id="11" creationId="{0D18BF57-CBA5-43AD-BE50-68BA93BFB54E}"/>
          </ac:spMkLst>
        </pc:spChg>
        <pc:spChg chg="del">
          <ac:chgData name="Alejandro" userId="d318735d-b8e5-4f1a-b3a1-33090e35db06" providerId="ADAL" clId="{F5B953ED-52A5-4DDC-B605-44D8BD85C330}" dt="2021-02-13T21:46:33.597" v="4449" actId="478"/>
          <ac:spMkLst>
            <pc:docMk/>
            <pc:sldMk cId="1316217849" sldId="533"/>
            <ac:spMk id="12" creationId="{DCC8640F-A2F4-47FA-A7A6-1A9A6CA4423F}"/>
          </ac:spMkLst>
        </pc:spChg>
        <pc:spChg chg="add mod">
          <ac:chgData name="Alejandro" userId="d318735d-b8e5-4f1a-b3a1-33090e35db06" providerId="ADAL" clId="{F5B953ED-52A5-4DDC-B605-44D8BD85C330}" dt="2021-02-13T21:46:58.182" v="4454" actId="404"/>
          <ac:spMkLst>
            <pc:docMk/>
            <pc:sldMk cId="1316217849" sldId="533"/>
            <ac:spMk id="13" creationId="{ECB3857E-EC32-44D9-8D6F-9BC6C4A52F1C}"/>
          </ac:spMkLst>
        </pc:spChg>
        <pc:spChg chg="del">
          <ac:chgData name="Alejandro" userId="d318735d-b8e5-4f1a-b3a1-33090e35db06" providerId="ADAL" clId="{F5B953ED-52A5-4DDC-B605-44D8BD85C330}" dt="2021-02-13T21:46:33.597" v="4449" actId="478"/>
          <ac:spMkLst>
            <pc:docMk/>
            <pc:sldMk cId="1316217849" sldId="533"/>
            <ac:spMk id="15" creationId="{3936594C-E58C-44DC-BF93-0419A4D06890}"/>
          </ac:spMkLst>
        </pc:spChg>
        <pc:spChg chg="add del">
          <ac:chgData name="Alejandro" userId="d318735d-b8e5-4f1a-b3a1-33090e35db06" providerId="ADAL" clId="{F5B953ED-52A5-4DDC-B605-44D8BD85C330}" dt="2021-02-13T21:49:50.094" v="4521" actId="22"/>
          <ac:spMkLst>
            <pc:docMk/>
            <pc:sldMk cId="1316217849" sldId="533"/>
            <ac:spMk id="16" creationId="{AA785363-5EB5-4D92-9F2D-29EBE24993F1}"/>
          </ac:spMkLst>
        </pc:spChg>
        <pc:spChg chg="add del">
          <ac:chgData name="Alejandro" userId="d318735d-b8e5-4f1a-b3a1-33090e35db06" providerId="ADAL" clId="{F5B953ED-52A5-4DDC-B605-44D8BD85C330}" dt="2021-02-13T21:49:52.613" v="4523" actId="22"/>
          <ac:spMkLst>
            <pc:docMk/>
            <pc:sldMk cId="1316217849" sldId="533"/>
            <ac:spMk id="18" creationId="{13841D97-1AB3-495B-9660-563DFFFBCDFA}"/>
          </ac:spMkLst>
        </pc:spChg>
        <pc:spChg chg="add mod">
          <ac:chgData name="Alejandro" userId="d318735d-b8e5-4f1a-b3a1-33090e35db06" providerId="ADAL" clId="{F5B953ED-52A5-4DDC-B605-44D8BD85C330}" dt="2021-02-13T21:50:08.080" v="4529" actId="1076"/>
          <ac:spMkLst>
            <pc:docMk/>
            <pc:sldMk cId="1316217849" sldId="533"/>
            <ac:spMk id="19" creationId="{9C22CE71-E802-41E6-960D-F797822B5FD0}"/>
          </ac:spMkLst>
        </pc:spChg>
        <pc:cxnChg chg="del">
          <ac:chgData name="Alejandro" userId="d318735d-b8e5-4f1a-b3a1-33090e35db06" providerId="ADAL" clId="{F5B953ED-52A5-4DDC-B605-44D8BD85C330}" dt="2021-02-13T21:46:33.597" v="4449" actId="478"/>
          <ac:cxnSpMkLst>
            <pc:docMk/>
            <pc:sldMk cId="1316217849" sldId="533"/>
            <ac:cxnSpMk id="8" creationId="{A48F7EA6-8651-4C6D-B538-20D6320ED1E1}"/>
          </ac:cxnSpMkLst>
        </pc:cxnChg>
        <pc:cxnChg chg="del mod">
          <ac:chgData name="Alejandro" userId="d318735d-b8e5-4f1a-b3a1-33090e35db06" providerId="ADAL" clId="{F5B953ED-52A5-4DDC-B605-44D8BD85C330}" dt="2021-02-13T21:46:33.597" v="4449" actId="478"/>
          <ac:cxnSpMkLst>
            <pc:docMk/>
            <pc:sldMk cId="1316217849" sldId="533"/>
            <ac:cxnSpMk id="17" creationId="{A494DE05-6FD7-40A6-A049-9CF20ED41767}"/>
          </ac:cxnSpMkLst>
        </pc:cxnChg>
      </pc:sldChg>
      <pc:sldChg chg="addSp delSp modSp add mod ord">
        <pc:chgData name="Alejandro" userId="d318735d-b8e5-4f1a-b3a1-33090e35db06" providerId="ADAL" clId="{F5B953ED-52A5-4DDC-B605-44D8BD85C330}" dt="2021-02-14T11:07:00.656" v="6082" actId="478"/>
        <pc:sldMkLst>
          <pc:docMk/>
          <pc:sldMk cId="3578421374" sldId="534"/>
        </pc:sldMkLst>
        <pc:spChg chg="mod">
          <ac:chgData name="Alejandro" userId="d318735d-b8e5-4f1a-b3a1-33090e35db06" providerId="ADAL" clId="{F5B953ED-52A5-4DDC-B605-44D8BD85C330}" dt="2021-02-14T08:13:02.085" v="4568"/>
          <ac:spMkLst>
            <pc:docMk/>
            <pc:sldMk cId="3578421374" sldId="534"/>
            <ac:spMk id="2" creationId="{88AEA14C-5323-49DF-9064-21A9EE43D9CF}"/>
          </ac:spMkLst>
        </pc:spChg>
        <pc:spChg chg="mod">
          <ac:chgData name="Alejandro" userId="d318735d-b8e5-4f1a-b3a1-33090e35db06" providerId="ADAL" clId="{F5B953ED-52A5-4DDC-B605-44D8BD85C330}" dt="2021-02-14T11:06:57.235" v="6081" actId="27636"/>
          <ac:spMkLst>
            <pc:docMk/>
            <pc:sldMk cId="3578421374" sldId="534"/>
            <ac:spMk id="4" creationId="{DF139E46-FC1F-4B82-83C7-7A947C1E3732}"/>
          </ac:spMkLst>
        </pc:spChg>
        <pc:spChg chg="add mod">
          <ac:chgData name="Alejandro" userId="d318735d-b8e5-4f1a-b3a1-33090e35db06" providerId="ADAL" clId="{F5B953ED-52A5-4DDC-B605-44D8BD85C330}" dt="2021-02-14T08:14:23.851" v="4579" actId="1076"/>
          <ac:spMkLst>
            <pc:docMk/>
            <pc:sldMk cId="3578421374" sldId="534"/>
            <ac:spMk id="9" creationId="{5D893462-EDA0-4C28-A20F-C7F793487797}"/>
          </ac:spMkLst>
        </pc:spChg>
        <pc:spChg chg="add del mod">
          <ac:chgData name="Alejandro" userId="d318735d-b8e5-4f1a-b3a1-33090e35db06" providerId="ADAL" clId="{F5B953ED-52A5-4DDC-B605-44D8BD85C330}" dt="2021-02-14T11:07:00.656" v="6082" actId="478"/>
          <ac:spMkLst>
            <pc:docMk/>
            <pc:sldMk cId="3578421374" sldId="534"/>
            <ac:spMk id="11" creationId="{0D18BF57-CBA5-43AD-BE50-68BA93BFB54E}"/>
          </ac:spMkLst>
        </pc:spChg>
        <pc:spChg chg="del">
          <ac:chgData name="Alejandro" userId="d318735d-b8e5-4f1a-b3a1-33090e35db06" providerId="ADAL" clId="{F5B953ED-52A5-4DDC-B605-44D8BD85C330}" dt="2021-02-14T08:13:24.308" v="4572" actId="478"/>
          <ac:spMkLst>
            <pc:docMk/>
            <pc:sldMk cId="3578421374" sldId="534"/>
            <ac:spMk id="13" creationId="{ECB3857E-EC32-44D9-8D6F-9BC6C4A52F1C}"/>
          </ac:spMkLst>
        </pc:spChg>
        <pc:spChg chg="del">
          <ac:chgData name="Alejandro" userId="d318735d-b8e5-4f1a-b3a1-33090e35db06" providerId="ADAL" clId="{F5B953ED-52A5-4DDC-B605-44D8BD85C330}" dt="2021-02-14T08:13:24.308" v="4572" actId="478"/>
          <ac:spMkLst>
            <pc:docMk/>
            <pc:sldMk cId="3578421374" sldId="534"/>
            <ac:spMk id="19" creationId="{9C22CE71-E802-41E6-960D-F797822B5FD0}"/>
          </ac:spMkLst>
        </pc:spChg>
      </pc:sldChg>
      <pc:sldChg chg="addSp delSp modSp add mod ord">
        <pc:chgData name="Alejandro" userId="d318735d-b8e5-4f1a-b3a1-33090e35db06" providerId="ADAL" clId="{F5B953ED-52A5-4DDC-B605-44D8BD85C330}" dt="2021-02-14T08:20:40.107" v="4664"/>
        <pc:sldMkLst>
          <pc:docMk/>
          <pc:sldMk cId="3837595659" sldId="535"/>
        </pc:sldMkLst>
        <pc:spChg chg="mod">
          <ac:chgData name="Alejandro" userId="d318735d-b8e5-4f1a-b3a1-33090e35db06" providerId="ADAL" clId="{F5B953ED-52A5-4DDC-B605-44D8BD85C330}" dt="2021-02-14T08:20:40.107" v="4664"/>
          <ac:spMkLst>
            <pc:docMk/>
            <pc:sldMk cId="3837595659" sldId="535"/>
            <ac:spMk id="2" creationId="{88AEA14C-5323-49DF-9064-21A9EE43D9CF}"/>
          </ac:spMkLst>
        </pc:spChg>
        <pc:spChg chg="add del mod">
          <ac:chgData name="Alejandro" userId="d318735d-b8e5-4f1a-b3a1-33090e35db06" providerId="ADAL" clId="{F5B953ED-52A5-4DDC-B605-44D8BD85C330}" dt="2021-02-14T08:19:03.520" v="4652" actId="12"/>
          <ac:spMkLst>
            <pc:docMk/>
            <pc:sldMk cId="3837595659" sldId="535"/>
            <ac:spMk id="4" creationId="{DF139E46-FC1F-4B82-83C7-7A947C1E3732}"/>
          </ac:spMkLst>
        </pc:spChg>
        <pc:spChg chg="add del mod">
          <ac:chgData name="Alejandro" userId="d318735d-b8e5-4f1a-b3a1-33090e35db06" providerId="ADAL" clId="{F5B953ED-52A5-4DDC-B605-44D8BD85C330}" dt="2021-02-14T08:16:14.296" v="4603" actId="478"/>
          <ac:spMkLst>
            <pc:docMk/>
            <pc:sldMk cId="3837595659" sldId="535"/>
            <ac:spMk id="5" creationId="{22D34BAF-3F01-4970-B521-0ED970241FAF}"/>
          </ac:spMkLst>
        </pc:spChg>
        <pc:spChg chg="add del">
          <ac:chgData name="Alejandro" userId="d318735d-b8e5-4f1a-b3a1-33090e35db06" providerId="ADAL" clId="{F5B953ED-52A5-4DDC-B605-44D8BD85C330}" dt="2021-02-14T08:16:28.503" v="4606" actId="22"/>
          <ac:spMkLst>
            <pc:docMk/>
            <pc:sldMk cId="3837595659" sldId="535"/>
            <ac:spMk id="9" creationId="{697FB13B-1AD1-4954-A67A-C711A403DA25}"/>
          </ac:spMkLst>
        </pc:spChg>
        <pc:spChg chg="add del mod">
          <ac:chgData name="Alejandro" userId="d318735d-b8e5-4f1a-b3a1-33090e35db06" providerId="ADAL" clId="{F5B953ED-52A5-4DDC-B605-44D8BD85C330}" dt="2021-02-14T08:18:18.171" v="4647" actId="478"/>
          <ac:spMkLst>
            <pc:docMk/>
            <pc:sldMk cId="3837595659" sldId="535"/>
            <ac:spMk id="11" creationId="{0D18BF57-CBA5-43AD-BE50-68BA93BFB54E}"/>
          </ac:spMkLst>
        </pc:spChg>
        <pc:spChg chg="add mod">
          <ac:chgData name="Alejandro" userId="d318735d-b8e5-4f1a-b3a1-33090e35db06" providerId="ADAL" clId="{F5B953ED-52A5-4DDC-B605-44D8BD85C330}" dt="2021-02-14T08:20:27.813" v="4662" actId="1076"/>
          <ac:spMkLst>
            <pc:docMk/>
            <pc:sldMk cId="3837595659" sldId="535"/>
            <ac:spMk id="12" creationId="{B3D083AE-A994-43ED-B25F-D590E068116C}"/>
          </ac:spMkLst>
        </pc:spChg>
      </pc:sldChg>
      <pc:sldChg chg="addSp delSp modSp add mod ord">
        <pc:chgData name="Alejandro" userId="d318735d-b8e5-4f1a-b3a1-33090e35db06" providerId="ADAL" clId="{F5B953ED-52A5-4DDC-B605-44D8BD85C330}" dt="2021-02-14T08:26:30.731" v="4718" actId="1076"/>
        <pc:sldMkLst>
          <pc:docMk/>
          <pc:sldMk cId="3559116904" sldId="536"/>
        </pc:sldMkLst>
        <pc:spChg chg="mod">
          <ac:chgData name="Alejandro" userId="d318735d-b8e5-4f1a-b3a1-33090e35db06" providerId="ADAL" clId="{F5B953ED-52A5-4DDC-B605-44D8BD85C330}" dt="2021-02-14T08:21:14.469" v="4668"/>
          <ac:spMkLst>
            <pc:docMk/>
            <pc:sldMk cId="3559116904" sldId="536"/>
            <ac:spMk id="2" creationId="{88AEA14C-5323-49DF-9064-21A9EE43D9CF}"/>
          </ac:spMkLst>
        </pc:spChg>
        <pc:spChg chg="mod">
          <ac:chgData name="Alejandro" userId="d318735d-b8e5-4f1a-b3a1-33090e35db06" providerId="ADAL" clId="{F5B953ED-52A5-4DDC-B605-44D8BD85C330}" dt="2021-02-14T08:22:03.027" v="4682" actId="20577"/>
          <ac:spMkLst>
            <pc:docMk/>
            <pc:sldMk cId="3559116904" sldId="536"/>
            <ac:spMk id="4" creationId="{DF139E46-FC1F-4B82-83C7-7A947C1E3732}"/>
          </ac:spMkLst>
        </pc:spChg>
        <pc:spChg chg="add mod">
          <ac:chgData name="Alejandro" userId="d318735d-b8e5-4f1a-b3a1-33090e35db06" providerId="ADAL" clId="{F5B953ED-52A5-4DDC-B605-44D8BD85C330}" dt="2021-02-14T08:23:02.540" v="4694" actId="1076"/>
          <ac:spMkLst>
            <pc:docMk/>
            <pc:sldMk cId="3559116904" sldId="536"/>
            <ac:spMk id="6" creationId="{86DB3A96-187C-4DFA-82EA-F1891D47D1D9}"/>
          </ac:spMkLst>
        </pc:spChg>
        <pc:spChg chg="add mod">
          <ac:chgData name="Alejandro" userId="d318735d-b8e5-4f1a-b3a1-33090e35db06" providerId="ADAL" clId="{F5B953ED-52A5-4DDC-B605-44D8BD85C330}" dt="2021-02-14T08:26:30.731" v="4718" actId="1076"/>
          <ac:spMkLst>
            <pc:docMk/>
            <pc:sldMk cId="3559116904" sldId="536"/>
            <ac:spMk id="8" creationId="{A6F1E252-F481-4BA9-A414-DCACAA885E4F}"/>
          </ac:spMkLst>
        </pc:spChg>
        <pc:spChg chg="add del mod">
          <ac:chgData name="Alejandro" userId="d318735d-b8e5-4f1a-b3a1-33090e35db06" providerId="ADAL" clId="{F5B953ED-52A5-4DDC-B605-44D8BD85C330}" dt="2021-02-14T08:21:32.114" v="4670" actId="478"/>
          <ac:spMkLst>
            <pc:docMk/>
            <pc:sldMk cId="3559116904" sldId="536"/>
            <ac:spMk id="11" creationId="{0D18BF57-CBA5-43AD-BE50-68BA93BFB54E}"/>
          </ac:spMkLst>
        </pc:spChg>
        <pc:cxnChg chg="add mod">
          <ac:chgData name="Alejandro" userId="d318735d-b8e5-4f1a-b3a1-33090e35db06" providerId="ADAL" clId="{F5B953ED-52A5-4DDC-B605-44D8BD85C330}" dt="2021-02-14T08:26:30.731" v="4718" actId="1076"/>
          <ac:cxnSpMkLst>
            <pc:docMk/>
            <pc:sldMk cId="3559116904" sldId="536"/>
            <ac:cxnSpMk id="7" creationId="{A5E32E1A-DED1-45EC-AD7F-EE3EC30A7B51}"/>
          </ac:cxnSpMkLst>
        </pc:cxnChg>
      </pc:sldChg>
      <pc:sldChg chg="addSp delSp modSp add mod ord">
        <pc:chgData name="Alejandro" userId="d318735d-b8e5-4f1a-b3a1-33090e35db06" providerId="ADAL" clId="{F5B953ED-52A5-4DDC-B605-44D8BD85C330}" dt="2021-02-14T10:39:10.711" v="5260" actId="20577"/>
        <pc:sldMkLst>
          <pc:docMk/>
          <pc:sldMk cId="561871499" sldId="537"/>
        </pc:sldMkLst>
        <pc:spChg chg="mod">
          <ac:chgData name="Alejandro" userId="d318735d-b8e5-4f1a-b3a1-33090e35db06" providerId="ADAL" clId="{F5B953ED-52A5-4DDC-B605-44D8BD85C330}" dt="2021-02-14T10:39:10.711" v="5260" actId="20577"/>
          <ac:spMkLst>
            <pc:docMk/>
            <pc:sldMk cId="561871499" sldId="537"/>
            <ac:spMk id="2" creationId="{88AEA14C-5323-49DF-9064-21A9EE43D9CF}"/>
          </ac:spMkLst>
        </pc:spChg>
        <pc:spChg chg="mod">
          <ac:chgData name="Alejandro" userId="d318735d-b8e5-4f1a-b3a1-33090e35db06" providerId="ADAL" clId="{F5B953ED-52A5-4DDC-B605-44D8BD85C330}" dt="2021-02-14T10:37:55.124" v="5252" actId="20577"/>
          <ac:spMkLst>
            <pc:docMk/>
            <pc:sldMk cId="561871499" sldId="537"/>
            <ac:spMk id="4" creationId="{DF139E46-FC1F-4B82-83C7-7A947C1E3732}"/>
          </ac:spMkLst>
        </pc:spChg>
        <pc:spChg chg="add mod">
          <ac:chgData name="Alejandro" userId="d318735d-b8e5-4f1a-b3a1-33090e35db06" providerId="ADAL" clId="{F5B953ED-52A5-4DDC-B605-44D8BD85C330}" dt="2021-02-14T10:35:26.543" v="5236" actId="20577"/>
          <ac:spMkLst>
            <pc:docMk/>
            <pc:sldMk cId="561871499" sldId="537"/>
            <ac:spMk id="7" creationId="{3018047F-3DEB-4D04-9B6D-1F55F82A87D8}"/>
          </ac:spMkLst>
        </pc:spChg>
        <pc:spChg chg="add mod">
          <ac:chgData name="Alejandro" userId="d318735d-b8e5-4f1a-b3a1-33090e35db06" providerId="ADAL" clId="{F5B953ED-52A5-4DDC-B605-44D8BD85C330}" dt="2021-02-14T10:35:20.038" v="5234" actId="1076"/>
          <ac:spMkLst>
            <pc:docMk/>
            <pc:sldMk cId="561871499" sldId="537"/>
            <ac:spMk id="9" creationId="{5603D81D-AE82-493B-B789-7AC3394F79A0}"/>
          </ac:spMkLst>
        </pc:spChg>
        <pc:spChg chg="add mod">
          <ac:chgData name="Alejandro" userId="d318735d-b8e5-4f1a-b3a1-33090e35db06" providerId="ADAL" clId="{F5B953ED-52A5-4DDC-B605-44D8BD85C330}" dt="2021-02-14T10:36:44.370" v="5241" actId="14100"/>
          <ac:spMkLst>
            <pc:docMk/>
            <pc:sldMk cId="561871499" sldId="537"/>
            <ac:spMk id="10" creationId="{BB271C5C-487C-46D2-A597-4BDF6C4DFE72}"/>
          </ac:spMkLst>
        </pc:spChg>
        <pc:spChg chg="del">
          <ac:chgData name="Alejandro" userId="d318735d-b8e5-4f1a-b3a1-33090e35db06" providerId="ADAL" clId="{F5B953ED-52A5-4DDC-B605-44D8BD85C330}" dt="2021-02-14T10:33:57.267" v="5118" actId="478"/>
          <ac:spMkLst>
            <pc:docMk/>
            <pc:sldMk cId="561871499" sldId="537"/>
            <ac:spMk id="11" creationId="{0D18BF57-CBA5-43AD-BE50-68BA93BFB54E}"/>
          </ac:spMkLst>
        </pc:spChg>
        <pc:spChg chg="add mod">
          <ac:chgData name="Alejandro" userId="d318735d-b8e5-4f1a-b3a1-33090e35db06" providerId="ADAL" clId="{F5B953ED-52A5-4DDC-B605-44D8BD85C330}" dt="2021-02-14T10:37:00.895" v="5246" actId="14100"/>
          <ac:spMkLst>
            <pc:docMk/>
            <pc:sldMk cId="561871499" sldId="537"/>
            <ac:spMk id="12" creationId="{88AC65FF-04E5-485F-9BCD-9C6F6E631913}"/>
          </ac:spMkLst>
        </pc:spChg>
        <pc:cxnChg chg="add mod">
          <ac:chgData name="Alejandro" userId="d318735d-b8e5-4f1a-b3a1-33090e35db06" providerId="ADAL" clId="{F5B953ED-52A5-4DDC-B605-44D8BD85C330}" dt="2021-02-14T10:37:45.823" v="5251" actId="1582"/>
          <ac:cxnSpMkLst>
            <pc:docMk/>
            <pc:sldMk cId="561871499" sldId="537"/>
            <ac:cxnSpMk id="8" creationId="{8DF4A106-AE47-4CB0-BE9C-70285D35D6A9}"/>
          </ac:cxnSpMkLst>
        </pc:cxnChg>
      </pc:sldChg>
      <pc:sldChg chg="addSp delSp modSp add mod ord">
        <pc:chgData name="Alejandro" userId="d318735d-b8e5-4f1a-b3a1-33090e35db06" providerId="ADAL" clId="{F5B953ED-52A5-4DDC-B605-44D8BD85C330}" dt="2021-02-14T10:54:21.879" v="5827" actId="27636"/>
        <pc:sldMkLst>
          <pc:docMk/>
          <pc:sldMk cId="1009464586" sldId="538"/>
        </pc:sldMkLst>
        <pc:spChg chg="mod">
          <ac:chgData name="Alejandro" userId="d318735d-b8e5-4f1a-b3a1-33090e35db06" providerId="ADAL" clId="{F5B953ED-52A5-4DDC-B605-44D8BD85C330}" dt="2021-02-14T08:27:49.133" v="4721"/>
          <ac:spMkLst>
            <pc:docMk/>
            <pc:sldMk cId="1009464586" sldId="538"/>
            <ac:spMk id="2" creationId="{88AEA14C-5323-49DF-9064-21A9EE43D9CF}"/>
          </ac:spMkLst>
        </pc:spChg>
        <pc:spChg chg="mod">
          <ac:chgData name="Alejandro" userId="d318735d-b8e5-4f1a-b3a1-33090e35db06" providerId="ADAL" clId="{F5B953ED-52A5-4DDC-B605-44D8BD85C330}" dt="2021-02-14T10:54:21.879" v="5827" actId="27636"/>
          <ac:spMkLst>
            <pc:docMk/>
            <pc:sldMk cId="1009464586" sldId="538"/>
            <ac:spMk id="4" creationId="{DF139E46-FC1F-4B82-83C7-7A947C1E3732}"/>
          </ac:spMkLst>
        </pc:spChg>
        <pc:spChg chg="add mod">
          <ac:chgData name="Alejandro" userId="d318735d-b8e5-4f1a-b3a1-33090e35db06" providerId="ADAL" clId="{F5B953ED-52A5-4DDC-B605-44D8BD85C330}" dt="2021-02-14T10:51:55.067" v="5591" actId="1076"/>
          <ac:spMkLst>
            <pc:docMk/>
            <pc:sldMk cId="1009464586" sldId="538"/>
            <ac:spMk id="7" creationId="{633CFEB1-14E7-4D0C-9618-3B1D4E22EAA2}"/>
          </ac:spMkLst>
        </pc:spChg>
        <pc:spChg chg="del">
          <ac:chgData name="Alejandro" userId="d318735d-b8e5-4f1a-b3a1-33090e35db06" providerId="ADAL" clId="{F5B953ED-52A5-4DDC-B605-44D8BD85C330}" dt="2021-02-14T10:52:11.986" v="5592" actId="478"/>
          <ac:spMkLst>
            <pc:docMk/>
            <pc:sldMk cId="1009464586" sldId="538"/>
            <ac:spMk id="11" creationId="{0D18BF57-CBA5-43AD-BE50-68BA93BFB54E}"/>
          </ac:spMkLst>
        </pc:spChg>
      </pc:sldChg>
      <pc:sldChg chg="addSp modSp add mod ord">
        <pc:chgData name="Alejandro" userId="d318735d-b8e5-4f1a-b3a1-33090e35db06" providerId="ADAL" clId="{F5B953ED-52A5-4DDC-B605-44D8BD85C330}" dt="2021-02-22T12:33:45.974" v="23685" actId="20577"/>
        <pc:sldMkLst>
          <pc:docMk/>
          <pc:sldMk cId="3272342915" sldId="539"/>
        </pc:sldMkLst>
        <pc:spChg chg="mod">
          <ac:chgData name="Alejandro" userId="d318735d-b8e5-4f1a-b3a1-33090e35db06" providerId="ADAL" clId="{F5B953ED-52A5-4DDC-B605-44D8BD85C330}" dt="2021-02-14T08:28:11.289" v="4722"/>
          <ac:spMkLst>
            <pc:docMk/>
            <pc:sldMk cId="3272342915" sldId="539"/>
            <ac:spMk id="2" creationId="{88AEA14C-5323-49DF-9064-21A9EE43D9CF}"/>
          </ac:spMkLst>
        </pc:spChg>
        <pc:spChg chg="mod">
          <ac:chgData name="Alejandro" userId="d318735d-b8e5-4f1a-b3a1-33090e35db06" providerId="ADAL" clId="{F5B953ED-52A5-4DDC-B605-44D8BD85C330}" dt="2021-02-14T08:30:38.452" v="4858" actId="27636"/>
          <ac:spMkLst>
            <pc:docMk/>
            <pc:sldMk cId="3272342915" sldId="539"/>
            <ac:spMk id="4" creationId="{DF139E46-FC1F-4B82-83C7-7A947C1E3732}"/>
          </ac:spMkLst>
        </pc:spChg>
        <pc:spChg chg="add mod">
          <ac:chgData name="Alejandro" userId="d318735d-b8e5-4f1a-b3a1-33090e35db06" providerId="ADAL" clId="{F5B953ED-52A5-4DDC-B605-44D8BD85C330}" dt="2021-02-22T12:33:45.974" v="23685" actId="20577"/>
          <ac:spMkLst>
            <pc:docMk/>
            <pc:sldMk cId="3272342915" sldId="539"/>
            <ac:spMk id="7" creationId="{58BE88DD-0E70-4BCF-9C09-77416B8C0C8E}"/>
          </ac:spMkLst>
        </pc:spChg>
        <pc:spChg chg="add mod">
          <ac:chgData name="Alejandro" userId="d318735d-b8e5-4f1a-b3a1-33090e35db06" providerId="ADAL" clId="{F5B953ED-52A5-4DDC-B605-44D8BD85C330}" dt="2021-02-14T08:33:48.611" v="4934" actId="1076"/>
          <ac:spMkLst>
            <pc:docMk/>
            <pc:sldMk cId="3272342915" sldId="539"/>
            <ac:spMk id="8" creationId="{02D7A1D1-E562-4D87-B5C7-825108D93AE7}"/>
          </ac:spMkLst>
        </pc:spChg>
        <pc:spChg chg="add mod">
          <ac:chgData name="Alejandro" userId="d318735d-b8e5-4f1a-b3a1-33090e35db06" providerId="ADAL" clId="{F5B953ED-52A5-4DDC-B605-44D8BD85C330}" dt="2021-02-14T08:34:46.151" v="4950" actId="1076"/>
          <ac:spMkLst>
            <pc:docMk/>
            <pc:sldMk cId="3272342915" sldId="539"/>
            <ac:spMk id="10" creationId="{9800D1DC-F48E-4A69-9D5F-FF303C34CF7E}"/>
          </ac:spMkLst>
        </pc:spChg>
        <pc:spChg chg="mod">
          <ac:chgData name="Alejandro" userId="d318735d-b8e5-4f1a-b3a1-33090e35db06" providerId="ADAL" clId="{F5B953ED-52A5-4DDC-B605-44D8BD85C330}" dt="2021-02-14T08:33:11.300" v="4928" actId="27636"/>
          <ac:spMkLst>
            <pc:docMk/>
            <pc:sldMk cId="3272342915" sldId="539"/>
            <ac:spMk id="11" creationId="{0D18BF57-CBA5-43AD-BE50-68BA93BFB54E}"/>
          </ac:spMkLst>
        </pc:spChg>
      </pc:sldChg>
      <pc:sldChg chg="addSp modSp add mod setBg">
        <pc:chgData name="Alejandro" userId="d318735d-b8e5-4f1a-b3a1-33090e35db06" providerId="ADAL" clId="{F5B953ED-52A5-4DDC-B605-44D8BD85C330}" dt="2021-02-22T12:36:52.653" v="23686" actId="20578"/>
        <pc:sldMkLst>
          <pc:docMk/>
          <pc:sldMk cId="3350774079" sldId="540"/>
        </pc:sldMkLst>
        <pc:spChg chg="add">
          <ac:chgData name="Alejandro" userId="d318735d-b8e5-4f1a-b3a1-33090e35db06" providerId="ADAL" clId="{F5B953ED-52A5-4DDC-B605-44D8BD85C330}" dt="2021-02-14T08:37:25.153" v="4953" actId="26606"/>
          <ac:spMkLst>
            <pc:docMk/>
            <pc:sldMk cId="3350774079" sldId="540"/>
            <ac:spMk id="100" creationId="{5A0118C5-4F8D-4CF4-BADD-53FEACC6C42A}"/>
          </ac:spMkLst>
        </pc:spChg>
        <pc:spChg chg="mod">
          <ac:chgData name="Alejandro" userId="d318735d-b8e5-4f1a-b3a1-33090e35db06" providerId="ADAL" clId="{F5B953ED-52A5-4DDC-B605-44D8BD85C330}" dt="2021-02-14T08:37:25.153" v="4953" actId="26606"/>
          <ac:spMkLst>
            <pc:docMk/>
            <pc:sldMk cId="3350774079" sldId="540"/>
            <ac:spMk id="540" creationId="{00000000-0000-0000-0000-000000000000}"/>
          </ac:spMkLst>
        </pc:spChg>
        <pc:spChg chg="mod">
          <ac:chgData name="Alejandro" userId="d318735d-b8e5-4f1a-b3a1-33090e35db06" providerId="ADAL" clId="{F5B953ED-52A5-4DDC-B605-44D8BD85C330}" dt="2021-02-14T12:48:41.460" v="8025" actId="27636"/>
          <ac:spMkLst>
            <pc:docMk/>
            <pc:sldMk cId="3350774079" sldId="540"/>
            <ac:spMk id="541" creationId="{00000000-0000-0000-0000-000000000000}"/>
          </ac:spMkLst>
        </pc:spChg>
        <pc:spChg chg="mod">
          <ac:chgData name="Alejandro" userId="d318735d-b8e5-4f1a-b3a1-33090e35db06" providerId="ADAL" clId="{F5B953ED-52A5-4DDC-B605-44D8BD85C330}" dt="2021-02-22T12:36:52.653" v="23686" actId="20578"/>
          <ac:spMkLst>
            <pc:docMk/>
            <pc:sldMk cId="3350774079" sldId="540"/>
            <ac:spMk id="542" creationId="{00000000-0000-0000-0000-000000000000}"/>
          </ac:spMkLst>
        </pc:spChg>
        <pc:grpChg chg="add">
          <ac:chgData name="Alejandro" userId="d318735d-b8e5-4f1a-b3a1-33090e35db06" providerId="ADAL" clId="{F5B953ED-52A5-4DDC-B605-44D8BD85C330}" dt="2021-02-14T08:37:25.153" v="4953" actId="26606"/>
          <ac:grpSpMkLst>
            <pc:docMk/>
            <pc:sldMk cId="3350774079" sldId="540"/>
            <ac:grpSpMk id="102" creationId="{B894EFA8-F425-4D19-A94B-445388B31E20}"/>
          </ac:grpSpMkLst>
        </pc:grpChg>
        <pc:grpChg chg="add">
          <ac:chgData name="Alejandro" userId="d318735d-b8e5-4f1a-b3a1-33090e35db06" providerId="ADAL" clId="{F5B953ED-52A5-4DDC-B605-44D8BD85C330}" dt="2021-02-14T08:37:25.153" v="4953" actId="26606"/>
          <ac:grpSpMkLst>
            <pc:docMk/>
            <pc:sldMk cId="3350774079" sldId="540"/>
            <ac:grpSpMk id="106" creationId="{582A903B-6B78-4F0A-B7C9-3D80499020B8}"/>
          </ac:grpSpMkLst>
        </pc:grpChg>
        <pc:picChg chg="mod ord">
          <ac:chgData name="Alejandro" userId="d318735d-b8e5-4f1a-b3a1-33090e35db06" providerId="ADAL" clId="{F5B953ED-52A5-4DDC-B605-44D8BD85C330}" dt="2021-02-14T08:37:25.153" v="4953" actId="26606"/>
          <ac:picMkLst>
            <pc:docMk/>
            <pc:sldMk cId="3350774079" sldId="540"/>
            <ac:picMk id="543" creationId="{00000000-0000-0000-0000-000000000000}"/>
          </ac:picMkLst>
        </pc:picChg>
      </pc:sldChg>
      <pc:sldChg chg="addSp delSp modSp add mod ord">
        <pc:chgData name="Alejandro" userId="d318735d-b8e5-4f1a-b3a1-33090e35db06" providerId="ADAL" clId="{F5B953ED-52A5-4DDC-B605-44D8BD85C330}" dt="2021-02-14T08:46:15.757" v="5053" actId="14100"/>
        <pc:sldMkLst>
          <pc:docMk/>
          <pc:sldMk cId="67060168" sldId="541"/>
        </pc:sldMkLst>
        <pc:spChg chg="mod">
          <ac:chgData name="Alejandro" userId="d318735d-b8e5-4f1a-b3a1-33090e35db06" providerId="ADAL" clId="{F5B953ED-52A5-4DDC-B605-44D8BD85C330}" dt="2021-02-14T08:42:54.800" v="5024"/>
          <ac:spMkLst>
            <pc:docMk/>
            <pc:sldMk cId="67060168" sldId="541"/>
            <ac:spMk id="2" creationId="{88AEA14C-5323-49DF-9064-21A9EE43D9CF}"/>
          </ac:spMkLst>
        </pc:spChg>
        <pc:spChg chg="add del mod">
          <ac:chgData name="Alejandro" userId="d318735d-b8e5-4f1a-b3a1-33090e35db06" providerId="ADAL" clId="{F5B953ED-52A5-4DDC-B605-44D8BD85C330}" dt="2021-02-14T08:46:15.757" v="5053" actId="14100"/>
          <ac:spMkLst>
            <pc:docMk/>
            <pc:sldMk cId="67060168" sldId="541"/>
            <ac:spMk id="5" creationId="{B696A687-8109-4F50-8584-6CB46CECC1FD}"/>
          </ac:spMkLst>
        </pc:spChg>
        <pc:spChg chg="del">
          <ac:chgData name="Alejandro" userId="d318735d-b8e5-4f1a-b3a1-33090e35db06" providerId="ADAL" clId="{F5B953ED-52A5-4DDC-B605-44D8BD85C330}" dt="2021-02-14T08:39:10.632" v="4981" actId="478"/>
          <ac:spMkLst>
            <pc:docMk/>
            <pc:sldMk cId="67060168" sldId="541"/>
            <ac:spMk id="9" creationId="{DADF403D-15BD-46E6-8A2A-C9E0A3C64F9C}"/>
          </ac:spMkLst>
        </pc:spChg>
        <pc:spChg chg="add mod">
          <ac:chgData name="Alejandro" userId="d318735d-b8e5-4f1a-b3a1-33090e35db06" providerId="ADAL" clId="{F5B953ED-52A5-4DDC-B605-44D8BD85C330}" dt="2021-02-14T08:46:08.983" v="5051" actId="6549"/>
          <ac:spMkLst>
            <pc:docMk/>
            <pc:sldMk cId="67060168" sldId="541"/>
            <ac:spMk id="10" creationId="{1557C36D-2D91-4A87-B4F5-5DA26D92D90C}"/>
          </ac:spMkLst>
        </pc:spChg>
        <pc:spChg chg="mod">
          <ac:chgData name="Alejandro" userId="d318735d-b8e5-4f1a-b3a1-33090e35db06" providerId="ADAL" clId="{F5B953ED-52A5-4DDC-B605-44D8BD85C330}" dt="2021-02-14T08:43:24.019" v="5033"/>
          <ac:spMkLst>
            <pc:docMk/>
            <pc:sldMk cId="67060168" sldId="541"/>
            <ac:spMk id="11" creationId="{0D18BF57-CBA5-43AD-BE50-68BA93BFB54E}"/>
          </ac:spMkLst>
        </pc:spChg>
        <pc:spChg chg="del mod">
          <ac:chgData name="Alejandro" userId="d318735d-b8e5-4f1a-b3a1-33090e35db06" providerId="ADAL" clId="{F5B953ED-52A5-4DDC-B605-44D8BD85C330}" dt="2021-02-14T08:39:14.925" v="4983" actId="478"/>
          <ac:spMkLst>
            <pc:docMk/>
            <pc:sldMk cId="67060168" sldId="541"/>
            <ac:spMk id="16" creationId="{CFBC68BB-16D5-4C8C-AE99-FEF480EC4641}"/>
          </ac:spMkLst>
        </pc:spChg>
        <pc:spChg chg="del">
          <ac:chgData name="Alejandro" userId="d318735d-b8e5-4f1a-b3a1-33090e35db06" providerId="ADAL" clId="{F5B953ED-52A5-4DDC-B605-44D8BD85C330}" dt="2021-02-14T08:39:17.066" v="4984" actId="478"/>
          <ac:spMkLst>
            <pc:docMk/>
            <pc:sldMk cId="67060168" sldId="541"/>
            <ac:spMk id="19" creationId="{298064F0-37C2-4F11-9AEA-8766FF9BDEC2}"/>
          </ac:spMkLst>
        </pc:spChg>
      </pc:sldChg>
      <pc:sldChg chg="addSp modSp add mod ord">
        <pc:chgData name="Alejandro" userId="d318735d-b8e5-4f1a-b3a1-33090e35db06" providerId="ADAL" clId="{F5B953ED-52A5-4DDC-B605-44D8BD85C330}" dt="2021-02-14T08:47:31.263" v="5059" actId="1076"/>
        <pc:sldMkLst>
          <pc:docMk/>
          <pc:sldMk cId="1364558634" sldId="542"/>
        </pc:sldMkLst>
        <pc:spChg chg="mod">
          <ac:chgData name="Alejandro" userId="d318735d-b8e5-4f1a-b3a1-33090e35db06" providerId="ADAL" clId="{F5B953ED-52A5-4DDC-B605-44D8BD85C330}" dt="2021-02-14T08:44:31.829" v="5038"/>
          <ac:spMkLst>
            <pc:docMk/>
            <pc:sldMk cId="1364558634" sldId="542"/>
            <ac:spMk id="2" creationId="{88AEA14C-5323-49DF-9064-21A9EE43D9CF}"/>
          </ac:spMkLst>
        </pc:spChg>
        <pc:spChg chg="add mod">
          <ac:chgData name="Alejandro" userId="d318735d-b8e5-4f1a-b3a1-33090e35db06" providerId="ADAL" clId="{F5B953ED-52A5-4DDC-B605-44D8BD85C330}" dt="2021-02-14T08:47:10.729" v="5055" actId="1076"/>
          <ac:spMkLst>
            <pc:docMk/>
            <pc:sldMk cId="1364558634" sldId="542"/>
            <ac:spMk id="7" creationId="{582BC87A-D3BE-4144-9B59-8C720392E17F}"/>
          </ac:spMkLst>
        </pc:spChg>
        <pc:spChg chg="add mod">
          <ac:chgData name="Alejandro" userId="d318735d-b8e5-4f1a-b3a1-33090e35db06" providerId="ADAL" clId="{F5B953ED-52A5-4DDC-B605-44D8BD85C330}" dt="2021-02-14T08:47:31.263" v="5059" actId="1076"/>
          <ac:spMkLst>
            <pc:docMk/>
            <pc:sldMk cId="1364558634" sldId="542"/>
            <ac:spMk id="8" creationId="{31E66268-ADF1-4F40-99E7-F88C323A8C64}"/>
          </ac:spMkLst>
        </pc:spChg>
        <pc:spChg chg="mod">
          <ac:chgData name="Alejandro" userId="d318735d-b8e5-4f1a-b3a1-33090e35db06" providerId="ADAL" clId="{F5B953ED-52A5-4DDC-B605-44D8BD85C330}" dt="2021-02-14T08:44:51.681" v="5044"/>
          <ac:spMkLst>
            <pc:docMk/>
            <pc:sldMk cId="1364558634" sldId="542"/>
            <ac:spMk id="11" creationId="{0D18BF57-CBA5-43AD-BE50-68BA93BFB54E}"/>
          </ac:spMkLst>
        </pc:spChg>
      </pc:sldChg>
      <pc:sldChg chg="addSp modSp add mod ord">
        <pc:chgData name="Alejandro" userId="d318735d-b8e5-4f1a-b3a1-33090e35db06" providerId="ADAL" clId="{F5B953ED-52A5-4DDC-B605-44D8BD85C330}" dt="2021-02-21T11:36:11.441" v="19557" actId="27636"/>
        <pc:sldMkLst>
          <pc:docMk/>
          <pc:sldMk cId="1459981863" sldId="543"/>
        </pc:sldMkLst>
        <pc:spChg chg="mod">
          <ac:chgData name="Alejandro" userId="d318735d-b8e5-4f1a-b3a1-33090e35db06" providerId="ADAL" clId="{F5B953ED-52A5-4DDC-B605-44D8BD85C330}" dt="2021-02-14T08:53:09.733" v="5113"/>
          <ac:spMkLst>
            <pc:docMk/>
            <pc:sldMk cId="1459981863" sldId="543"/>
            <ac:spMk id="2" creationId="{88AEA14C-5323-49DF-9064-21A9EE43D9CF}"/>
          </ac:spMkLst>
        </pc:spChg>
        <pc:spChg chg="add mod">
          <ac:chgData name="Alejandro" userId="d318735d-b8e5-4f1a-b3a1-33090e35db06" providerId="ADAL" clId="{F5B953ED-52A5-4DDC-B605-44D8BD85C330}" dt="2021-02-21T11:34:12.518" v="19391" actId="404"/>
          <ac:spMkLst>
            <pc:docMk/>
            <pc:sldMk cId="1459981863" sldId="543"/>
            <ac:spMk id="7" creationId="{93CFC1E7-9E79-4FC0-87BD-D51F763BF886}"/>
          </ac:spMkLst>
        </pc:spChg>
        <pc:spChg chg="add mod">
          <ac:chgData name="Alejandro" userId="d318735d-b8e5-4f1a-b3a1-33090e35db06" providerId="ADAL" clId="{F5B953ED-52A5-4DDC-B605-44D8BD85C330}" dt="2021-02-21T11:34:52.201" v="19404" actId="1076"/>
          <ac:spMkLst>
            <pc:docMk/>
            <pc:sldMk cId="1459981863" sldId="543"/>
            <ac:spMk id="8" creationId="{04DC01F6-5500-4982-ABE7-8D808EB40C98}"/>
          </ac:spMkLst>
        </pc:spChg>
        <pc:spChg chg="mod">
          <ac:chgData name="Alejandro" userId="d318735d-b8e5-4f1a-b3a1-33090e35db06" providerId="ADAL" clId="{F5B953ED-52A5-4DDC-B605-44D8BD85C330}" dt="2021-02-21T11:36:11.441" v="19557" actId="27636"/>
          <ac:spMkLst>
            <pc:docMk/>
            <pc:sldMk cId="1459981863" sldId="543"/>
            <ac:spMk id="11" creationId="{0D18BF57-CBA5-43AD-BE50-68BA93BFB54E}"/>
          </ac:spMkLst>
        </pc:spChg>
      </pc:sldChg>
      <pc:sldChg chg="addSp delSp modSp add del mod ord">
        <pc:chgData name="Alejandro" userId="d318735d-b8e5-4f1a-b3a1-33090e35db06" providerId="ADAL" clId="{F5B953ED-52A5-4DDC-B605-44D8BD85C330}" dt="2021-02-21T12:05:24.705" v="19718"/>
        <pc:sldMkLst>
          <pc:docMk/>
          <pc:sldMk cId="3364368443" sldId="544"/>
        </pc:sldMkLst>
        <pc:spChg chg="mod">
          <ac:chgData name="Alejandro" userId="d318735d-b8e5-4f1a-b3a1-33090e35db06" providerId="ADAL" clId="{F5B953ED-52A5-4DDC-B605-44D8BD85C330}" dt="2021-02-14T17:18:19.522" v="9446" actId="20577"/>
          <ac:spMkLst>
            <pc:docMk/>
            <pc:sldMk cId="3364368443" sldId="544"/>
            <ac:spMk id="2" creationId="{88AEA14C-5323-49DF-9064-21A9EE43D9CF}"/>
          </ac:spMkLst>
        </pc:spChg>
        <pc:spChg chg="del mod">
          <ac:chgData name="Alejandro" userId="d318735d-b8e5-4f1a-b3a1-33090e35db06" providerId="ADAL" clId="{F5B953ED-52A5-4DDC-B605-44D8BD85C330}" dt="2021-02-14T17:20:20.859" v="9573" actId="478"/>
          <ac:spMkLst>
            <pc:docMk/>
            <pc:sldMk cId="3364368443" sldId="544"/>
            <ac:spMk id="4" creationId="{DF139E46-FC1F-4B82-83C7-7A947C1E3732}"/>
          </ac:spMkLst>
        </pc:spChg>
        <pc:spChg chg="add del mod">
          <ac:chgData name="Alejandro" userId="d318735d-b8e5-4f1a-b3a1-33090e35db06" providerId="ADAL" clId="{F5B953ED-52A5-4DDC-B605-44D8BD85C330}" dt="2021-02-14T17:20:37.357" v="9575" actId="478"/>
          <ac:spMkLst>
            <pc:docMk/>
            <pc:sldMk cId="3364368443" sldId="544"/>
            <ac:spMk id="5" creationId="{5E56808B-6C29-4CF6-B4B9-E6C4936BE036}"/>
          </ac:spMkLst>
        </pc:spChg>
        <pc:spChg chg="add mod">
          <ac:chgData name="Alejandro" userId="d318735d-b8e5-4f1a-b3a1-33090e35db06" providerId="ADAL" clId="{F5B953ED-52A5-4DDC-B605-44D8BD85C330}" dt="2021-02-21T11:49:38.905" v="19637" actId="1076"/>
          <ac:spMkLst>
            <pc:docMk/>
            <pc:sldMk cId="3364368443" sldId="544"/>
            <ac:spMk id="6" creationId="{030B07D9-EC6C-4011-BF49-F8C84F9687C1}"/>
          </ac:spMkLst>
        </pc:spChg>
        <pc:spChg chg="add mod">
          <ac:chgData name="Alejandro" userId="d318735d-b8e5-4f1a-b3a1-33090e35db06" providerId="ADAL" clId="{F5B953ED-52A5-4DDC-B605-44D8BD85C330}" dt="2021-02-21T12:05:24.705" v="19718"/>
          <ac:spMkLst>
            <pc:docMk/>
            <pc:sldMk cId="3364368443" sldId="544"/>
            <ac:spMk id="8" creationId="{EC56B58A-82C4-4B90-A3F3-641338EC8CA3}"/>
          </ac:spMkLst>
        </pc:spChg>
        <pc:spChg chg="mod">
          <ac:chgData name="Alejandro" userId="d318735d-b8e5-4f1a-b3a1-33090e35db06" providerId="ADAL" clId="{F5B953ED-52A5-4DDC-B605-44D8BD85C330}" dt="2021-02-21T11:47:52.571" v="19619" actId="20577"/>
          <ac:spMkLst>
            <pc:docMk/>
            <pc:sldMk cId="3364368443" sldId="544"/>
            <ac:spMk id="11" creationId="{0D18BF57-CBA5-43AD-BE50-68BA93BFB54E}"/>
          </ac:spMkLst>
        </pc:spChg>
      </pc:sldChg>
      <pc:sldChg chg="addSp delSp modSp add mod">
        <pc:chgData name="Alejandro" userId="d318735d-b8e5-4f1a-b3a1-33090e35db06" providerId="ADAL" clId="{F5B953ED-52A5-4DDC-B605-44D8BD85C330}" dt="2021-02-22T12:31:51.871" v="23683" actId="313"/>
        <pc:sldMkLst>
          <pc:docMk/>
          <pc:sldMk cId="35470630" sldId="545"/>
        </pc:sldMkLst>
        <pc:spChg chg="mod">
          <ac:chgData name="Alejandro" userId="d318735d-b8e5-4f1a-b3a1-33090e35db06" providerId="ADAL" clId="{F5B953ED-52A5-4DDC-B605-44D8BD85C330}" dt="2021-02-14T10:39:26.282" v="5269" actId="20577"/>
          <ac:spMkLst>
            <pc:docMk/>
            <pc:sldMk cId="35470630" sldId="545"/>
            <ac:spMk id="2" creationId="{88AEA14C-5323-49DF-9064-21A9EE43D9CF}"/>
          </ac:spMkLst>
        </pc:spChg>
        <pc:spChg chg="mod">
          <ac:chgData name="Alejandro" userId="d318735d-b8e5-4f1a-b3a1-33090e35db06" providerId="ADAL" clId="{F5B953ED-52A5-4DDC-B605-44D8BD85C330}" dt="2021-02-22T12:31:51.871" v="23683" actId="313"/>
          <ac:spMkLst>
            <pc:docMk/>
            <pc:sldMk cId="35470630" sldId="545"/>
            <ac:spMk id="4" creationId="{DF139E46-FC1F-4B82-83C7-7A947C1E3732}"/>
          </ac:spMkLst>
        </pc:spChg>
        <pc:spChg chg="add mod">
          <ac:chgData name="Alejandro" userId="d318735d-b8e5-4f1a-b3a1-33090e35db06" providerId="ADAL" clId="{F5B953ED-52A5-4DDC-B605-44D8BD85C330}" dt="2021-02-14T10:44:50.160" v="5562" actId="1076"/>
          <ac:spMkLst>
            <pc:docMk/>
            <pc:sldMk cId="35470630" sldId="545"/>
            <ac:spMk id="5" creationId="{B77F05C9-2B99-4377-AD2F-99DDDC9B8751}"/>
          </ac:spMkLst>
        </pc:spChg>
        <pc:spChg chg="del">
          <ac:chgData name="Alejandro" userId="d318735d-b8e5-4f1a-b3a1-33090e35db06" providerId="ADAL" clId="{F5B953ED-52A5-4DDC-B605-44D8BD85C330}" dt="2021-02-14T10:39:21.499" v="5261" actId="478"/>
          <ac:spMkLst>
            <pc:docMk/>
            <pc:sldMk cId="35470630" sldId="545"/>
            <ac:spMk id="7" creationId="{3018047F-3DEB-4D04-9B6D-1F55F82A87D8}"/>
          </ac:spMkLst>
        </pc:spChg>
        <pc:spChg chg="del">
          <ac:chgData name="Alejandro" userId="d318735d-b8e5-4f1a-b3a1-33090e35db06" providerId="ADAL" clId="{F5B953ED-52A5-4DDC-B605-44D8BD85C330}" dt="2021-02-14T10:39:21.499" v="5261" actId="478"/>
          <ac:spMkLst>
            <pc:docMk/>
            <pc:sldMk cId="35470630" sldId="545"/>
            <ac:spMk id="9" creationId="{5603D81D-AE82-493B-B789-7AC3394F79A0}"/>
          </ac:spMkLst>
        </pc:spChg>
        <pc:spChg chg="del">
          <ac:chgData name="Alejandro" userId="d318735d-b8e5-4f1a-b3a1-33090e35db06" providerId="ADAL" clId="{F5B953ED-52A5-4DDC-B605-44D8BD85C330}" dt="2021-02-14T10:39:21.499" v="5261" actId="478"/>
          <ac:spMkLst>
            <pc:docMk/>
            <pc:sldMk cId="35470630" sldId="545"/>
            <ac:spMk id="10" creationId="{BB271C5C-487C-46D2-A597-4BDF6C4DFE72}"/>
          </ac:spMkLst>
        </pc:spChg>
        <pc:spChg chg="add mod">
          <ac:chgData name="Alejandro" userId="d318735d-b8e5-4f1a-b3a1-33090e35db06" providerId="ADAL" clId="{F5B953ED-52A5-4DDC-B605-44D8BD85C330}" dt="2021-02-14T10:43:00.622" v="5409" actId="1076"/>
          <ac:spMkLst>
            <pc:docMk/>
            <pc:sldMk cId="35470630" sldId="545"/>
            <ac:spMk id="11" creationId="{5E5BD9FC-674C-4B88-A4E1-D78157B8B3BB}"/>
          </ac:spMkLst>
        </pc:spChg>
        <pc:spChg chg="del">
          <ac:chgData name="Alejandro" userId="d318735d-b8e5-4f1a-b3a1-33090e35db06" providerId="ADAL" clId="{F5B953ED-52A5-4DDC-B605-44D8BD85C330}" dt="2021-02-14T10:39:21.499" v="5261" actId="478"/>
          <ac:spMkLst>
            <pc:docMk/>
            <pc:sldMk cId="35470630" sldId="545"/>
            <ac:spMk id="12" creationId="{88AC65FF-04E5-485F-9BCD-9C6F6E631913}"/>
          </ac:spMkLst>
        </pc:spChg>
        <pc:cxnChg chg="del mod">
          <ac:chgData name="Alejandro" userId="d318735d-b8e5-4f1a-b3a1-33090e35db06" providerId="ADAL" clId="{F5B953ED-52A5-4DDC-B605-44D8BD85C330}" dt="2021-02-14T10:39:21.499" v="5261" actId="478"/>
          <ac:cxnSpMkLst>
            <pc:docMk/>
            <pc:sldMk cId="35470630" sldId="545"/>
            <ac:cxnSpMk id="8" creationId="{8DF4A106-AE47-4CB0-BE9C-70285D35D6A9}"/>
          </ac:cxnSpMkLst>
        </pc:cxnChg>
      </pc:sldChg>
      <pc:sldChg chg="addSp delSp modSp new del mod modClrScheme chgLayout">
        <pc:chgData name="Alejandro" userId="d318735d-b8e5-4f1a-b3a1-33090e35db06" providerId="ADAL" clId="{F5B953ED-52A5-4DDC-B605-44D8BD85C330}" dt="2021-02-14T11:05:29.023" v="6056" actId="47"/>
        <pc:sldMkLst>
          <pc:docMk/>
          <pc:sldMk cId="1104144428" sldId="546"/>
        </pc:sldMkLst>
        <pc:spChg chg="del mod ord">
          <ac:chgData name="Alejandro" userId="d318735d-b8e5-4f1a-b3a1-33090e35db06" providerId="ADAL" clId="{F5B953ED-52A5-4DDC-B605-44D8BD85C330}" dt="2021-02-14T10:59:41.780" v="5838" actId="700"/>
          <ac:spMkLst>
            <pc:docMk/>
            <pc:sldMk cId="1104144428" sldId="546"/>
            <ac:spMk id="2" creationId="{07500773-05B9-4208-8C1F-7AD35FE1FA10}"/>
          </ac:spMkLst>
        </pc:spChg>
        <pc:spChg chg="del mod ord">
          <ac:chgData name="Alejandro" userId="d318735d-b8e5-4f1a-b3a1-33090e35db06" providerId="ADAL" clId="{F5B953ED-52A5-4DDC-B605-44D8BD85C330}" dt="2021-02-14T10:59:41.780" v="5838" actId="700"/>
          <ac:spMkLst>
            <pc:docMk/>
            <pc:sldMk cId="1104144428" sldId="546"/>
            <ac:spMk id="3" creationId="{882E56ED-ACA6-4AB6-ABCE-C220E5E12505}"/>
          </ac:spMkLst>
        </pc:spChg>
        <pc:spChg chg="add mod ord">
          <ac:chgData name="Alejandro" userId="d318735d-b8e5-4f1a-b3a1-33090e35db06" providerId="ADAL" clId="{F5B953ED-52A5-4DDC-B605-44D8BD85C330}" dt="2021-02-14T11:03:25.953" v="6044" actId="21"/>
          <ac:spMkLst>
            <pc:docMk/>
            <pc:sldMk cId="1104144428" sldId="546"/>
            <ac:spMk id="4" creationId="{F47B044C-D384-4E9B-AD9C-194F9DEADCCE}"/>
          </ac:spMkLst>
        </pc:spChg>
        <pc:spChg chg="add mod ord">
          <ac:chgData name="Alejandro" userId="d318735d-b8e5-4f1a-b3a1-33090e35db06" providerId="ADAL" clId="{F5B953ED-52A5-4DDC-B605-44D8BD85C330}" dt="2021-02-14T11:04:43.963" v="6053" actId="21"/>
          <ac:spMkLst>
            <pc:docMk/>
            <pc:sldMk cId="1104144428" sldId="546"/>
            <ac:spMk id="5" creationId="{95E1B49E-1D52-457A-9287-679C929D5874}"/>
          </ac:spMkLst>
        </pc:spChg>
      </pc:sldChg>
      <pc:sldChg chg="addSp delSp modSp add mod ord">
        <pc:chgData name="Alejandro" userId="d318735d-b8e5-4f1a-b3a1-33090e35db06" providerId="ADAL" clId="{F5B953ED-52A5-4DDC-B605-44D8BD85C330}" dt="2021-02-22T17:29:02.085" v="24948" actId="478"/>
        <pc:sldMkLst>
          <pc:docMk/>
          <pc:sldMk cId="3003204386" sldId="547"/>
        </pc:sldMkLst>
        <pc:spChg chg="add mod">
          <ac:chgData name="Alejandro" userId="d318735d-b8e5-4f1a-b3a1-33090e35db06" providerId="ADAL" clId="{F5B953ED-52A5-4DDC-B605-44D8BD85C330}" dt="2021-02-22T17:29:02.085" v="24948" actId="478"/>
          <ac:spMkLst>
            <pc:docMk/>
            <pc:sldMk cId="3003204386" sldId="547"/>
            <ac:spMk id="4" creationId="{55010B57-1F53-4859-AB4A-1773A06C9B40}"/>
          </ac:spMkLst>
        </pc:spChg>
        <pc:graphicFrameChg chg="del">
          <ac:chgData name="Alejandro" userId="d318735d-b8e5-4f1a-b3a1-33090e35db06" providerId="ADAL" clId="{F5B953ED-52A5-4DDC-B605-44D8BD85C330}" dt="2021-02-22T17:29:02.085" v="24948" actId="478"/>
          <ac:graphicFrameMkLst>
            <pc:docMk/>
            <pc:sldMk cId="3003204386" sldId="547"/>
            <ac:graphicFrameMk id="5" creationId="{F5E1DFCF-4DC3-409B-830E-D23FAF5EC8BF}"/>
          </ac:graphicFrameMkLst>
        </pc:graphicFrameChg>
      </pc:sldChg>
      <pc:sldChg chg="modSp mod">
        <pc:chgData name="Alejandro" userId="d318735d-b8e5-4f1a-b3a1-33090e35db06" providerId="ADAL" clId="{F5B953ED-52A5-4DDC-B605-44D8BD85C330}" dt="2021-02-14T11:33:39.831" v="6740" actId="20577"/>
        <pc:sldMkLst>
          <pc:docMk/>
          <pc:sldMk cId="2919905535" sldId="548"/>
        </pc:sldMkLst>
        <pc:spChg chg="mod">
          <ac:chgData name="Alejandro" userId="d318735d-b8e5-4f1a-b3a1-33090e35db06" providerId="ADAL" clId="{F5B953ED-52A5-4DDC-B605-44D8BD85C330}" dt="2021-02-14T11:33:39.831" v="6740" actId="20577"/>
          <ac:spMkLst>
            <pc:docMk/>
            <pc:sldMk cId="2919905535" sldId="548"/>
            <ac:spMk id="2" creationId="{9FBA57D8-261A-40A0-91D1-326C1DF662FC}"/>
          </ac:spMkLst>
        </pc:spChg>
        <pc:graphicFrameChg chg="mod">
          <ac:chgData name="Alejandro" userId="d318735d-b8e5-4f1a-b3a1-33090e35db06" providerId="ADAL" clId="{F5B953ED-52A5-4DDC-B605-44D8BD85C330}" dt="2021-02-14T11:33:16.969" v="6729" actId="20577"/>
          <ac:graphicFrameMkLst>
            <pc:docMk/>
            <pc:sldMk cId="2919905535" sldId="548"/>
            <ac:graphicFrameMk id="16" creationId="{AB101259-4179-4ED2-B0DC-9CD8CD998F0A}"/>
          </ac:graphicFrameMkLst>
        </pc:graphicFrameChg>
      </pc:sldChg>
      <pc:sldChg chg="addSp delSp modSp new del mod modClrScheme chgLayout">
        <pc:chgData name="Alejandro" userId="d318735d-b8e5-4f1a-b3a1-33090e35db06" providerId="ADAL" clId="{F5B953ED-52A5-4DDC-B605-44D8BD85C330}" dt="2021-02-14T11:33:46.448" v="6741" actId="47"/>
        <pc:sldMkLst>
          <pc:docMk/>
          <pc:sldMk cId="1270410377" sldId="549"/>
        </pc:sldMkLst>
        <pc:spChg chg="del mod ord">
          <ac:chgData name="Alejandro" userId="d318735d-b8e5-4f1a-b3a1-33090e35db06" providerId="ADAL" clId="{F5B953ED-52A5-4DDC-B605-44D8BD85C330}" dt="2021-02-14T11:12:46.562" v="6089" actId="700"/>
          <ac:spMkLst>
            <pc:docMk/>
            <pc:sldMk cId="1270410377" sldId="549"/>
            <ac:spMk id="2" creationId="{914E3837-1830-4DD6-85D7-BEA7BD3CBAB7}"/>
          </ac:spMkLst>
        </pc:spChg>
        <pc:spChg chg="del mod ord">
          <ac:chgData name="Alejandro" userId="d318735d-b8e5-4f1a-b3a1-33090e35db06" providerId="ADAL" clId="{F5B953ED-52A5-4DDC-B605-44D8BD85C330}" dt="2021-02-14T11:12:46.562" v="6089" actId="700"/>
          <ac:spMkLst>
            <pc:docMk/>
            <pc:sldMk cId="1270410377" sldId="549"/>
            <ac:spMk id="3" creationId="{1E2E3A77-33CC-469A-B2C8-BF0E1B2B6025}"/>
          </ac:spMkLst>
        </pc:spChg>
        <pc:spChg chg="add mod ord">
          <ac:chgData name="Alejandro" userId="d318735d-b8e5-4f1a-b3a1-33090e35db06" providerId="ADAL" clId="{F5B953ED-52A5-4DDC-B605-44D8BD85C330}" dt="2021-02-14T11:21:02.997" v="6638" actId="20577"/>
          <ac:spMkLst>
            <pc:docMk/>
            <pc:sldMk cId="1270410377" sldId="549"/>
            <ac:spMk id="4" creationId="{27325F20-F6AA-4D25-BC4B-05DD38461B68}"/>
          </ac:spMkLst>
        </pc:spChg>
        <pc:spChg chg="add mod ord">
          <ac:chgData name="Alejandro" userId="d318735d-b8e5-4f1a-b3a1-33090e35db06" providerId="ADAL" clId="{F5B953ED-52A5-4DDC-B605-44D8BD85C330}" dt="2021-02-14T11:25:58.404" v="6697" actId="21"/>
          <ac:spMkLst>
            <pc:docMk/>
            <pc:sldMk cId="1270410377" sldId="549"/>
            <ac:spMk id="5" creationId="{58A26446-6BAB-43D1-8B0C-3299FA5D8D1E}"/>
          </ac:spMkLst>
        </pc:spChg>
        <pc:picChg chg="add del mod">
          <ac:chgData name="Alejandro" userId="d318735d-b8e5-4f1a-b3a1-33090e35db06" providerId="ADAL" clId="{F5B953ED-52A5-4DDC-B605-44D8BD85C330}" dt="2021-02-14T11:20:38.132" v="6620" actId="478"/>
          <ac:picMkLst>
            <pc:docMk/>
            <pc:sldMk cId="1270410377" sldId="549"/>
            <ac:picMk id="6" creationId="{77CD9813-F611-4E85-9DE4-BA82AF9176BB}"/>
          </ac:picMkLst>
        </pc:picChg>
      </pc:sldChg>
      <pc:sldChg chg="modSp add mod ord">
        <pc:chgData name="Alejandro" userId="d318735d-b8e5-4f1a-b3a1-33090e35db06" providerId="ADAL" clId="{F5B953ED-52A5-4DDC-B605-44D8BD85C330}" dt="2021-02-14T12:10:14.189" v="7503" actId="20577"/>
        <pc:sldMkLst>
          <pc:docMk/>
          <pc:sldMk cId="3739058245" sldId="549"/>
        </pc:sldMkLst>
        <pc:spChg chg="mod">
          <ac:chgData name="Alejandro" userId="d318735d-b8e5-4f1a-b3a1-33090e35db06" providerId="ADAL" clId="{F5B953ED-52A5-4DDC-B605-44D8BD85C330}" dt="2021-02-14T12:10:14.189" v="7503" actId="20577"/>
          <ac:spMkLst>
            <pc:docMk/>
            <pc:sldMk cId="3739058245" sldId="549"/>
            <ac:spMk id="2" creationId="{B5370B45-9D2C-4529-B752-A5D46F218868}"/>
          </ac:spMkLst>
        </pc:spChg>
        <pc:spChg chg="mod">
          <ac:chgData name="Alejandro" userId="d318735d-b8e5-4f1a-b3a1-33090e35db06" providerId="ADAL" clId="{F5B953ED-52A5-4DDC-B605-44D8BD85C330}" dt="2021-02-14T12:09:53.200" v="7502" actId="15"/>
          <ac:spMkLst>
            <pc:docMk/>
            <pc:sldMk cId="3739058245" sldId="549"/>
            <ac:spMk id="3" creationId="{87A1EF7F-472E-4F54-805A-5BABCA0E086F}"/>
          </ac:spMkLst>
        </pc:spChg>
      </pc:sldChg>
      <pc:sldChg chg="modSp add mod ord">
        <pc:chgData name="Alejandro" userId="d318735d-b8e5-4f1a-b3a1-33090e35db06" providerId="ADAL" clId="{F5B953ED-52A5-4DDC-B605-44D8BD85C330}" dt="2021-02-22T19:09:24.809" v="26424" actId="20577"/>
        <pc:sldMkLst>
          <pc:docMk/>
          <pc:sldMk cId="1091056465" sldId="550"/>
        </pc:sldMkLst>
        <pc:spChg chg="mod">
          <ac:chgData name="Alejandro" userId="d318735d-b8e5-4f1a-b3a1-33090e35db06" providerId="ADAL" clId="{F5B953ED-52A5-4DDC-B605-44D8BD85C330}" dt="2021-02-22T19:09:24.809" v="26424" actId="20577"/>
          <ac:spMkLst>
            <pc:docMk/>
            <pc:sldMk cId="1091056465" sldId="550"/>
            <ac:spMk id="2" creationId="{73B0E13C-CAAB-43B5-97F1-B9727B6DFE53}"/>
          </ac:spMkLst>
        </pc:spChg>
        <pc:spChg chg="mod">
          <ac:chgData name="Alejandro" userId="d318735d-b8e5-4f1a-b3a1-33090e35db06" providerId="ADAL" clId="{F5B953ED-52A5-4DDC-B605-44D8BD85C330}" dt="2021-02-14T12:26:08.949" v="7750"/>
          <ac:spMkLst>
            <pc:docMk/>
            <pc:sldMk cId="1091056465" sldId="550"/>
            <ac:spMk id="4" creationId="{31FE89B4-71B7-4B9D-A056-930FE853E585}"/>
          </ac:spMkLst>
        </pc:spChg>
      </pc:sldChg>
      <pc:sldChg chg="modSp add mod ord">
        <pc:chgData name="Alejandro" userId="d318735d-b8e5-4f1a-b3a1-33090e35db06" providerId="ADAL" clId="{F5B953ED-52A5-4DDC-B605-44D8BD85C330}" dt="2021-02-22T19:08:45.905" v="26400" actId="313"/>
        <pc:sldMkLst>
          <pc:docMk/>
          <pc:sldMk cId="1411063566" sldId="551"/>
        </pc:sldMkLst>
        <pc:spChg chg="mod">
          <ac:chgData name="Alejandro" userId="d318735d-b8e5-4f1a-b3a1-33090e35db06" providerId="ADAL" clId="{F5B953ED-52A5-4DDC-B605-44D8BD85C330}" dt="2021-02-22T19:08:45.905" v="26400" actId="313"/>
          <ac:spMkLst>
            <pc:docMk/>
            <pc:sldMk cId="1411063566" sldId="551"/>
            <ac:spMk id="2" creationId="{73B0E13C-CAAB-43B5-97F1-B9727B6DFE53}"/>
          </ac:spMkLst>
        </pc:spChg>
        <pc:spChg chg="mod">
          <ac:chgData name="Alejandro" userId="d318735d-b8e5-4f1a-b3a1-33090e35db06" providerId="ADAL" clId="{F5B953ED-52A5-4DDC-B605-44D8BD85C330}" dt="2021-02-14T17:47:28.299" v="9789" actId="20577"/>
          <ac:spMkLst>
            <pc:docMk/>
            <pc:sldMk cId="1411063566" sldId="551"/>
            <ac:spMk id="4" creationId="{31FE89B4-71B7-4B9D-A056-930FE853E585}"/>
          </ac:spMkLst>
        </pc:spChg>
      </pc:sldChg>
      <pc:sldChg chg="modSp add mod ord">
        <pc:chgData name="Alejandro" userId="d318735d-b8e5-4f1a-b3a1-33090e35db06" providerId="ADAL" clId="{F5B953ED-52A5-4DDC-B605-44D8BD85C330}" dt="2021-02-22T19:10:00.754" v="26457" actId="20577"/>
        <pc:sldMkLst>
          <pc:docMk/>
          <pc:sldMk cId="1966513723" sldId="552"/>
        </pc:sldMkLst>
        <pc:spChg chg="mod">
          <ac:chgData name="Alejandro" userId="d318735d-b8e5-4f1a-b3a1-33090e35db06" providerId="ADAL" clId="{F5B953ED-52A5-4DDC-B605-44D8BD85C330}" dt="2021-02-22T19:10:00.754" v="26457" actId="20577"/>
          <ac:spMkLst>
            <pc:docMk/>
            <pc:sldMk cId="1966513723" sldId="552"/>
            <ac:spMk id="2" creationId="{73B0E13C-CAAB-43B5-97F1-B9727B6DFE53}"/>
          </ac:spMkLst>
        </pc:spChg>
        <pc:spChg chg="mod">
          <ac:chgData name="Alejandro" userId="d318735d-b8e5-4f1a-b3a1-33090e35db06" providerId="ADAL" clId="{F5B953ED-52A5-4DDC-B605-44D8BD85C330}" dt="2021-02-20T11:28:06.947" v="15041" actId="20577"/>
          <ac:spMkLst>
            <pc:docMk/>
            <pc:sldMk cId="1966513723" sldId="552"/>
            <ac:spMk id="4" creationId="{31FE89B4-71B7-4B9D-A056-930FE853E585}"/>
          </ac:spMkLst>
        </pc:spChg>
      </pc:sldChg>
      <pc:sldChg chg="modSp add mod ord">
        <pc:chgData name="Alejandro" userId="d318735d-b8e5-4f1a-b3a1-33090e35db06" providerId="ADAL" clId="{F5B953ED-52A5-4DDC-B605-44D8BD85C330}" dt="2021-02-22T19:10:41.378" v="26474" actId="20577"/>
        <pc:sldMkLst>
          <pc:docMk/>
          <pc:sldMk cId="503681416" sldId="553"/>
        </pc:sldMkLst>
        <pc:spChg chg="mod">
          <ac:chgData name="Alejandro" userId="d318735d-b8e5-4f1a-b3a1-33090e35db06" providerId="ADAL" clId="{F5B953ED-52A5-4DDC-B605-44D8BD85C330}" dt="2021-02-22T19:10:41.378" v="26474" actId="20577"/>
          <ac:spMkLst>
            <pc:docMk/>
            <pc:sldMk cId="503681416" sldId="553"/>
            <ac:spMk id="2" creationId="{73B0E13C-CAAB-43B5-97F1-B9727B6DFE53}"/>
          </ac:spMkLst>
        </pc:spChg>
        <pc:spChg chg="mod">
          <ac:chgData name="Alejandro" userId="d318735d-b8e5-4f1a-b3a1-33090e35db06" providerId="ADAL" clId="{F5B953ED-52A5-4DDC-B605-44D8BD85C330}" dt="2021-02-14T17:53:09.257" v="9823" actId="20577"/>
          <ac:spMkLst>
            <pc:docMk/>
            <pc:sldMk cId="503681416" sldId="553"/>
            <ac:spMk id="4" creationId="{31FE89B4-71B7-4B9D-A056-930FE853E585}"/>
          </ac:spMkLst>
        </pc:spChg>
      </pc:sldChg>
      <pc:sldChg chg="modSp add mod ord">
        <pc:chgData name="Alejandro" userId="d318735d-b8e5-4f1a-b3a1-33090e35db06" providerId="ADAL" clId="{F5B953ED-52A5-4DDC-B605-44D8BD85C330}" dt="2021-02-22T19:11:10.753" v="26487" actId="20577"/>
        <pc:sldMkLst>
          <pc:docMk/>
          <pc:sldMk cId="3154877447" sldId="554"/>
        </pc:sldMkLst>
        <pc:spChg chg="mod">
          <ac:chgData name="Alejandro" userId="d318735d-b8e5-4f1a-b3a1-33090e35db06" providerId="ADAL" clId="{F5B953ED-52A5-4DDC-B605-44D8BD85C330}" dt="2021-02-22T19:11:10.753" v="26487" actId="20577"/>
          <ac:spMkLst>
            <pc:docMk/>
            <pc:sldMk cId="3154877447" sldId="554"/>
            <ac:spMk id="2" creationId="{73B0E13C-CAAB-43B5-97F1-B9727B6DFE53}"/>
          </ac:spMkLst>
        </pc:spChg>
        <pc:spChg chg="mod">
          <ac:chgData name="Alejandro" userId="d318735d-b8e5-4f1a-b3a1-33090e35db06" providerId="ADAL" clId="{F5B953ED-52A5-4DDC-B605-44D8BD85C330}" dt="2021-02-14T17:53:49.646" v="9857" actId="20577"/>
          <ac:spMkLst>
            <pc:docMk/>
            <pc:sldMk cId="3154877447" sldId="554"/>
            <ac:spMk id="4" creationId="{31FE89B4-71B7-4B9D-A056-930FE853E585}"/>
          </ac:spMkLst>
        </pc:spChg>
      </pc:sldChg>
      <pc:sldChg chg="modSp add mod ord">
        <pc:chgData name="Alejandro" userId="d318735d-b8e5-4f1a-b3a1-33090e35db06" providerId="ADAL" clId="{F5B953ED-52A5-4DDC-B605-44D8BD85C330}" dt="2021-02-22T19:11:45.266" v="26520" actId="20577"/>
        <pc:sldMkLst>
          <pc:docMk/>
          <pc:sldMk cId="993841250" sldId="555"/>
        </pc:sldMkLst>
        <pc:spChg chg="mod">
          <ac:chgData name="Alejandro" userId="d318735d-b8e5-4f1a-b3a1-33090e35db06" providerId="ADAL" clId="{F5B953ED-52A5-4DDC-B605-44D8BD85C330}" dt="2021-02-22T19:11:45.266" v="26520" actId="20577"/>
          <ac:spMkLst>
            <pc:docMk/>
            <pc:sldMk cId="993841250" sldId="555"/>
            <ac:spMk id="2" creationId="{73B0E13C-CAAB-43B5-97F1-B9727B6DFE53}"/>
          </ac:spMkLst>
        </pc:spChg>
        <pc:spChg chg="mod">
          <ac:chgData name="Alejandro" userId="d318735d-b8e5-4f1a-b3a1-33090e35db06" providerId="ADAL" clId="{F5B953ED-52A5-4DDC-B605-44D8BD85C330}" dt="2021-02-21T19:31:19.644" v="22134" actId="20577"/>
          <ac:spMkLst>
            <pc:docMk/>
            <pc:sldMk cId="993841250" sldId="555"/>
            <ac:spMk id="4" creationId="{31FE89B4-71B7-4B9D-A056-930FE853E585}"/>
          </ac:spMkLst>
        </pc:spChg>
      </pc:sldChg>
      <pc:sldChg chg="modSp add mod ord">
        <pc:chgData name="Alejandro" userId="d318735d-b8e5-4f1a-b3a1-33090e35db06" providerId="ADAL" clId="{F5B953ED-52A5-4DDC-B605-44D8BD85C330}" dt="2021-02-22T19:12:34.732" v="26542" actId="20577"/>
        <pc:sldMkLst>
          <pc:docMk/>
          <pc:sldMk cId="2869730722" sldId="556"/>
        </pc:sldMkLst>
        <pc:spChg chg="mod">
          <ac:chgData name="Alejandro" userId="d318735d-b8e5-4f1a-b3a1-33090e35db06" providerId="ADAL" clId="{F5B953ED-52A5-4DDC-B605-44D8BD85C330}" dt="2021-02-22T19:12:34.732" v="26542" actId="20577"/>
          <ac:spMkLst>
            <pc:docMk/>
            <pc:sldMk cId="2869730722" sldId="556"/>
            <ac:spMk id="2" creationId="{73B0E13C-CAAB-43B5-97F1-B9727B6DFE53}"/>
          </ac:spMkLst>
        </pc:spChg>
        <pc:spChg chg="mod">
          <ac:chgData name="Alejandro" userId="d318735d-b8e5-4f1a-b3a1-33090e35db06" providerId="ADAL" clId="{F5B953ED-52A5-4DDC-B605-44D8BD85C330}" dt="2021-02-14T18:59:25.687" v="10433" actId="20577"/>
          <ac:spMkLst>
            <pc:docMk/>
            <pc:sldMk cId="2869730722" sldId="556"/>
            <ac:spMk id="4" creationId="{31FE89B4-71B7-4B9D-A056-930FE853E585}"/>
          </ac:spMkLst>
        </pc:spChg>
      </pc:sldChg>
      <pc:sldChg chg="addSp delSp modSp new del mod ord setBg modClrScheme delDesignElem chgLayout">
        <pc:chgData name="Alejandro" userId="d318735d-b8e5-4f1a-b3a1-33090e35db06" providerId="ADAL" clId="{F5B953ED-52A5-4DDC-B605-44D8BD85C330}" dt="2021-02-14T16:20:31.861" v="8454" actId="2696"/>
        <pc:sldMkLst>
          <pc:docMk/>
          <pc:sldMk cId="1054840047" sldId="557"/>
        </pc:sldMkLst>
        <pc:spChg chg="mod ord">
          <ac:chgData name="Alejandro" userId="d318735d-b8e5-4f1a-b3a1-33090e35db06" providerId="ADAL" clId="{F5B953ED-52A5-4DDC-B605-44D8BD85C330}" dt="2021-02-14T16:05:02.902" v="8370" actId="700"/>
          <ac:spMkLst>
            <pc:docMk/>
            <pc:sldMk cId="1054840047" sldId="557"/>
            <ac:spMk id="2" creationId="{14068ABE-2486-4BD0-BD5C-B3FBB8006FF0}"/>
          </ac:spMkLst>
        </pc:spChg>
        <pc:spChg chg="add del mod">
          <ac:chgData name="Alejandro" userId="d318735d-b8e5-4f1a-b3a1-33090e35db06" providerId="ADAL" clId="{F5B953ED-52A5-4DDC-B605-44D8BD85C330}" dt="2021-02-14T16:05:29.448" v="8372" actId="14100"/>
          <ac:spMkLst>
            <pc:docMk/>
            <pc:sldMk cId="1054840047" sldId="557"/>
            <ac:spMk id="3" creationId="{30453B74-D400-4063-91D6-2821C7B1BC4F}"/>
          </ac:spMkLst>
        </pc:spChg>
        <pc:spChg chg="add del">
          <ac:chgData name="Alejandro" userId="d318735d-b8e5-4f1a-b3a1-33090e35db06" providerId="ADAL" clId="{F5B953ED-52A5-4DDC-B605-44D8BD85C330}" dt="2021-02-14T16:05:02.902" v="8370" actId="700"/>
          <ac:spMkLst>
            <pc:docMk/>
            <pc:sldMk cId="1054840047" sldId="557"/>
            <ac:spMk id="8" creationId="{B775CD93-9DF2-48CB-9F57-1BCA9A46C7FA}"/>
          </ac:spMkLst>
        </pc:spChg>
        <pc:spChg chg="add del">
          <ac:chgData name="Alejandro" userId="d318735d-b8e5-4f1a-b3a1-33090e35db06" providerId="ADAL" clId="{F5B953ED-52A5-4DDC-B605-44D8BD85C330}" dt="2021-02-14T16:05:02.902" v="8370" actId="700"/>
          <ac:spMkLst>
            <pc:docMk/>
            <pc:sldMk cId="1054840047" sldId="557"/>
            <ac:spMk id="10" creationId="{6166C6D1-23AC-49C4-BA07-238E4E9F8CEB}"/>
          </ac:spMkLst>
        </pc:spChg>
        <pc:spChg chg="add del">
          <ac:chgData name="Alejandro" userId="d318735d-b8e5-4f1a-b3a1-33090e35db06" providerId="ADAL" clId="{F5B953ED-52A5-4DDC-B605-44D8BD85C330}" dt="2021-02-14T16:05:02.902" v="8370" actId="700"/>
          <ac:spMkLst>
            <pc:docMk/>
            <pc:sldMk cId="1054840047" sldId="557"/>
            <ac:spMk id="12" creationId="{E186B68C-84BC-4A6E-99D1-EE87483C1349}"/>
          </ac:spMkLst>
        </pc:spChg>
        <pc:spChg chg="add del">
          <ac:chgData name="Alejandro" userId="d318735d-b8e5-4f1a-b3a1-33090e35db06" providerId="ADAL" clId="{F5B953ED-52A5-4DDC-B605-44D8BD85C330}" dt="2021-02-14T16:05:02.902" v="8370" actId="700"/>
          <ac:spMkLst>
            <pc:docMk/>
            <pc:sldMk cId="1054840047" sldId="557"/>
            <ac:spMk id="14" creationId="{1C091803-41C2-48E0-9228-5148460C7479}"/>
          </ac:spMkLst>
        </pc:spChg>
      </pc:sldChg>
      <pc:sldChg chg="addSp modSp new del mod setBg">
        <pc:chgData name="Alejandro" userId="d318735d-b8e5-4f1a-b3a1-33090e35db06" providerId="ADAL" clId="{F5B953ED-52A5-4DDC-B605-44D8BD85C330}" dt="2021-02-14T16:19:13.982" v="8453" actId="2696"/>
        <pc:sldMkLst>
          <pc:docMk/>
          <pc:sldMk cId="3054682711" sldId="558"/>
        </pc:sldMkLst>
        <pc:spChg chg="mod">
          <ac:chgData name="Alejandro" userId="d318735d-b8e5-4f1a-b3a1-33090e35db06" providerId="ADAL" clId="{F5B953ED-52A5-4DDC-B605-44D8BD85C330}" dt="2021-02-14T16:00:32.767" v="8312" actId="14100"/>
          <ac:spMkLst>
            <pc:docMk/>
            <pc:sldMk cId="3054682711" sldId="558"/>
            <ac:spMk id="2" creationId="{E0107D4D-9C3F-4995-B6B2-48D95658C9E9}"/>
          </ac:spMkLst>
        </pc:spChg>
        <pc:spChg chg="mod">
          <ac:chgData name="Alejandro" userId="d318735d-b8e5-4f1a-b3a1-33090e35db06" providerId="ADAL" clId="{F5B953ED-52A5-4DDC-B605-44D8BD85C330}" dt="2021-02-14T16:02:31.068" v="8347" actId="20577"/>
          <ac:spMkLst>
            <pc:docMk/>
            <pc:sldMk cId="3054682711" sldId="558"/>
            <ac:spMk id="3" creationId="{80107A30-5DFB-4F3D-887B-0FAB6685781D}"/>
          </ac:spMkLst>
        </pc:spChg>
        <pc:spChg chg="add">
          <ac:chgData name="Alejandro" userId="d318735d-b8e5-4f1a-b3a1-33090e35db06" providerId="ADAL" clId="{F5B953ED-52A5-4DDC-B605-44D8BD85C330}" dt="2021-02-14T15:59:56.601" v="8310" actId="26606"/>
          <ac:spMkLst>
            <pc:docMk/>
            <pc:sldMk cId="3054682711" sldId="558"/>
            <ac:spMk id="8" creationId="{488333BA-AE6E-427A-9B16-A39C8073F4EB}"/>
          </ac:spMkLst>
        </pc:spChg>
        <pc:spChg chg="add">
          <ac:chgData name="Alejandro" userId="d318735d-b8e5-4f1a-b3a1-33090e35db06" providerId="ADAL" clId="{F5B953ED-52A5-4DDC-B605-44D8BD85C330}" dt="2021-02-14T15:59:56.601" v="8310" actId="26606"/>
          <ac:spMkLst>
            <pc:docMk/>
            <pc:sldMk cId="3054682711" sldId="558"/>
            <ac:spMk id="10" creationId="{F98ED85F-DCEE-4B50-802E-71A6E3E12B04}"/>
          </ac:spMkLst>
        </pc:spChg>
      </pc:sldChg>
      <pc:sldChg chg="addSp delSp modSp add mod ord modClrScheme delDesignElem chgLayout">
        <pc:chgData name="Alejandro" userId="d318735d-b8e5-4f1a-b3a1-33090e35db06" providerId="ADAL" clId="{F5B953ED-52A5-4DDC-B605-44D8BD85C330}" dt="2021-02-16T14:59:35.485" v="13571" actId="20577"/>
        <pc:sldMkLst>
          <pc:docMk/>
          <pc:sldMk cId="2864896249" sldId="559"/>
        </pc:sldMkLst>
        <pc:spChg chg="mod ord">
          <ac:chgData name="Alejandro" userId="d318735d-b8e5-4f1a-b3a1-33090e35db06" providerId="ADAL" clId="{F5B953ED-52A5-4DDC-B605-44D8BD85C330}" dt="2021-02-14T16:23:23.115" v="8480" actId="108"/>
          <ac:spMkLst>
            <pc:docMk/>
            <pc:sldMk cId="2864896249" sldId="559"/>
            <ac:spMk id="2" creationId="{E0107D4D-9C3F-4995-B6B2-48D95658C9E9}"/>
          </ac:spMkLst>
        </pc:spChg>
        <pc:spChg chg="mod ord">
          <ac:chgData name="Alejandro" userId="d318735d-b8e5-4f1a-b3a1-33090e35db06" providerId="ADAL" clId="{F5B953ED-52A5-4DDC-B605-44D8BD85C330}" dt="2021-02-14T16:18:39.959" v="8448" actId="1076"/>
          <ac:spMkLst>
            <pc:docMk/>
            <pc:sldMk cId="2864896249" sldId="559"/>
            <ac:spMk id="3" creationId="{80107A30-5DFB-4F3D-887B-0FAB6685781D}"/>
          </ac:spMkLst>
        </pc:spChg>
        <pc:spChg chg="add mod">
          <ac:chgData name="Alejandro" userId="d318735d-b8e5-4f1a-b3a1-33090e35db06" providerId="ADAL" clId="{F5B953ED-52A5-4DDC-B605-44D8BD85C330}" dt="2021-02-14T16:18:30.306" v="8446" actId="1076"/>
          <ac:spMkLst>
            <pc:docMk/>
            <pc:sldMk cId="2864896249" sldId="559"/>
            <ac:spMk id="6" creationId="{EA9BCE60-7822-49A3-9E12-88A9844641A2}"/>
          </ac:spMkLst>
        </pc:spChg>
        <pc:spChg chg="add mod">
          <ac:chgData name="Alejandro" userId="d318735d-b8e5-4f1a-b3a1-33090e35db06" providerId="ADAL" clId="{F5B953ED-52A5-4DDC-B605-44D8BD85C330}" dt="2021-02-16T14:59:35.485" v="13571" actId="20577"/>
          <ac:spMkLst>
            <pc:docMk/>
            <pc:sldMk cId="2864896249" sldId="559"/>
            <ac:spMk id="7" creationId="{A92796B1-8323-4FA8-AC3E-998307C3C9BF}"/>
          </ac:spMkLst>
        </pc:spChg>
        <pc:spChg chg="del">
          <ac:chgData name="Alejandro" userId="d318735d-b8e5-4f1a-b3a1-33090e35db06" providerId="ADAL" clId="{F5B953ED-52A5-4DDC-B605-44D8BD85C330}" dt="2021-02-14T16:17:55.287" v="8437" actId="700"/>
          <ac:spMkLst>
            <pc:docMk/>
            <pc:sldMk cId="2864896249" sldId="559"/>
            <ac:spMk id="8" creationId="{488333BA-AE6E-427A-9B16-A39C8073F4EB}"/>
          </ac:spMkLst>
        </pc:spChg>
        <pc:spChg chg="add mod">
          <ac:chgData name="Alejandro" userId="d318735d-b8e5-4f1a-b3a1-33090e35db06" providerId="ADAL" clId="{F5B953ED-52A5-4DDC-B605-44D8BD85C330}" dt="2021-02-14T16:18:19.557" v="8443" actId="1076"/>
          <ac:spMkLst>
            <pc:docMk/>
            <pc:sldMk cId="2864896249" sldId="559"/>
            <ac:spMk id="9" creationId="{48A6D25C-4F04-4667-9B3F-B4FC279B9F93}"/>
          </ac:spMkLst>
        </pc:spChg>
        <pc:spChg chg="del">
          <ac:chgData name="Alejandro" userId="d318735d-b8e5-4f1a-b3a1-33090e35db06" providerId="ADAL" clId="{F5B953ED-52A5-4DDC-B605-44D8BD85C330}" dt="2021-02-14T16:17:55.287" v="8437" actId="700"/>
          <ac:spMkLst>
            <pc:docMk/>
            <pc:sldMk cId="2864896249" sldId="559"/>
            <ac:spMk id="10" creationId="{F98ED85F-DCEE-4B50-802E-71A6E3E12B04}"/>
          </ac:spMkLst>
        </pc:spChg>
      </pc:sldChg>
      <pc:sldChg chg="addSp modSp new mod">
        <pc:chgData name="Alejandro" userId="d318735d-b8e5-4f1a-b3a1-33090e35db06" providerId="ADAL" clId="{F5B953ED-52A5-4DDC-B605-44D8BD85C330}" dt="2021-02-14T16:29:19.223" v="8523" actId="403"/>
        <pc:sldMkLst>
          <pc:docMk/>
          <pc:sldMk cId="2976647088" sldId="560"/>
        </pc:sldMkLst>
        <pc:spChg chg="mod">
          <ac:chgData name="Alejandro" userId="d318735d-b8e5-4f1a-b3a1-33090e35db06" providerId="ADAL" clId="{F5B953ED-52A5-4DDC-B605-44D8BD85C330}" dt="2021-02-14T16:23:07.241" v="8479" actId="948"/>
          <ac:spMkLst>
            <pc:docMk/>
            <pc:sldMk cId="2976647088" sldId="560"/>
            <ac:spMk id="2" creationId="{05AD61FC-3468-4ABE-8086-86251CD68D4C}"/>
          </ac:spMkLst>
        </pc:spChg>
        <pc:spChg chg="add mod">
          <ac:chgData name="Alejandro" userId="d318735d-b8e5-4f1a-b3a1-33090e35db06" providerId="ADAL" clId="{F5B953ED-52A5-4DDC-B605-44D8BD85C330}" dt="2021-02-14T16:22:02.606" v="8478" actId="1076"/>
          <ac:spMkLst>
            <pc:docMk/>
            <pc:sldMk cId="2976647088" sldId="560"/>
            <ac:spMk id="3" creationId="{5A415066-9E3D-4B1F-91E6-E7E633A5C754}"/>
          </ac:spMkLst>
        </pc:spChg>
        <pc:spChg chg="add mod">
          <ac:chgData name="Alejandro" userId="d318735d-b8e5-4f1a-b3a1-33090e35db06" providerId="ADAL" clId="{F5B953ED-52A5-4DDC-B605-44D8BD85C330}" dt="2021-02-14T16:22:02.606" v="8478" actId="1076"/>
          <ac:spMkLst>
            <pc:docMk/>
            <pc:sldMk cId="2976647088" sldId="560"/>
            <ac:spMk id="4" creationId="{5C8760F6-0BDD-4F2F-B2D6-2F3624729E91}"/>
          </ac:spMkLst>
        </pc:spChg>
        <pc:spChg chg="add mod">
          <ac:chgData name="Alejandro" userId="d318735d-b8e5-4f1a-b3a1-33090e35db06" providerId="ADAL" clId="{F5B953ED-52A5-4DDC-B605-44D8BD85C330}" dt="2021-02-14T16:29:19.223" v="8523" actId="403"/>
          <ac:spMkLst>
            <pc:docMk/>
            <pc:sldMk cId="2976647088" sldId="560"/>
            <ac:spMk id="7" creationId="{CA3EF864-C307-43B2-9085-0B0F7200DDF2}"/>
          </ac:spMkLst>
        </pc:spChg>
        <pc:cxnChg chg="add mod">
          <ac:chgData name="Alejandro" userId="d318735d-b8e5-4f1a-b3a1-33090e35db06" providerId="ADAL" clId="{F5B953ED-52A5-4DDC-B605-44D8BD85C330}" dt="2021-02-14T16:22:02.606" v="8478" actId="1076"/>
          <ac:cxnSpMkLst>
            <pc:docMk/>
            <pc:sldMk cId="2976647088" sldId="560"/>
            <ac:cxnSpMk id="5" creationId="{DFBE9EE7-FDCB-4CA2-B648-DA383D7D3537}"/>
          </ac:cxnSpMkLst>
        </pc:cxnChg>
        <pc:cxnChg chg="add mod">
          <ac:chgData name="Alejandro" userId="d318735d-b8e5-4f1a-b3a1-33090e35db06" providerId="ADAL" clId="{F5B953ED-52A5-4DDC-B605-44D8BD85C330}" dt="2021-02-14T16:22:02.606" v="8478" actId="1076"/>
          <ac:cxnSpMkLst>
            <pc:docMk/>
            <pc:sldMk cId="2976647088" sldId="560"/>
            <ac:cxnSpMk id="6" creationId="{C999EA32-A3C1-4786-B8BC-B528B16FA8EF}"/>
          </ac:cxnSpMkLst>
        </pc:cxnChg>
        <pc:cxnChg chg="add mod">
          <ac:chgData name="Alejandro" userId="d318735d-b8e5-4f1a-b3a1-33090e35db06" providerId="ADAL" clId="{F5B953ED-52A5-4DDC-B605-44D8BD85C330}" dt="2021-02-14T16:22:02.606" v="8478" actId="1076"/>
          <ac:cxnSpMkLst>
            <pc:docMk/>
            <pc:sldMk cId="2976647088" sldId="560"/>
            <ac:cxnSpMk id="8" creationId="{959969B7-050A-4755-A2DC-57C33EBA0A65}"/>
          </ac:cxnSpMkLst>
        </pc:cxnChg>
        <pc:cxnChg chg="add mod">
          <ac:chgData name="Alejandro" userId="d318735d-b8e5-4f1a-b3a1-33090e35db06" providerId="ADAL" clId="{F5B953ED-52A5-4DDC-B605-44D8BD85C330}" dt="2021-02-14T16:22:02.606" v="8478" actId="1076"/>
          <ac:cxnSpMkLst>
            <pc:docMk/>
            <pc:sldMk cId="2976647088" sldId="560"/>
            <ac:cxnSpMk id="9" creationId="{F87F0EB2-CF87-4C76-8EEC-F9257461733F}"/>
          </ac:cxnSpMkLst>
        </pc:cxnChg>
      </pc:sldChg>
      <pc:sldChg chg="addSp modSp new mod ord">
        <pc:chgData name="Alejandro" userId="d318735d-b8e5-4f1a-b3a1-33090e35db06" providerId="ADAL" clId="{F5B953ED-52A5-4DDC-B605-44D8BD85C330}" dt="2021-02-14T16:34:18.521" v="8622" actId="14100"/>
        <pc:sldMkLst>
          <pc:docMk/>
          <pc:sldMk cId="347213816" sldId="561"/>
        </pc:sldMkLst>
        <pc:spChg chg="mod">
          <ac:chgData name="Alejandro" userId="d318735d-b8e5-4f1a-b3a1-33090e35db06" providerId="ADAL" clId="{F5B953ED-52A5-4DDC-B605-44D8BD85C330}" dt="2021-02-14T16:30:25.782" v="8560" actId="20577"/>
          <ac:spMkLst>
            <pc:docMk/>
            <pc:sldMk cId="347213816" sldId="561"/>
            <ac:spMk id="2" creationId="{B5A4D9D1-FCFB-43A8-B6BC-BDC5B9652A4C}"/>
          </ac:spMkLst>
        </pc:spChg>
        <pc:spChg chg="add mod">
          <ac:chgData name="Alejandro" userId="d318735d-b8e5-4f1a-b3a1-33090e35db06" providerId="ADAL" clId="{F5B953ED-52A5-4DDC-B605-44D8BD85C330}" dt="2021-02-14T16:30:46.152" v="8563" actId="1076"/>
          <ac:spMkLst>
            <pc:docMk/>
            <pc:sldMk cId="347213816" sldId="561"/>
            <ac:spMk id="3" creationId="{5F271230-6D7C-418D-B8AE-6F956D2374AA}"/>
          </ac:spMkLst>
        </pc:spChg>
        <pc:spChg chg="add mod">
          <ac:chgData name="Alejandro" userId="d318735d-b8e5-4f1a-b3a1-33090e35db06" providerId="ADAL" clId="{F5B953ED-52A5-4DDC-B605-44D8BD85C330}" dt="2021-02-14T16:34:18.521" v="8622" actId="14100"/>
          <ac:spMkLst>
            <pc:docMk/>
            <pc:sldMk cId="347213816" sldId="561"/>
            <ac:spMk id="4" creationId="{DEC00DA4-6A84-48A6-AEE3-2FD63A7BA46C}"/>
          </ac:spMkLst>
        </pc:spChg>
        <pc:spChg chg="add mod">
          <ac:chgData name="Alejandro" userId="d318735d-b8e5-4f1a-b3a1-33090e35db06" providerId="ADAL" clId="{F5B953ED-52A5-4DDC-B605-44D8BD85C330}" dt="2021-02-14T16:33:58.310" v="8604" actId="20577"/>
          <ac:spMkLst>
            <pc:docMk/>
            <pc:sldMk cId="347213816" sldId="561"/>
            <ac:spMk id="5" creationId="{9608EBE7-0C70-4B51-9BC6-A33C1FAC0EC1}"/>
          </ac:spMkLst>
        </pc:spChg>
        <pc:cxnChg chg="add mod">
          <ac:chgData name="Alejandro" userId="d318735d-b8e5-4f1a-b3a1-33090e35db06" providerId="ADAL" clId="{F5B953ED-52A5-4DDC-B605-44D8BD85C330}" dt="2021-02-14T16:34:18.521" v="8622" actId="14100"/>
          <ac:cxnSpMkLst>
            <pc:docMk/>
            <pc:sldMk cId="347213816" sldId="561"/>
            <ac:cxnSpMk id="6" creationId="{E6F1DF65-8CE7-47BF-8305-958690BBF10C}"/>
          </ac:cxnSpMkLst>
        </pc:cxnChg>
      </pc:sldChg>
      <pc:sldChg chg="addSp modSp new mod setBg">
        <pc:chgData name="Alejandro" userId="d318735d-b8e5-4f1a-b3a1-33090e35db06" providerId="ADAL" clId="{F5B953ED-52A5-4DDC-B605-44D8BD85C330}" dt="2021-02-14T16:56:39.400" v="9112" actId="313"/>
        <pc:sldMkLst>
          <pc:docMk/>
          <pc:sldMk cId="3409744902" sldId="562"/>
        </pc:sldMkLst>
        <pc:spChg chg="mod">
          <ac:chgData name="Alejandro" userId="d318735d-b8e5-4f1a-b3a1-33090e35db06" providerId="ADAL" clId="{F5B953ED-52A5-4DDC-B605-44D8BD85C330}" dt="2021-02-14T16:49:55.915" v="9044" actId="20577"/>
          <ac:spMkLst>
            <pc:docMk/>
            <pc:sldMk cId="3409744902" sldId="562"/>
            <ac:spMk id="2" creationId="{BAB21D3E-E68F-4A4F-A030-6B34345C02B8}"/>
          </ac:spMkLst>
        </pc:spChg>
        <pc:spChg chg="mod">
          <ac:chgData name="Alejandro" userId="d318735d-b8e5-4f1a-b3a1-33090e35db06" providerId="ADAL" clId="{F5B953ED-52A5-4DDC-B605-44D8BD85C330}" dt="2021-02-14T16:56:39.400" v="9112" actId="313"/>
          <ac:spMkLst>
            <pc:docMk/>
            <pc:sldMk cId="3409744902" sldId="562"/>
            <ac:spMk id="3" creationId="{1C5AC0F5-F53B-4F67-9A49-ACCC55CE9787}"/>
          </ac:spMkLst>
        </pc:spChg>
        <pc:spChg chg="add">
          <ac:chgData name="Alejandro" userId="d318735d-b8e5-4f1a-b3a1-33090e35db06" providerId="ADAL" clId="{F5B953ED-52A5-4DDC-B605-44D8BD85C330}" dt="2021-02-14T16:47:27.356" v="8976" actId="26606"/>
          <ac:spMkLst>
            <pc:docMk/>
            <pc:sldMk cId="3409744902" sldId="562"/>
            <ac:spMk id="8" creationId="{1B15ED52-F352-441B-82BF-E0EA34836D08}"/>
          </ac:spMkLst>
        </pc:spChg>
        <pc:spChg chg="add">
          <ac:chgData name="Alejandro" userId="d318735d-b8e5-4f1a-b3a1-33090e35db06" providerId="ADAL" clId="{F5B953ED-52A5-4DDC-B605-44D8BD85C330}" dt="2021-02-14T16:47:27.356" v="8976" actId="26606"/>
          <ac:spMkLst>
            <pc:docMk/>
            <pc:sldMk cId="3409744902" sldId="562"/>
            <ac:spMk id="10" creationId="{3B2E3793-BFE6-45A2-9B7B-E18844431C99}"/>
          </ac:spMkLst>
        </pc:spChg>
        <pc:spChg chg="add">
          <ac:chgData name="Alejandro" userId="d318735d-b8e5-4f1a-b3a1-33090e35db06" providerId="ADAL" clId="{F5B953ED-52A5-4DDC-B605-44D8BD85C330}" dt="2021-02-14T16:47:27.356" v="8976" actId="26606"/>
          <ac:spMkLst>
            <pc:docMk/>
            <pc:sldMk cId="3409744902" sldId="562"/>
            <ac:spMk id="12" creationId="{BC4C4868-CB8F-4AF9-9CDB-8108F2C19B67}"/>
          </ac:spMkLst>
        </pc:spChg>
        <pc:spChg chg="add">
          <ac:chgData name="Alejandro" userId="d318735d-b8e5-4f1a-b3a1-33090e35db06" providerId="ADAL" clId="{F5B953ED-52A5-4DDC-B605-44D8BD85C330}" dt="2021-02-14T16:47:27.356" v="8976" actId="26606"/>
          <ac:spMkLst>
            <pc:docMk/>
            <pc:sldMk cId="3409744902" sldId="562"/>
            <ac:spMk id="14" creationId="{375E0459-6403-40CD-989D-56A4407CA12E}"/>
          </ac:spMkLst>
        </pc:spChg>
        <pc:spChg chg="add">
          <ac:chgData name="Alejandro" userId="d318735d-b8e5-4f1a-b3a1-33090e35db06" providerId="ADAL" clId="{F5B953ED-52A5-4DDC-B605-44D8BD85C330}" dt="2021-02-14T16:47:27.356" v="8976" actId="26606"/>
          <ac:spMkLst>
            <pc:docMk/>
            <pc:sldMk cId="3409744902" sldId="562"/>
            <ac:spMk id="16" creationId="{53E5B1A8-3AC9-4BD1-9BBC-78CA94F2D1BA}"/>
          </ac:spMkLst>
        </pc:spChg>
      </pc:sldChg>
      <pc:sldChg chg="addSp modSp add mod setBg">
        <pc:chgData name="Alejandro" userId="d318735d-b8e5-4f1a-b3a1-33090e35db06" providerId="ADAL" clId="{F5B953ED-52A5-4DDC-B605-44D8BD85C330}" dt="2021-02-14T16:49:22.185" v="9034" actId="26606"/>
        <pc:sldMkLst>
          <pc:docMk/>
          <pc:sldMk cId="41059973" sldId="563"/>
        </pc:sldMkLst>
        <pc:spChg chg="mod">
          <ac:chgData name="Alejandro" userId="d318735d-b8e5-4f1a-b3a1-33090e35db06" providerId="ADAL" clId="{F5B953ED-52A5-4DDC-B605-44D8BD85C330}" dt="2021-02-14T16:49:22.185" v="9034" actId="26606"/>
          <ac:spMkLst>
            <pc:docMk/>
            <pc:sldMk cId="41059973" sldId="563"/>
            <ac:spMk id="2" creationId="{BAB21D3E-E68F-4A4F-A030-6B34345C02B8}"/>
          </ac:spMkLst>
        </pc:spChg>
        <pc:spChg chg="mod">
          <ac:chgData name="Alejandro" userId="d318735d-b8e5-4f1a-b3a1-33090e35db06" providerId="ADAL" clId="{F5B953ED-52A5-4DDC-B605-44D8BD85C330}" dt="2021-02-14T16:49:22.185" v="9034" actId="26606"/>
          <ac:spMkLst>
            <pc:docMk/>
            <pc:sldMk cId="41059973" sldId="563"/>
            <ac:spMk id="3" creationId="{1C5AC0F5-F53B-4F67-9A49-ACCC55CE9787}"/>
          </ac:spMkLst>
        </pc:spChg>
        <pc:spChg chg="add">
          <ac:chgData name="Alejandro" userId="d318735d-b8e5-4f1a-b3a1-33090e35db06" providerId="ADAL" clId="{F5B953ED-52A5-4DDC-B605-44D8BD85C330}" dt="2021-02-14T16:49:22.185" v="9034" actId="26606"/>
          <ac:spMkLst>
            <pc:docMk/>
            <pc:sldMk cId="41059973" sldId="563"/>
            <ac:spMk id="8" creationId="{09588DA8-065E-4F6F-8EFD-43104AB2E0CF}"/>
          </ac:spMkLst>
        </pc:spChg>
        <pc:spChg chg="add">
          <ac:chgData name="Alejandro" userId="d318735d-b8e5-4f1a-b3a1-33090e35db06" providerId="ADAL" clId="{F5B953ED-52A5-4DDC-B605-44D8BD85C330}" dt="2021-02-14T16:49:22.185" v="9034" actId="26606"/>
          <ac:spMkLst>
            <pc:docMk/>
            <pc:sldMk cId="41059973" sldId="563"/>
            <ac:spMk id="10" creationId="{C4285719-470E-454C-AF62-8323075F1F5B}"/>
          </ac:spMkLst>
        </pc:spChg>
        <pc:spChg chg="add">
          <ac:chgData name="Alejandro" userId="d318735d-b8e5-4f1a-b3a1-33090e35db06" providerId="ADAL" clId="{F5B953ED-52A5-4DDC-B605-44D8BD85C330}" dt="2021-02-14T16:49:22.185" v="9034" actId="26606"/>
          <ac:spMkLst>
            <pc:docMk/>
            <pc:sldMk cId="41059973" sldId="563"/>
            <ac:spMk id="12" creationId="{CD9FE4EF-C4D8-49A0-B2FF-81D8DB7D8A24}"/>
          </ac:spMkLst>
        </pc:spChg>
        <pc:spChg chg="add">
          <ac:chgData name="Alejandro" userId="d318735d-b8e5-4f1a-b3a1-33090e35db06" providerId="ADAL" clId="{F5B953ED-52A5-4DDC-B605-44D8BD85C330}" dt="2021-02-14T16:49:22.185" v="9034" actId="26606"/>
          <ac:spMkLst>
            <pc:docMk/>
            <pc:sldMk cId="41059973" sldId="563"/>
            <ac:spMk id="14" creationId="{4300840D-0A0B-4512-BACA-B439D5B9C57C}"/>
          </ac:spMkLst>
        </pc:spChg>
        <pc:spChg chg="add">
          <ac:chgData name="Alejandro" userId="d318735d-b8e5-4f1a-b3a1-33090e35db06" providerId="ADAL" clId="{F5B953ED-52A5-4DDC-B605-44D8BD85C330}" dt="2021-02-14T16:49:22.185" v="9034" actId="26606"/>
          <ac:spMkLst>
            <pc:docMk/>
            <pc:sldMk cId="41059973" sldId="563"/>
            <ac:spMk id="16" creationId="{D2B78728-A580-49A7-84F9-6EF6F583ADE0}"/>
          </ac:spMkLst>
        </pc:spChg>
        <pc:spChg chg="add">
          <ac:chgData name="Alejandro" userId="d318735d-b8e5-4f1a-b3a1-33090e35db06" providerId="ADAL" clId="{F5B953ED-52A5-4DDC-B605-44D8BD85C330}" dt="2021-02-14T16:49:22.185" v="9034" actId="26606"/>
          <ac:spMkLst>
            <pc:docMk/>
            <pc:sldMk cId="41059973" sldId="563"/>
            <ac:spMk id="18" creationId="{38FAA1A1-D861-433F-88FA-1E9D6FD31D11}"/>
          </ac:spMkLst>
        </pc:spChg>
        <pc:spChg chg="add">
          <ac:chgData name="Alejandro" userId="d318735d-b8e5-4f1a-b3a1-33090e35db06" providerId="ADAL" clId="{F5B953ED-52A5-4DDC-B605-44D8BD85C330}" dt="2021-02-14T16:49:22.185" v="9034" actId="26606"/>
          <ac:spMkLst>
            <pc:docMk/>
            <pc:sldMk cId="41059973" sldId="563"/>
            <ac:spMk id="20" creationId="{8D71EDA1-87BF-4D5D-AB79-F346FD19278A}"/>
          </ac:spMkLst>
        </pc:spChg>
      </pc:sldChg>
      <pc:sldChg chg="addSp modSp new mod ord">
        <pc:chgData name="Alejandro" userId="d318735d-b8e5-4f1a-b3a1-33090e35db06" providerId="ADAL" clId="{F5B953ED-52A5-4DDC-B605-44D8BD85C330}" dt="2021-02-14T16:52:40.796" v="9076" actId="20577"/>
        <pc:sldMkLst>
          <pc:docMk/>
          <pc:sldMk cId="186679931" sldId="564"/>
        </pc:sldMkLst>
        <pc:spChg chg="mod">
          <ac:chgData name="Alejandro" userId="d318735d-b8e5-4f1a-b3a1-33090e35db06" providerId="ADAL" clId="{F5B953ED-52A5-4DDC-B605-44D8BD85C330}" dt="2021-02-14T16:50:31.474" v="9049"/>
          <ac:spMkLst>
            <pc:docMk/>
            <pc:sldMk cId="186679931" sldId="564"/>
            <ac:spMk id="2" creationId="{05257240-8154-4CC2-A375-A685BD363397}"/>
          </ac:spMkLst>
        </pc:spChg>
        <pc:spChg chg="add mod">
          <ac:chgData name="Alejandro" userId="d318735d-b8e5-4f1a-b3a1-33090e35db06" providerId="ADAL" clId="{F5B953ED-52A5-4DDC-B605-44D8BD85C330}" dt="2021-02-14T16:50:57.323" v="9053" actId="1076"/>
          <ac:spMkLst>
            <pc:docMk/>
            <pc:sldMk cId="186679931" sldId="564"/>
            <ac:spMk id="4" creationId="{B5574440-3D47-4B91-9169-ED944AFBE4C6}"/>
          </ac:spMkLst>
        </pc:spChg>
        <pc:spChg chg="add mod">
          <ac:chgData name="Alejandro" userId="d318735d-b8e5-4f1a-b3a1-33090e35db06" providerId="ADAL" clId="{F5B953ED-52A5-4DDC-B605-44D8BD85C330}" dt="2021-02-14T16:52:40.796" v="9076" actId="20577"/>
          <ac:spMkLst>
            <pc:docMk/>
            <pc:sldMk cId="186679931" sldId="564"/>
            <ac:spMk id="5" creationId="{1FBB8318-780B-4E15-A359-088F6738E192}"/>
          </ac:spMkLst>
        </pc:spChg>
        <pc:picChg chg="add mod">
          <ac:chgData name="Alejandro" userId="d318735d-b8e5-4f1a-b3a1-33090e35db06" providerId="ADAL" clId="{F5B953ED-52A5-4DDC-B605-44D8BD85C330}" dt="2021-02-14T16:50:52.918" v="9052" actId="1076"/>
          <ac:picMkLst>
            <pc:docMk/>
            <pc:sldMk cId="186679931" sldId="564"/>
            <ac:picMk id="3" creationId="{55789C23-61E3-4A5F-A24C-D9D7FDCE9456}"/>
          </ac:picMkLst>
        </pc:picChg>
      </pc:sldChg>
      <pc:sldChg chg="addSp modSp add mod ord">
        <pc:chgData name="Alejandro" userId="d318735d-b8e5-4f1a-b3a1-33090e35db06" providerId="ADAL" clId="{F5B953ED-52A5-4DDC-B605-44D8BD85C330}" dt="2021-02-14T17:04:14.268" v="9178" actId="1076"/>
        <pc:sldMkLst>
          <pc:docMk/>
          <pc:sldMk cId="3873595319" sldId="565"/>
        </pc:sldMkLst>
        <pc:spChg chg="mod">
          <ac:chgData name="Alejandro" userId="d318735d-b8e5-4f1a-b3a1-33090e35db06" providerId="ADAL" clId="{F5B953ED-52A5-4DDC-B605-44D8BD85C330}" dt="2021-02-14T17:00:18.845" v="9145" actId="20577"/>
          <ac:spMkLst>
            <pc:docMk/>
            <pc:sldMk cId="3873595319" sldId="565"/>
            <ac:spMk id="3" creationId="{822AA95E-04B7-48E6-AE58-E7B9EC9413CA}"/>
          </ac:spMkLst>
        </pc:spChg>
        <pc:spChg chg="add mod">
          <ac:chgData name="Alejandro" userId="d318735d-b8e5-4f1a-b3a1-33090e35db06" providerId="ADAL" clId="{F5B953ED-52A5-4DDC-B605-44D8BD85C330}" dt="2021-02-14T17:04:14.268" v="9178" actId="1076"/>
          <ac:spMkLst>
            <pc:docMk/>
            <pc:sldMk cId="3873595319" sldId="565"/>
            <ac:spMk id="18" creationId="{6BB6FC31-8495-4333-A594-5951A6E7C72A}"/>
          </ac:spMkLst>
        </pc:spChg>
        <pc:spChg chg="add mod">
          <ac:chgData name="Alejandro" userId="d318735d-b8e5-4f1a-b3a1-33090e35db06" providerId="ADAL" clId="{F5B953ED-52A5-4DDC-B605-44D8BD85C330}" dt="2021-02-14T17:04:14.268" v="9178" actId="1076"/>
          <ac:spMkLst>
            <pc:docMk/>
            <pc:sldMk cId="3873595319" sldId="565"/>
            <ac:spMk id="19" creationId="{A90317B3-6FB6-4FAD-89F4-22F21627E06A}"/>
          </ac:spMkLst>
        </pc:spChg>
        <pc:spChg chg="add mod">
          <ac:chgData name="Alejandro" userId="d318735d-b8e5-4f1a-b3a1-33090e35db06" providerId="ADAL" clId="{F5B953ED-52A5-4DDC-B605-44D8BD85C330}" dt="2021-02-14T17:04:14.268" v="9178" actId="1076"/>
          <ac:spMkLst>
            <pc:docMk/>
            <pc:sldMk cId="3873595319" sldId="565"/>
            <ac:spMk id="20" creationId="{B056D2BD-E9D4-4AD3-AA7E-5AD0F8A716E4}"/>
          </ac:spMkLst>
        </pc:spChg>
        <pc:spChg chg="add mod">
          <ac:chgData name="Alejandro" userId="d318735d-b8e5-4f1a-b3a1-33090e35db06" providerId="ADAL" clId="{F5B953ED-52A5-4DDC-B605-44D8BD85C330}" dt="2021-02-14T17:04:14.268" v="9178" actId="1076"/>
          <ac:spMkLst>
            <pc:docMk/>
            <pc:sldMk cId="3873595319" sldId="565"/>
            <ac:spMk id="21" creationId="{F00662EA-84D7-4007-864E-01ABF829558F}"/>
          </ac:spMkLst>
        </pc:spChg>
        <pc:spChg chg="add mod">
          <ac:chgData name="Alejandro" userId="d318735d-b8e5-4f1a-b3a1-33090e35db06" providerId="ADAL" clId="{F5B953ED-52A5-4DDC-B605-44D8BD85C330}" dt="2021-02-14T17:04:14.268" v="9178" actId="1076"/>
          <ac:spMkLst>
            <pc:docMk/>
            <pc:sldMk cId="3873595319" sldId="565"/>
            <ac:spMk id="22" creationId="{D333E6FF-4E02-435E-BBC4-C3F7041AAF00}"/>
          </ac:spMkLst>
        </pc:spChg>
        <pc:spChg chg="add mod">
          <ac:chgData name="Alejandro" userId="d318735d-b8e5-4f1a-b3a1-33090e35db06" providerId="ADAL" clId="{F5B953ED-52A5-4DDC-B605-44D8BD85C330}" dt="2021-02-14T17:04:14.268" v="9178" actId="1076"/>
          <ac:spMkLst>
            <pc:docMk/>
            <pc:sldMk cId="3873595319" sldId="565"/>
            <ac:spMk id="23" creationId="{A0736B49-7086-4CC6-9533-3B1E29AE472B}"/>
          </ac:spMkLst>
        </pc:spChg>
        <pc:spChg chg="add mod">
          <ac:chgData name="Alejandro" userId="d318735d-b8e5-4f1a-b3a1-33090e35db06" providerId="ADAL" clId="{F5B953ED-52A5-4DDC-B605-44D8BD85C330}" dt="2021-02-14T17:04:14.268" v="9178" actId="1076"/>
          <ac:spMkLst>
            <pc:docMk/>
            <pc:sldMk cId="3873595319" sldId="565"/>
            <ac:spMk id="30" creationId="{E89F82D1-02C3-4831-9C11-71013434293C}"/>
          </ac:spMkLst>
        </pc:spChg>
        <pc:picChg chg="add mod">
          <ac:chgData name="Alejandro" userId="d318735d-b8e5-4f1a-b3a1-33090e35db06" providerId="ADAL" clId="{F5B953ED-52A5-4DDC-B605-44D8BD85C330}" dt="2021-02-14T17:04:14.268" v="9178" actId="1076"/>
          <ac:picMkLst>
            <pc:docMk/>
            <pc:sldMk cId="3873595319" sldId="565"/>
            <ac:picMk id="17" creationId="{9EA8BE2F-03E5-4290-995E-68A86D2B8497}"/>
          </ac:picMkLst>
        </pc:picChg>
        <pc:cxnChg chg="add mod">
          <ac:chgData name="Alejandro" userId="d318735d-b8e5-4f1a-b3a1-33090e35db06" providerId="ADAL" clId="{F5B953ED-52A5-4DDC-B605-44D8BD85C330}" dt="2021-02-14T17:04:14.268" v="9178" actId="1076"/>
          <ac:cxnSpMkLst>
            <pc:docMk/>
            <pc:sldMk cId="3873595319" sldId="565"/>
            <ac:cxnSpMk id="24" creationId="{6EF4F909-0E60-4CC3-B17D-66B222F20971}"/>
          </ac:cxnSpMkLst>
        </pc:cxnChg>
        <pc:cxnChg chg="add mod">
          <ac:chgData name="Alejandro" userId="d318735d-b8e5-4f1a-b3a1-33090e35db06" providerId="ADAL" clId="{F5B953ED-52A5-4DDC-B605-44D8BD85C330}" dt="2021-02-14T17:04:14.268" v="9178" actId="1076"/>
          <ac:cxnSpMkLst>
            <pc:docMk/>
            <pc:sldMk cId="3873595319" sldId="565"/>
            <ac:cxnSpMk id="25" creationId="{7EDCBBB3-266C-42B4-9EFB-5EA522058D72}"/>
          </ac:cxnSpMkLst>
        </pc:cxnChg>
        <pc:cxnChg chg="add mod">
          <ac:chgData name="Alejandro" userId="d318735d-b8e5-4f1a-b3a1-33090e35db06" providerId="ADAL" clId="{F5B953ED-52A5-4DDC-B605-44D8BD85C330}" dt="2021-02-14T17:04:14.268" v="9178" actId="1076"/>
          <ac:cxnSpMkLst>
            <pc:docMk/>
            <pc:sldMk cId="3873595319" sldId="565"/>
            <ac:cxnSpMk id="26" creationId="{D738FF74-578A-44A5-A7D8-9784BCFBDEF8}"/>
          </ac:cxnSpMkLst>
        </pc:cxnChg>
        <pc:cxnChg chg="add mod">
          <ac:chgData name="Alejandro" userId="d318735d-b8e5-4f1a-b3a1-33090e35db06" providerId="ADAL" clId="{F5B953ED-52A5-4DDC-B605-44D8BD85C330}" dt="2021-02-14T17:04:14.268" v="9178" actId="1076"/>
          <ac:cxnSpMkLst>
            <pc:docMk/>
            <pc:sldMk cId="3873595319" sldId="565"/>
            <ac:cxnSpMk id="27" creationId="{385CE3B3-ABE6-4FE0-90D8-055EB7AAECAB}"/>
          </ac:cxnSpMkLst>
        </pc:cxnChg>
        <pc:cxnChg chg="add mod">
          <ac:chgData name="Alejandro" userId="d318735d-b8e5-4f1a-b3a1-33090e35db06" providerId="ADAL" clId="{F5B953ED-52A5-4DDC-B605-44D8BD85C330}" dt="2021-02-14T17:04:14.268" v="9178" actId="1076"/>
          <ac:cxnSpMkLst>
            <pc:docMk/>
            <pc:sldMk cId="3873595319" sldId="565"/>
            <ac:cxnSpMk id="28" creationId="{48D369C3-1F5C-415F-A5F4-A4FE17B97414}"/>
          </ac:cxnSpMkLst>
        </pc:cxnChg>
        <pc:cxnChg chg="add mod">
          <ac:chgData name="Alejandro" userId="d318735d-b8e5-4f1a-b3a1-33090e35db06" providerId="ADAL" clId="{F5B953ED-52A5-4DDC-B605-44D8BD85C330}" dt="2021-02-14T17:04:14.268" v="9178" actId="1076"/>
          <ac:cxnSpMkLst>
            <pc:docMk/>
            <pc:sldMk cId="3873595319" sldId="565"/>
            <ac:cxnSpMk id="29" creationId="{281D9450-D7DA-4414-9BD4-7AD3D0B092C0}"/>
          </ac:cxnSpMkLst>
        </pc:cxnChg>
        <pc:cxnChg chg="add mod">
          <ac:chgData name="Alejandro" userId="d318735d-b8e5-4f1a-b3a1-33090e35db06" providerId="ADAL" clId="{F5B953ED-52A5-4DDC-B605-44D8BD85C330}" dt="2021-02-14T17:04:14.268" v="9178" actId="1076"/>
          <ac:cxnSpMkLst>
            <pc:docMk/>
            <pc:sldMk cId="3873595319" sldId="565"/>
            <ac:cxnSpMk id="31" creationId="{B41C5DDB-678B-4638-99B1-93E6CF877922}"/>
          </ac:cxnSpMkLst>
        </pc:cxnChg>
        <pc:cxnChg chg="add mod">
          <ac:chgData name="Alejandro" userId="d318735d-b8e5-4f1a-b3a1-33090e35db06" providerId="ADAL" clId="{F5B953ED-52A5-4DDC-B605-44D8BD85C330}" dt="2021-02-14T17:04:14.268" v="9178" actId="1076"/>
          <ac:cxnSpMkLst>
            <pc:docMk/>
            <pc:sldMk cId="3873595319" sldId="565"/>
            <ac:cxnSpMk id="32" creationId="{1314632D-ED27-44F1-9A86-E926F8838A32}"/>
          </ac:cxnSpMkLst>
        </pc:cxnChg>
      </pc:sldChg>
      <pc:sldChg chg="addSp modSp add mod ord">
        <pc:chgData name="Alejandro" userId="d318735d-b8e5-4f1a-b3a1-33090e35db06" providerId="ADAL" clId="{F5B953ED-52A5-4DDC-B605-44D8BD85C330}" dt="2021-02-14T17:06:25.540" v="9224" actId="14100"/>
        <pc:sldMkLst>
          <pc:docMk/>
          <pc:sldMk cId="371209510" sldId="566"/>
        </pc:sldMkLst>
        <pc:spChg chg="mod">
          <ac:chgData name="Alejandro" userId="d318735d-b8e5-4f1a-b3a1-33090e35db06" providerId="ADAL" clId="{F5B953ED-52A5-4DDC-B605-44D8BD85C330}" dt="2021-02-14T17:05:51.440" v="9217" actId="20577"/>
          <ac:spMkLst>
            <pc:docMk/>
            <pc:sldMk cId="371209510" sldId="566"/>
            <ac:spMk id="3" creationId="{822AA95E-04B7-48E6-AE58-E7B9EC9413CA}"/>
          </ac:spMkLst>
        </pc:spChg>
        <pc:spChg chg="add mod">
          <ac:chgData name="Alejandro" userId="d318735d-b8e5-4f1a-b3a1-33090e35db06" providerId="ADAL" clId="{F5B953ED-52A5-4DDC-B605-44D8BD85C330}" dt="2021-02-14T17:06:11.727" v="9221" actId="404"/>
          <ac:spMkLst>
            <pc:docMk/>
            <pc:sldMk cId="371209510" sldId="566"/>
            <ac:spMk id="18" creationId="{E4FE3939-4A10-4B4E-AB7C-531A0CA10E47}"/>
          </ac:spMkLst>
        </pc:spChg>
        <pc:spChg chg="add mod">
          <ac:chgData name="Alejandro" userId="d318735d-b8e5-4f1a-b3a1-33090e35db06" providerId="ADAL" clId="{F5B953ED-52A5-4DDC-B605-44D8BD85C330}" dt="2021-02-14T17:06:15.970" v="9222" actId="14100"/>
          <ac:spMkLst>
            <pc:docMk/>
            <pc:sldMk cId="371209510" sldId="566"/>
            <ac:spMk id="19" creationId="{2B4A225E-A364-4139-B254-F20ECF03A767}"/>
          </ac:spMkLst>
        </pc:spChg>
        <pc:spChg chg="add mod">
          <ac:chgData name="Alejandro" userId="d318735d-b8e5-4f1a-b3a1-33090e35db06" providerId="ADAL" clId="{F5B953ED-52A5-4DDC-B605-44D8BD85C330}" dt="2021-02-14T17:06:25.540" v="9224" actId="14100"/>
          <ac:spMkLst>
            <pc:docMk/>
            <pc:sldMk cId="371209510" sldId="566"/>
            <ac:spMk id="20" creationId="{3C6E6E2D-6C39-46FA-AA3B-3426151E8BF2}"/>
          </ac:spMkLst>
        </pc:spChg>
        <pc:picChg chg="add mod">
          <ac:chgData name="Alejandro" userId="d318735d-b8e5-4f1a-b3a1-33090e35db06" providerId="ADAL" clId="{F5B953ED-52A5-4DDC-B605-44D8BD85C330}" dt="2021-02-14T17:06:08.775" v="9220" actId="1076"/>
          <ac:picMkLst>
            <pc:docMk/>
            <pc:sldMk cId="371209510" sldId="566"/>
            <ac:picMk id="17" creationId="{D642E3F9-B6B4-46DB-81D0-BE34A60DE341}"/>
          </ac:picMkLst>
        </pc:picChg>
        <pc:cxnChg chg="add mod">
          <ac:chgData name="Alejandro" userId="d318735d-b8e5-4f1a-b3a1-33090e35db06" providerId="ADAL" clId="{F5B953ED-52A5-4DDC-B605-44D8BD85C330}" dt="2021-02-14T17:06:08.775" v="9220" actId="1076"/>
          <ac:cxnSpMkLst>
            <pc:docMk/>
            <pc:sldMk cId="371209510" sldId="566"/>
            <ac:cxnSpMk id="21" creationId="{9CCF29B8-32BB-4D63-AF55-BB9DF210FF0A}"/>
          </ac:cxnSpMkLst>
        </pc:cxnChg>
        <pc:cxnChg chg="add mod">
          <ac:chgData name="Alejandro" userId="d318735d-b8e5-4f1a-b3a1-33090e35db06" providerId="ADAL" clId="{F5B953ED-52A5-4DDC-B605-44D8BD85C330}" dt="2021-02-14T17:06:15.970" v="9222" actId="14100"/>
          <ac:cxnSpMkLst>
            <pc:docMk/>
            <pc:sldMk cId="371209510" sldId="566"/>
            <ac:cxnSpMk id="22" creationId="{524286DE-4ABC-4BBF-A238-BAB55AFE7FA0}"/>
          </ac:cxnSpMkLst>
        </pc:cxnChg>
        <pc:cxnChg chg="add mod">
          <ac:chgData name="Alejandro" userId="d318735d-b8e5-4f1a-b3a1-33090e35db06" providerId="ADAL" clId="{F5B953ED-52A5-4DDC-B605-44D8BD85C330}" dt="2021-02-14T17:06:25.540" v="9224" actId="14100"/>
          <ac:cxnSpMkLst>
            <pc:docMk/>
            <pc:sldMk cId="371209510" sldId="566"/>
            <ac:cxnSpMk id="23" creationId="{1AE2A584-BF9E-48C8-B655-7F44BC60D3F2}"/>
          </ac:cxnSpMkLst>
        </pc:cxnChg>
        <pc:cxnChg chg="add mod">
          <ac:chgData name="Alejandro" userId="d318735d-b8e5-4f1a-b3a1-33090e35db06" providerId="ADAL" clId="{F5B953ED-52A5-4DDC-B605-44D8BD85C330}" dt="2021-02-14T17:06:08.775" v="9220" actId="1076"/>
          <ac:cxnSpMkLst>
            <pc:docMk/>
            <pc:sldMk cId="371209510" sldId="566"/>
            <ac:cxnSpMk id="24" creationId="{B9C490E0-6990-4754-99CE-D4BC2396338A}"/>
          </ac:cxnSpMkLst>
        </pc:cxnChg>
        <pc:cxnChg chg="add mod">
          <ac:chgData name="Alejandro" userId="d318735d-b8e5-4f1a-b3a1-33090e35db06" providerId="ADAL" clId="{F5B953ED-52A5-4DDC-B605-44D8BD85C330}" dt="2021-02-14T17:06:08.775" v="9220" actId="1076"/>
          <ac:cxnSpMkLst>
            <pc:docMk/>
            <pc:sldMk cId="371209510" sldId="566"/>
            <ac:cxnSpMk id="25" creationId="{B3057DB7-7D76-4A45-B942-1DF36BC85A21}"/>
          </ac:cxnSpMkLst>
        </pc:cxnChg>
        <pc:cxnChg chg="add mod">
          <ac:chgData name="Alejandro" userId="d318735d-b8e5-4f1a-b3a1-33090e35db06" providerId="ADAL" clId="{F5B953ED-52A5-4DDC-B605-44D8BD85C330}" dt="2021-02-14T17:06:08.775" v="9220" actId="1076"/>
          <ac:cxnSpMkLst>
            <pc:docMk/>
            <pc:sldMk cId="371209510" sldId="566"/>
            <ac:cxnSpMk id="26" creationId="{EE46D865-E269-4C10-80C5-EE2801665053}"/>
          </ac:cxnSpMkLst>
        </pc:cxnChg>
      </pc:sldChg>
      <pc:sldChg chg="addSp delSp modSp new mod ord modClrScheme chgLayout">
        <pc:chgData name="Alejandro" userId="d318735d-b8e5-4f1a-b3a1-33090e35db06" providerId="ADAL" clId="{F5B953ED-52A5-4DDC-B605-44D8BD85C330}" dt="2021-02-20T12:30:14.988" v="16074" actId="20577"/>
        <pc:sldMkLst>
          <pc:docMk/>
          <pc:sldMk cId="4037100167" sldId="567"/>
        </pc:sldMkLst>
        <pc:spChg chg="del mod ord">
          <ac:chgData name="Alejandro" userId="d318735d-b8e5-4f1a-b3a1-33090e35db06" providerId="ADAL" clId="{F5B953ED-52A5-4DDC-B605-44D8BD85C330}" dt="2021-02-14T17:09:43.490" v="9241" actId="700"/>
          <ac:spMkLst>
            <pc:docMk/>
            <pc:sldMk cId="4037100167" sldId="567"/>
            <ac:spMk id="2" creationId="{E223DFAF-A26F-4E8E-98B2-410871A4876E}"/>
          </ac:spMkLst>
        </pc:spChg>
        <pc:spChg chg="del">
          <ac:chgData name="Alejandro" userId="d318735d-b8e5-4f1a-b3a1-33090e35db06" providerId="ADAL" clId="{F5B953ED-52A5-4DDC-B605-44D8BD85C330}" dt="2021-02-14T17:09:43.490" v="9241" actId="700"/>
          <ac:spMkLst>
            <pc:docMk/>
            <pc:sldMk cId="4037100167" sldId="567"/>
            <ac:spMk id="3" creationId="{E33FE003-E948-4321-9DC1-D454E0A54E09}"/>
          </ac:spMkLst>
        </pc:spChg>
        <pc:spChg chg="del">
          <ac:chgData name="Alejandro" userId="d318735d-b8e5-4f1a-b3a1-33090e35db06" providerId="ADAL" clId="{F5B953ED-52A5-4DDC-B605-44D8BD85C330}" dt="2021-02-14T17:09:43.490" v="9241" actId="700"/>
          <ac:spMkLst>
            <pc:docMk/>
            <pc:sldMk cId="4037100167" sldId="567"/>
            <ac:spMk id="4" creationId="{8932FA36-CA56-4EEE-8A8B-4F3443FFCDF2}"/>
          </ac:spMkLst>
        </pc:spChg>
        <pc:spChg chg="add mod ord">
          <ac:chgData name="Alejandro" userId="d318735d-b8e5-4f1a-b3a1-33090e35db06" providerId="ADAL" clId="{F5B953ED-52A5-4DDC-B605-44D8BD85C330}" dt="2021-02-20T12:20:13.269" v="15959"/>
          <ac:spMkLst>
            <pc:docMk/>
            <pc:sldMk cId="4037100167" sldId="567"/>
            <ac:spMk id="5" creationId="{B29572D1-F4DB-439A-8CDB-CF0A174404E0}"/>
          </ac:spMkLst>
        </pc:spChg>
        <pc:spChg chg="add del mod">
          <ac:chgData name="Alejandro" userId="d318735d-b8e5-4f1a-b3a1-33090e35db06" providerId="ADAL" clId="{F5B953ED-52A5-4DDC-B605-44D8BD85C330}" dt="2021-02-20T12:19:39.323" v="15952" actId="478"/>
          <ac:spMkLst>
            <pc:docMk/>
            <pc:sldMk cId="4037100167" sldId="567"/>
            <ac:spMk id="6" creationId="{69FA4127-58B0-487C-BB33-898547CB3B4A}"/>
          </ac:spMkLst>
        </pc:spChg>
        <pc:spChg chg="add del mod">
          <ac:chgData name="Alejandro" userId="d318735d-b8e5-4f1a-b3a1-33090e35db06" providerId="ADAL" clId="{F5B953ED-52A5-4DDC-B605-44D8BD85C330}" dt="2021-02-20T12:19:46.992" v="15956" actId="478"/>
          <ac:spMkLst>
            <pc:docMk/>
            <pc:sldMk cId="4037100167" sldId="567"/>
            <ac:spMk id="7" creationId="{48560DC2-27C7-466A-9BEE-95D0B623DE94}"/>
          </ac:spMkLst>
        </pc:spChg>
        <pc:spChg chg="add del mod">
          <ac:chgData name="Alejandro" userId="d318735d-b8e5-4f1a-b3a1-33090e35db06" providerId="ADAL" clId="{F5B953ED-52A5-4DDC-B605-44D8BD85C330}" dt="2021-02-20T12:19:49.122" v="15957" actId="478"/>
          <ac:spMkLst>
            <pc:docMk/>
            <pc:sldMk cId="4037100167" sldId="567"/>
            <ac:spMk id="8" creationId="{503F20E5-4579-483A-BB3E-03BAA2849C63}"/>
          </ac:spMkLst>
        </pc:spChg>
        <pc:spChg chg="add del mod">
          <ac:chgData name="Alejandro" userId="d318735d-b8e5-4f1a-b3a1-33090e35db06" providerId="ADAL" clId="{F5B953ED-52A5-4DDC-B605-44D8BD85C330}" dt="2021-02-20T12:19:45.231" v="15955" actId="478"/>
          <ac:spMkLst>
            <pc:docMk/>
            <pc:sldMk cId="4037100167" sldId="567"/>
            <ac:spMk id="9" creationId="{B6B3DA65-12BC-4FEF-8D9A-2068FF690088}"/>
          </ac:spMkLst>
        </pc:spChg>
        <pc:spChg chg="add del mod">
          <ac:chgData name="Alejandro" userId="d318735d-b8e5-4f1a-b3a1-33090e35db06" providerId="ADAL" clId="{F5B953ED-52A5-4DDC-B605-44D8BD85C330}" dt="2021-02-20T12:20:44.520" v="15967"/>
          <ac:spMkLst>
            <pc:docMk/>
            <pc:sldMk cId="4037100167" sldId="567"/>
            <ac:spMk id="10" creationId="{75FB7DCB-EE1C-4B0B-A840-A0C14B75268B}"/>
          </ac:spMkLst>
        </pc:spChg>
        <pc:spChg chg="add del">
          <ac:chgData name="Alejandro" userId="d318735d-b8e5-4f1a-b3a1-33090e35db06" providerId="ADAL" clId="{F5B953ED-52A5-4DDC-B605-44D8BD85C330}" dt="2021-02-14T17:12:01.905" v="9288" actId="478"/>
          <ac:spMkLst>
            <pc:docMk/>
            <pc:sldMk cId="4037100167" sldId="567"/>
            <ac:spMk id="10" creationId="{D0AD14E0-A224-4184-8DCA-2D8D78174DAD}"/>
          </ac:spMkLst>
        </pc:spChg>
        <pc:spChg chg="add del mod">
          <ac:chgData name="Alejandro" userId="d318735d-b8e5-4f1a-b3a1-33090e35db06" providerId="ADAL" clId="{F5B953ED-52A5-4DDC-B605-44D8BD85C330}" dt="2021-02-20T12:19:42.653" v="15953" actId="478"/>
          <ac:spMkLst>
            <pc:docMk/>
            <pc:sldMk cId="4037100167" sldId="567"/>
            <ac:spMk id="11" creationId="{35339556-EDDE-4856-87BB-0AE37DAEFA25}"/>
          </ac:spMkLst>
        </pc:spChg>
        <pc:spChg chg="add mod ord">
          <ac:chgData name="Alejandro" userId="d318735d-b8e5-4f1a-b3a1-33090e35db06" providerId="ADAL" clId="{F5B953ED-52A5-4DDC-B605-44D8BD85C330}" dt="2021-02-20T12:27:51.692" v="16036" actId="1076"/>
          <ac:spMkLst>
            <pc:docMk/>
            <pc:sldMk cId="4037100167" sldId="567"/>
            <ac:spMk id="12" creationId="{1C212691-225B-4E46-B7B1-4A93D94D1A9F}"/>
          </ac:spMkLst>
        </pc:spChg>
        <pc:spChg chg="add mod">
          <ac:chgData name="Alejandro" userId="d318735d-b8e5-4f1a-b3a1-33090e35db06" providerId="ADAL" clId="{F5B953ED-52A5-4DDC-B605-44D8BD85C330}" dt="2021-02-20T12:30:14.988" v="16074" actId="20577"/>
          <ac:spMkLst>
            <pc:docMk/>
            <pc:sldMk cId="4037100167" sldId="567"/>
            <ac:spMk id="13" creationId="{15A4E993-54C1-428E-B47F-E85B3663A224}"/>
          </ac:spMkLst>
        </pc:spChg>
        <pc:spChg chg="add mod">
          <ac:chgData name="Alejandro" userId="d318735d-b8e5-4f1a-b3a1-33090e35db06" providerId="ADAL" clId="{F5B953ED-52A5-4DDC-B605-44D8BD85C330}" dt="2021-02-20T12:28:27.638" v="16042" actId="1076"/>
          <ac:spMkLst>
            <pc:docMk/>
            <pc:sldMk cId="4037100167" sldId="567"/>
            <ac:spMk id="14" creationId="{0E15A749-8E58-48A3-866A-FC55806D824C}"/>
          </ac:spMkLst>
        </pc:spChg>
        <pc:spChg chg="add mod">
          <ac:chgData name="Alejandro" userId="d318735d-b8e5-4f1a-b3a1-33090e35db06" providerId="ADAL" clId="{F5B953ED-52A5-4DDC-B605-44D8BD85C330}" dt="2021-02-20T12:28:51.053" v="16046" actId="14100"/>
          <ac:spMkLst>
            <pc:docMk/>
            <pc:sldMk cId="4037100167" sldId="567"/>
            <ac:spMk id="15" creationId="{88C08AD2-56F1-4BB9-A2A7-9EA165F75D0F}"/>
          </ac:spMkLst>
        </pc:spChg>
        <pc:spChg chg="add mod">
          <ac:chgData name="Alejandro" userId="d318735d-b8e5-4f1a-b3a1-33090e35db06" providerId="ADAL" clId="{F5B953ED-52A5-4DDC-B605-44D8BD85C330}" dt="2021-02-20T12:30:03.935" v="16072" actId="1038"/>
          <ac:spMkLst>
            <pc:docMk/>
            <pc:sldMk cId="4037100167" sldId="567"/>
            <ac:spMk id="16" creationId="{BDD9966B-C834-463D-89A2-1D344064EB2C}"/>
          </ac:spMkLst>
        </pc:spChg>
      </pc:sldChg>
      <pc:sldChg chg="addSp modSp add mod ord">
        <pc:chgData name="Alejandro" userId="d318735d-b8e5-4f1a-b3a1-33090e35db06" providerId="ADAL" clId="{F5B953ED-52A5-4DDC-B605-44D8BD85C330}" dt="2021-02-21T12:03:12.037" v="19680" actId="1076"/>
        <pc:sldMkLst>
          <pc:docMk/>
          <pc:sldMk cId="265929147" sldId="568"/>
        </pc:sldMkLst>
        <pc:spChg chg="add mod">
          <ac:chgData name="Alejandro" userId="d318735d-b8e5-4f1a-b3a1-33090e35db06" providerId="ADAL" clId="{F5B953ED-52A5-4DDC-B605-44D8BD85C330}" dt="2021-02-21T12:00:47.468" v="19655" actId="14100"/>
          <ac:spMkLst>
            <pc:docMk/>
            <pc:sldMk cId="265929147" sldId="568"/>
            <ac:spMk id="3" creationId="{2A43BF60-55F1-4409-9F45-E3A35568E31B}"/>
          </ac:spMkLst>
        </pc:spChg>
        <pc:spChg chg="add mod">
          <ac:chgData name="Alejandro" userId="d318735d-b8e5-4f1a-b3a1-33090e35db06" providerId="ADAL" clId="{F5B953ED-52A5-4DDC-B605-44D8BD85C330}" dt="2021-02-21T12:00:55.138" v="19657" actId="1076"/>
          <ac:spMkLst>
            <pc:docMk/>
            <pc:sldMk cId="265929147" sldId="568"/>
            <ac:spMk id="5" creationId="{40117807-531C-4995-94D2-65C9939241B7}"/>
          </ac:spMkLst>
        </pc:spChg>
        <pc:spChg chg="add mod">
          <ac:chgData name="Alejandro" userId="d318735d-b8e5-4f1a-b3a1-33090e35db06" providerId="ADAL" clId="{F5B953ED-52A5-4DDC-B605-44D8BD85C330}" dt="2021-02-21T12:02:26.997" v="19670" actId="1076"/>
          <ac:spMkLst>
            <pc:docMk/>
            <pc:sldMk cId="265929147" sldId="568"/>
            <ac:spMk id="6" creationId="{6B143E26-AFD7-4C05-BB40-233941808633}"/>
          </ac:spMkLst>
        </pc:spChg>
        <pc:spChg chg="add mod">
          <ac:chgData name="Alejandro" userId="d318735d-b8e5-4f1a-b3a1-33090e35db06" providerId="ADAL" clId="{F5B953ED-52A5-4DDC-B605-44D8BD85C330}" dt="2021-02-21T12:03:12.037" v="19680" actId="1076"/>
          <ac:spMkLst>
            <pc:docMk/>
            <pc:sldMk cId="265929147" sldId="568"/>
            <ac:spMk id="7" creationId="{2A221008-8FD1-4775-A065-7150D4B0B839}"/>
          </ac:spMkLst>
        </pc:spChg>
        <pc:spChg chg="add mod">
          <ac:chgData name="Alejandro" userId="d318735d-b8e5-4f1a-b3a1-33090e35db06" providerId="ADAL" clId="{F5B953ED-52A5-4DDC-B605-44D8BD85C330}" dt="2021-02-21T12:02:53.239" v="19675" actId="1076"/>
          <ac:spMkLst>
            <pc:docMk/>
            <pc:sldMk cId="265929147" sldId="568"/>
            <ac:spMk id="9" creationId="{32FF2A38-C52D-4D64-BFE2-F22129C80F01}"/>
          </ac:spMkLst>
        </pc:spChg>
        <pc:spChg chg="mod">
          <ac:chgData name="Alejandro" userId="d318735d-b8e5-4f1a-b3a1-33090e35db06" providerId="ADAL" clId="{F5B953ED-52A5-4DDC-B605-44D8BD85C330}" dt="2021-02-14T17:16:53.699" v="9424" actId="20577"/>
          <ac:spMkLst>
            <pc:docMk/>
            <pc:sldMk cId="265929147" sldId="568"/>
            <ac:spMk id="877" creationId="{00000000-0000-0000-0000-000000000000}"/>
          </ac:spMkLst>
        </pc:spChg>
        <pc:cxnChg chg="add mod">
          <ac:chgData name="Alejandro" userId="d318735d-b8e5-4f1a-b3a1-33090e35db06" providerId="ADAL" clId="{F5B953ED-52A5-4DDC-B605-44D8BD85C330}" dt="2021-02-21T12:03:12.037" v="19680" actId="1076"/>
          <ac:cxnSpMkLst>
            <pc:docMk/>
            <pc:sldMk cId="265929147" sldId="568"/>
            <ac:cxnSpMk id="8" creationId="{519E5281-196B-4ED6-97C9-7D9322083BC6}"/>
          </ac:cxnSpMkLst>
        </pc:cxnChg>
        <pc:cxnChg chg="add mod">
          <ac:chgData name="Alejandro" userId="d318735d-b8e5-4f1a-b3a1-33090e35db06" providerId="ADAL" clId="{F5B953ED-52A5-4DDC-B605-44D8BD85C330}" dt="2021-02-21T12:02:57.364" v="19676" actId="14100"/>
          <ac:cxnSpMkLst>
            <pc:docMk/>
            <pc:sldMk cId="265929147" sldId="568"/>
            <ac:cxnSpMk id="10" creationId="{7C47C8EA-FF76-405B-8D08-7B891898B2F0}"/>
          </ac:cxnSpMkLst>
        </pc:cxnChg>
      </pc:sldChg>
      <pc:sldChg chg="add del">
        <pc:chgData name="Alejandro" userId="d318735d-b8e5-4f1a-b3a1-33090e35db06" providerId="ADAL" clId="{F5B953ED-52A5-4DDC-B605-44D8BD85C330}" dt="2021-02-14T17:10:38.700" v="9273"/>
        <pc:sldMkLst>
          <pc:docMk/>
          <pc:sldMk cId="3605031588" sldId="568"/>
        </pc:sldMkLst>
      </pc:sldChg>
      <pc:sldChg chg="addSp modSp add mod ord">
        <pc:chgData name="Alejandro" userId="d318735d-b8e5-4f1a-b3a1-33090e35db06" providerId="ADAL" clId="{F5B953ED-52A5-4DDC-B605-44D8BD85C330}" dt="2021-02-14T17:35:18.517" v="9643" actId="14100"/>
        <pc:sldMkLst>
          <pc:docMk/>
          <pc:sldMk cId="888287468" sldId="569"/>
        </pc:sldMkLst>
        <pc:spChg chg="mod">
          <ac:chgData name="Alejandro" userId="d318735d-b8e5-4f1a-b3a1-33090e35db06" providerId="ADAL" clId="{F5B953ED-52A5-4DDC-B605-44D8BD85C330}" dt="2021-02-14T17:35:07.081" v="9641" actId="20577"/>
          <ac:spMkLst>
            <pc:docMk/>
            <pc:sldMk cId="888287468" sldId="569"/>
            <ac:spMk id="3" creationId="{E6B391B2-888A-4430-BCD0-7602E28140F2}"/>
          </ac:spMkLst>
        </pc:spChg>
        <pc:spChg chg="mod">
          <ac:chgData name="Alejandro" userId="d318735d-b8e5-4f1a-b3a1-33090e35db06" providerId="ADAL" clId="{F5B953ED-52A5-4DDC-B605-44D8BD85C330}" dt="2021-02-14T17:34:51.254" v="9624"/>
          <ac:spMkLst>
            <pc:docMk/>
            <pc:sldMk cId="888287468" sldId="569"/>
            <ac:spMk id="5" creationId="{7F61989B-E06B-4B05-A14F-30D6031821FB}"/>
          </ac:spMkLst>
        </pc:spChg>
        <pc:picChg chg="add mod">
          <ac:chgData name="Alejandro" userId="d318735d-b8e5-4f1a-b3a1-33090e35db06" providerId="ADAL" clId="{F5B953ED-52A5-4DDC-B605-44D8BD85C330}" dt="2021-02-14T17:35:18.517" v="9643" actId="14100"/>
          <ac:picMkLst>
            <pc:docMk/>
            <pc:sldMk cId="888287468" sldId="569"/>
            <ac:picMk id="6" creationId="{A5861443-68C9-4EFA-A6F0-AA9B526EDF40}"/>
          </ac:picMkLst>
        </pc:picChg>
      </pc:sldChg>
      <pc:sldChg chg="addSp modSp new mod setBg modClrScheme chgLayout">
        <pc:chgData name="Alejandro" userId="d318735d-b8e5-4f1a-b3a1-33090e35db06" providerId="ADAL" clId="{F5B953ED-52A5-4DDC-B605-44D8BD85C330}" dt="2021-02-14T18:11:15.089" v="9929" actId="15"/>
        <pc:sldMkLst>
          <pc:docMk/>
          <pc:sldMk cId="1870735319" sldId="570"/>
        </pc:sldMkLst>
        <pc:spChg chg="mod ord">
          <ac:chgData name="Alejandro" userId="d318735d-b8e5-4f1a-b3a1-33090e35db06" providerId="ADAL" clId="{F5B953ED-52A5-4DDC-B605-44D8BD85C330}" dt="2021-02-14T17:58:12.168" v="9902" actId="26606"/>
          <ac:spMkLst>
            <pc:docMk/>
            <pc:sldMk cId="1870735319" sldId="570"/>
            <ac:spMk id="2" creationId="{78D67038-C49F-491E-9D8A-07EAEB8949F7}"/>
          </ac:spMkLst>
        </pc:spChg>
        <pc:spChg chg="mod ord">
          <ac:chgData name="Alejandro" userId="d318735d-b8e5-4f1a-b3a1-33090e35db06" providerId="ADAL" clId="{F5B953ED-52A5-4DDC-B605-44D8BD85C330}" dt="2021-02-14T18:11:15.089" v="9929" actId="15"/>
          <ac:spMkLst>
            <pc:docMk/>
            <pc:sldMk cId="1870735319" sldId="570"/>
            <ac:spMk id="3" creationId="{9C4B71F2-AB2F-489C-8FB4-829650DB63DF}"/>
          </ac:spMkLst>
        </pc:spChg>
        <pc:spChg chg="add">
          <ac:chgData name="Alejandro" userId="d318735d-b8e5-4f1a-b3a1-33090e35db06" providerId="ADAL" clId="{F5B953ED-52A5-4DDC-B605-44D8BD85C330}" dt="2021-02-14T17:58:12.168" v="9902" actId="26606"/>
          <ac:spMkLst>
            <pc:docMk/>
            <pc:sldMk cId="1870735319" sldId="570"/>
            <ac:spMk id="8" creationId="{1B15ED52-F352-441B-82BF-E0EA34836D08}"/>
          </ac:spMkLst>
        </pc:spChg>
        <pc:spChg chg="add mod">
          <ac:chgData name="Alejandro" userId="d318735d-b8e5-4f1a-b3a1-33090e35db06" providerId="ADAL" clId="{F5B953ED-52A5-4DDC-B605-44D8BD85C330}" dt="2021-02-14T18:10:38.500" v="9910" actId="1076"/>
          <ac:spMkLst>
            <pc:docMk/>
            <pc:sldMk cId="1870735319" sldId="570"/>
            <ac:spMk id="9" creationId="{0D2B20F4-F8B9-497F-B28E-A35AFF83D338}"/>
          </ac:spMkLst>
        </pc:spChg>
        <pc:spChg chg="add">
          <ac:chgData name="Alejandro" userId="d318735d-b8e5-4f1a-b3a1-33090e35db06" providerId="ADAL" clId="{F5B953ED-52A5-4DDC-B605-44D8BD85C330}" dt="2021-02-14T17:58:12.168" v="9902" actId="26606"/>
          <ac:spMkLst>
            <pc:docMk/>
            <pc:sldMk cId="1870735319" sldId="570"/>
            <ac:spMk id="10" creationId="{3B2E3793-BFE6-45A2-9B7B-E18844431C99}"/>
          </ac:spMkLst>
        </pc:spChg>
        <pc:spChg chg="add mod">
          <ac:chgData name="Alejandro" userId="d318735d-b8e5-4f1a-b3a1-33090e35db06" providerId="ADAL" clId="{F5B953ED-52A5-4DDC-B605-44D8BD85C330}" dt="2021-02-14T18:10:38.500" v="9910" actId="1076"/>
          <ac:spMkLst>
            <pc:docMk/>
            <pc:sldMk cId="1870735319" sldId="570"/>
            <ac:spMk id="11" creationId="{FD4DF7F9-58A3-49AD-8249-2C4DEFC88768}"/>
          </ac:spMkLst>
        </pc:spChg>
        <pc:spChg chg="add">
          <ac:chgData name="Alejandro" userId="d318735d-b8e5-4f1a-b3a1-33090e35db06" providerId="ADAL" clId="{F5B953ED-52A5-4DDC-B605-44D8BD85C330}" dt="2021-02-14T17:58:12.168" v="9902" actId="26606"/>
          <ac:spMkLst>
            <pc:docMk/>
            <pc:sldMk cId="1870735319" sldId="570"/>
            <ac:spMk id="12" creationId="{BC4C4868-CB8F-4AF9-9CDB-8108F2C19B67}"/>
          </ac:spMkLst>
        </pc:spChg>
        <pc:spChg chg="add mod">
          <ac:chgData name="Alejandro" userId="d318735d-b8e5-4f1a-b3a1-33090e35db06" providerId="ADAL" clId="{F5B953ED-52A5-4DDC-B605-44D8BD85C330}" dt="2021-02-14T18:10:38.500" v="9910" actId="1076"/>
          <ac:spMkLst>
            <pc:docMk/>
            <pc:sldMk cId="1870735319" sldId="570"/>
            <ac:spMk id="13" creationId="{A0FE5945-680B-404B-BC2C-CEBB10A0C6B2}"/>
          </ac:spMkLst>
        </pc:spChg>
        <pc:spChg chg="add">
          <ac:chgData name="Alejandro" userId="d318735d-b8e5-4f1a-b3a1-33090e35db06" providerId="ADAL" clId="{F5B953ED-52A5-4DDC-B605-44D8BD85C330}" dt="2021-02-14T17:58:12.168" v="9902" actId="26606"/>
          <ac:spMkLst>
            <pc:docMk/>
            <pc:sldMk cId="1870735319" sldId="570"/>
            <ac:spMk id="14" creationId="{375E0459-6403-40CD-989D-56A4407CA12E}"/>
          </ac:spMkLst>
        </pc:spChg>
        <pc:spChg chg="add">
          <ac:chgData name="Alejandro" userId="d318735d-b8e5-4f1a-b3a1-33090e35db06" providerId="ADAL" clId="{F5B953ED-52A5-4DDC-B605-44D8BD85C330}" dt="2021-02-14T17:58:12.168" v="9902" actId="26606"/>
          <ac:spMkLst>
            <pc:docMk/>
            <pc:sldMk cId="1870735319" sldId="570"/>
            <ac:spMk id="16" creationId="{53E5B1A8-3AC9-4BD1-9BBC-78CA94F2D1BA}"/>
          </ac:spMkLst>
        </pc:spChg>
        <pc:cxnChg chg="add mod">
          <ac:chgData name="Alejandro" userId="d318735d-b8e5-4f1a-b3a1-33090e35db06" providerId="ADAL" clId="{F5B953ED-52A5-4DDC-B605-44D8BD85C330}" dt="2021-02-14T18:10:38.500" v="9910" actId="1076"/>
          <ac:cxnSpMkLst>
            <pc:docMk/>
            <pc:sldMk cId="1870735319" sldId="570"/>
            <ac:cxnSpMk id="15" creationId="{B122A768-0427-46CC-9F6D-B3A249137E71}"/>
          </ac:cxnSpMkLst>
        </pc:cxnChg>
      </pc:sldChg>
      <pc:sldChg chg="addSp delSp modSp add mod ord">
        <pc:chgData name="Alejandro" userId="d318735d-b8e5-4f1a-b3a1-33090e35db06" providerId="ADAL" clId="{F5B953ED-52A5-4DDC-B605-44D8BD85C330}" dt="2021-02-16T14:46:07.928" v="13567" actId="20577"/>
        <pc:sldMkLst>
          <pc:docMk/>
          <pc:sldMk cId="438048442" sldId="571"/>
        </pc:sldMkLst>
        <pc:spChg chg="add mod">
          <ac:chgData name="Alejandro" userId="d318735d-b8e5-4f1a-b3a1-33090e35db06" providerId="ADAL" clId="{F5B953ED-52A5-4DDC-B605-44D8BD85C330}" dt="2021-02-14T18:14:43.246" v="9951" actId="1076"/>
          <ac:spMkLst>
            <pc:docMk/>
            <pc:sldMk cId="438048442" sldId="571"/>
            <ac:spMk id="13" creationId="{E12B8619-42A5-4FD5-8758-869D9BD31794}"/>
          </ac:spMkLst>
        </pc:spChg>
        <pc:spChg chg="add mod">
          <ac:chgData name="Alejandro" userId="d318735d-b8e5-4f1a-b3a1-33090e35db06" providerId="ADAL" clId="{F5B953ED-52A5-4DDC-B605-44D8BD85C330}" dt="2021-02-16T14:46:07.928" v="13567" actId="20577"/>
          <ac:spMkLst>
            <pc:docMk/>
            <pc:sldMk cId="438048442" sldId="571"/>
            <ac:spMk id="14" creationId="{D9961875-52A9-4176-B601-711BC276CE17}"/>
          </ac:spMkLst>
        </pc:spChg>
        <pc:spChg chg="mod">
          <ac:chgData name="Alejandro" userId="d318735d-b8e5-4f1a-b3a1-33090e35db06" providerId="ADAL" clId="{F5B953ED-52A5-4DDC-B605-44D8BD85C330}" dt="2021-02-14T18:14:16.687" v="9947" actId="790"/>
          <ac:spMkLst>
            <pc:docMk/>
            <pc:sldMk cId="438048442" sldId="571"/>
            <ac:spMk id="636"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7"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8" creationId="{00000000-0000-0000-0000-000000000000}"/>
          </ac:spMkLst>
        </pc:spChg>
        <pc:cxnChg chg="add mod">
          <ac:chgData name="Alejandro" userId="d318735d-b8e5-4f1a-b3a1-33090e35db06" providerId="ADAL" clId="{F5B953ED-52A5-4DDC-B605-44D8BD85C330}" dt="2021-02-14T18:14:43.246" v="9951" actId="1076"/>
          <ac:cxnSpMkLst>
            <pc:docMk/>
            <pc:sldMk cId="438048442" sldId="571"/>
            <ac:cxnSpMk id="15" creationId="{CFACC12D-03BF-4423-A547-4BA4AEEA7BD8}"/>
          </ac:cxnSpMkLst>
        </pc:cxnChg>
        <pc:cxnChg chg="add mod">
          <ac:chgData name="Alejandro" userId="d318735d-b8e5-4f1a-b3a1-33090e35db06" providerId="ADAL" clId="{F5B953ED-52A5-4DDC-B605-44D8BD85C330}" dt="2021-02-14T18:14:43.246" v="9951" actId="1076"/>
          <ac:cxnSpMkLst>
            <pc:docMk/>
            <pc:sldMk cId="438048442" sldId="571"/>
            <ac:cxnSpMk id="16" creationId="{135636CC-7AD0-401C-B410-24661CFAF6C0}"/>
          </ac:cxnSpMkLst>
        </pc:cxnChg>
        <pc:cxnChg chg="add mod">
          <ac:chgData name="Alejandro" userId="d318735d-b8e5-4f1a-b3a1-33090e35db06" providerId="ADAL" clId="{F5B953ED-52A5-4DDC-B605-44D8BD85C330}" dt="2021-02-14T18:14:43.246" v="9951" actId="1076"/>
          <ac:cxnSpMkLst>
            <pc:docMk/>
            <pc:sldMk cId="438048442" sldId="571"/>
            <ac:cxnSpMk id="17" creationId="{7BCB63D9-95B4-4062-879D-603E6A0C68DE}"/>
          </ac:cxnSpMkLst>
        </pc:cxnChg>
        <pc:cxnChg chg="del">
          <ac:chgData name="Alejandro" userId="d318735d-b8e5-4f1a-b3a1-33090e35db06" providerId="ADAL" clId="{F5B953ED-52A5-4DDC-B605-44D8BD85C330}" dt="2021-02-14T18:14:25.176" v="9948" actId="478"/>
          <ac:cxnSpMkLst>
            <pc:docMk/>
            <pc:sldMk cId="438048442" sldId="571"/>
            <ac:cxnSpMk id="639"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0"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1" creationId="{00000000-0000-0000-0000-000000000000}"/>
          </ac:cxnSpMkLst>
        </pc:cxnChg>
      </pc:sldChg>
      <pc:sldChg chg="addSp modSp add mod ord">
        <pc:chgData name="Alejandro" userId="d318735d-b8e5-4f1a-b3a1-33090e35db06" providerId="ADAL" clId="{F5B953ED-52A5-4DDC-B605-44D8BD85C330}" dt="2021-02-14T18:22:43.947" v="10018" actId="20577"/>
        <pc:sldMkLst>
          <pc:docMk/>
          <pc:sldMk cId="4069405926" sldId="572"/>
        </pc:sldMkLst>
        <pc:spChg chg="add mod">
          <ac:chgData name="Alejandro" userId="d318735d-b8e5-4f1a-b3a1-33090e35db06" providerId="ADAL" clId="{F5B953ED-52A5-4DDC-B605-44D8BD85C330}" dt="2021-02-14T18:22:34.328" v="10012" actId="1076"/>
          <ac:spMkLst>
            <pc:docMk/>
            <pc:sldMk cId="4069405926" sldId="572"/>
            <ac:spMk id="6" creationId="{9B75D08B-BF09-4521-8754-20E7E63F8214}"/>
          </ac:spMkLst>
        </pc:spChg>
        <pc:spChg chg="add mod">
          <ac:chgData name="Alejandro" userId="d318735d-b8e5-4f1a-b3a1-33090e35db06" providerId="ADAL" clId="{F5B953ED-52A5-4DDC-B605-44D8BD85C330}" dt="2021-02-14T18:22:43.947" v="10018" actId="20577"/>
          <ac:spMkLst>
            <pc:docMk/>
            <pc:sldMk cId="4069405926" sldId="572"/>
            <ac:spMk id="7" creationId="{028749B2-9BB4-4AED-843E-9BF3964D6843}"/>
          </ac:spMkLst>
        </pc:spChg>
        <pc:spChg chg="add mod">
          <ac:chgData name="Alejandro" userId="d318735d-b8e5-4f1a-b3a1-33090e35db06" providerId="ADAL" clId="{F5B953ED-52A5-4DDC-B605-44D8BD85C330}" dt="2021-02-14T18:21:55.338" v="10009" actId="14100"/>
          <ac:spMkLst>
            <pc:docMk/>
            <pc:sldMk cId="4069405926" sldId="572"/>
            <ac:spMk id="8" creationId="{E1AEAD40-D589-4136-9884-30268EFD18C5}"/>
          </ac:spMkLst>
        </pc:spChg>
        <pc:spChg chg="mod">
          <ac:chgData name="Alejandro" userId="d318735d-b8e5-4f1a-b3a1-33090e35db06" providerId="ADAL" clId="{F5B953ED-52A5-4DDC-B605-44D8BD85C330}" dt="2021-02-14T18:20:37.205" v="9999" actId="1076"/>
          <ac:spMkLst>
            <pc:docMk/>
            <pc:sldMk cId="4069405926" sldId="572"/>
            <ac:spMk id="630" creationId="{00000000-0000-0000-0000-000000000000}"/>
          </ac:spMkLst>
        </pc:spChg>
        <pc:spChg chg="mod">
          <ac:chgData name="Alejandro" userId="d318735d-b8e5-4f1a-b3a1-33090e35db06" providerId="ADAL" clId="{F5B953ED-52A5-4DDC-B605-44D8BD85C330}" dt="2021-02-14T18:21:08.534" v="10005" actId="27636"/>
          <ac:spMkLst>
            <pc:docMk/>
            <pc:sldMk cId="4069405926" sldId="572"/>
            <ac:spMk id="631" creationId="{00000000-0000-0000-0000-000000000000}"/>
          </ac:spMkLst>
        </pc:spChg>
        <pc:cxnChg chg="add mod">
          <ac:chgData name="Alejandro" userId="d318735d-b8e5-4f1a-b3a1-33090e35db06" providerId="ADAL" clId="{F5B953ED-52A5-4DDC-B605-44D8BD85C330}" dt="2021-02-14T18:21:55.338" v="10009" actId="14100"/>
          <ac:cxnSpMkLst>
            <pc:docMk/>
            <pc:sldMk cId="4069405926" sldId="572"/>
            <ac:cxnSpMk id="9" creationId="{31CDBA60-D868-44E6-823E-4A844954D863}"/>
          </ac:cxnSpMkLst>
        </pc:cxnChg>
        <pc:cxnChg chg="add mod">
          <ac:chgData name="Alejandro" userId="d318735d-b8e5-4f1a-b3a1-33090e35db06" providerId="ADAL" clId="{F5B953ED-52A5-4DDC-B605-44D8BD85C330}" dt="2021-02-14T18:21:55.338" v="10009" actId="14100"/>
          <ac:cxnSpMkLst>
            <pc:docMk/>
            <pc:sldMk cId="4069405926" sldId="572"/>
            <ac:cxnSpMk id="10" creationId="{34C09143-116B-4791-9B39-EB68C0D261DA}"/>
          </ac:cxnSpMkLst>
        </pc:cxnChg>
      </pc:sldChg>
      <pc:sldChg chg="addSp delSp modSp add mod ord">
        <pc:chgData name="Alejandro" userId="d318735d-b8e5-4f1a-b3a1-33090e35db06" providerId="ADAL" clId="{F5B953ED-52A5-4DDC-B605-44D8BD85C330}" dt="2021-02-14T18:26:36.410" v="10046" actId="1076"/>
        <pc:sldMkLst>
          <pc:docMk/>
          <pc:sldMk cId="795967415" sldId="573"/>
        </pc:sldMkLst>
        <pc:spChg chg="add mod">
          <ac:chgData name="Alejandro" userId="d318735d-b8e5-4f1a-b3a1-33090e35db06" providerId="ADAL" clId="{F5B953ED-52A5-4DDC-B605-44D8BD85C330}" dt="2021-02-14T18:26:36.410" v="10046" actId="1076"/>
          <ac:spMkLst>
            <pc:docMk/>
            <pc:sldMk cId="795967415" sldId="573"/>
            <ac:spMk id="19" creationId="{272FF502-603F-449C-B754-3EBC9D042FE0}"/>
          </ac:spMkLst>
        </pc:spChg>
        <pc:spChg chg="add mod">
          <ac:chgData name="Alejandro" userId="d318735d-b8e5-4f1a-b3a1-33090e35db06" providerId="ADAL" clId="{F5B953ED-52A5-4DDC-B605-44D8BD85C330}" dt="2021-02-14T18:26:36.410" v="10046" actId="1076"/>
          <ac:spMkLst>
            <pc:docMk/>
            <pc:sldMk cId="795967415" sldId="573"/>
            <ac:spMk id="20" creationId="{AF928FD5-301A-4488-B624-3C357F9602FF}"/>
          </ac:spMkLst>
        </pc:spChg>
        <pc:spChg chg="add del">
          <ac:chgData name="Alejandro" userId="d318735d-b8e5-4f1a-b3a1-33090e35db06" providerId="ADAL" clId="{F5B953ED-52A5-4DDC-B605-44D8BD85C330}" dt="2021-02-14T18:24:39.890" v="10023" actId="26606"/>
          <ac:spMkLst>
            <pc:docMk/>
            <pc:sldMk cId="795967415" sldId="573"/>
            <ac:spMk id="118" creationId="{DBF61EA3-B236-439E-9C0B-340980D56BEE}"/>
          </ac:spMkLst>
        </pc:spChg>
        <pc:spChg chg="add del">
          <ac:chgData name="Alejandro" userId="d318735d-b8e5-4f1a-b3a1-33090e35db06" providerId="ADAL" clId="{F5B953ED-52A5-4DDC-B605-44D8BD85C330}" dt="2021-02-14T18:24:39.890" v="10023" actId="26606"/>
          <ac:spMkLst>
            <pc:docMk/>
            <pc:sldMk cId="795967415" sldId="573"/>
            <ac:spMk id="124" creationId="{E659831F-0D9A-4C63-9EBB-8435B85A440F}"/>
          </ac:spMkLst>
        </pc:spChg>
        <pc:spChg chg="add del">
          <ac:chgData name="Alejandro" userId="d318735d-b8e5-4f1a-b3a1-33090e35db06" providerId="ADAL" clId="{F5B953ED-52A5-4DDC-B605-44D8BD85C330}" dt="2021-02-14T18:24:39.867" v="10022" actId="26606"/>
          <ac:spMkLst>
            <pc:docMk/>
            <pc:sldMk cId="795967415" sldId="573"/>
            <ac:spMk id="182" creationId="{1B15ED52-F352-441B-82BF-E0EA34836D08}"/>
          </ac:spMkLst>
        </pc:spChg>
        <pc:spChg chg="add del">
          <ac:chgData name="Alejandro" userId="d318735d-b8e5-4f1a-b3a1-33090e35db06" providerId="ADAL" clId="{F5B953ED-52A5-4DDC-B605-44D8BD85C330}" dt="2021-02-14T18:24:39.867" v="10022" actId="26606"/>
          <ac:spMkLst>
            <pc:docMk/>
            <pc:sldMk cId="795967415" sldId="573"/>
            <ac:spMk id="184" creationId="{3B2E3793-BFE6-45A2-9B7B-E18844431C99}"/>
          </ac:spMkLst>
        </pc:spChg>
        <pc:spChg chg="add del">
          <ac:chgData name="Alejandro" userId="d318735d-b8e5-4f1a-b3a1-33090e35db06" providerId="ADAL" clId="{F5B953ED-52A5-4DDC-B605-44D8BD85C330}" dt="2021-02-14T18:24:39.867" v="10022" actId="26606"/>
          <ac:spMkLst>
            <pc:docMk/>
            <pc:sldMk cId="795967415" sldId="573"/>
            <ac:spMk id="186" creationId="{BC4C4868-CB8F-4AF9-9CDB-8108F2C19B67}"/>
          </ac:spMkLst>
        </pc:spChg>
        <pc:spChg chg="add del">
          <ac:chgData name="Alejandro" userId="d318735d-b8e5-4f1a-b3a1-33090e35db06" providerId="ADAL" clId="{F5B953ED-52A5-4DDC-B605-44D8BD85C330}" dt="2021-02-14T18:24:39.867" v="10022" actId="26606"/>
          <ac:spMkLst>
            <pc:docMk/>
            <pc:sldMk cId="795967415" sldId="573"/>
            <ac:spMk id="188" creationId="{375E0459-6403-40CD-989D-56A4407CA12E}"/>
          </ac:spMkLst>
        </pc:spChg>
        <pc:spChg chg="add del">
          <ac:chgData name="Alejandro" userId="d318735d-b8e5-4f1a-b3a1-33090e35db06" providerId="ADAL" clId="{F5B953ED-52A5-4DDC-B605-44D8BD85C330}" dt="2021-02-14T18:24:39.867" v="10022" actId="26606"/>
          <ac:spMkLst>
            <pc:docMk/>
            <pc:sldMk cId="795967415" sldId="573"/>
            <ac:spMk id="190" creationId="{53E5B1A8-3AC9-4BD1-9BBC-78CA94F2D1BA}"/>
          </ac:spMkLst>
        </pc:spChg>
        <pc:spChg chg="mod">
          <ac:chgData name="Alejandro" userId="d318735d-b8e5-4f1a-b3a1-33090e35db06" providerId="ADAL" clId="{F5B953ED-52A5-4DDC-B605-44D8BD85C330}" dt="2021-02-14T18:25:52.487" v="10036" actId="26606"/>
          <ac:spMkLst>
            <pc:docMk/>
            <pc:sldMk cId="795967415" sldId="573"/>
            <ac:spMk id="752" creationId="{00000000-0000-0000-0000-000000000000}"/>
          </ac:spMkLst>
        </pc:spChg>
        <pc:spChg chg="mod">
          <ac:chgData name="Alejandro" userId="d318735d-b8e5-4f1a-b3a1-33090e35db06" providerId="ADAL" clId="{F5B953ED-52A5-4DDC-B605-44D8BD85C330}" dt="2021-02-14T18:26:21" v="10043" actId="14100"/>
          <ac:spMkLst>
            <pc:docMk/>
            <pc:sldMk cId="795967415" sldId="573"/>
            <ac:spMk id="753" creationId="{00000000-0000-0000-0000-000000000000}"/>
          </ac:spMkLst>
        </pc:spChg>
        <pc:spChg chg="add del">
          <ac:chgData name="Alejandro" userId="d318735d-b8e5-4f1a-b3a1-33090e35db06" providerId="ADAL" clId="{F5B953ED-52A5-4DDC-B605-44D8BD85C330}" dt="2021-02-14T18:25:52.487" v="10036" actId="26606"/>
          <ac:spMkLst>
            <pc:docMk/>
            <pc:sldMk cId="795967415" sldId="573"/>
            <ac:spMk id="755" creationId="{081EA652-8C6A-4E69-BEB9-170809474553}"/>
          </ac:spMkLst>
        </pc:spChg>
        <pc:spChg chg="add del">
          <ac:chgData name="Alejandro" userId="d318735d-b8e5-4f1a-b3a1-33090e35db06" providerId="ADAL" clId="{F5B953ED-52A5-4DDC-B605-44D8BD85C330}" dt="2021-02-14T18:25:52.487" v="10036" actId="26606"/>
          <ac:spMkLst>
            <pc:docMk/>
            <pc:sldMk cId="795967415" sldId="573"/>
            <ac:spMk id="756" creationId="{5298780A-33B9-4EA2-8F67-DE68AD62841B}"/>
          </ac:spMkLst>
        </pc:spChg>
        <pc:spChg chg="add del">
          <ac:chgData name="Alejandro" userId="d318735d-b8e5-4f1a-b3a1-33090e35db06" providerId="ADAL" clId="{F5B953ED-52A5-4DDC-B605-44D8BD85C330}" dt="2021-02-14T18:25:52.487" v="10036" actId="26606"/>
          <ac:spMkLst>
            <pc:docMk/>
            <pc:sldMk cId="795967415" sldId="573"/>
            <ac:spMk id="757" creationId="{7F488E8B-4E1E-4402-8935-D4E6C02615C7}"/>
          </ac:spMkLst>
        </pc:spChg>
        <pc:spChg chg="add">
          <ac:chgData name="Alejandro" userId="d318735d-b8e5-4f1a-b3a1-33090e35db06" providerId="ADAL" clId="{F5B953ED-52A5-4DDC-B605-44D8BD85C330}" dt="2021-02-14T18:25:52.487" v="10036" actId="26606"/>
          <ac:spMkLst>
            <pc:docMk/>
            <pc:sldMk cId="795967415" sldId="573"/>
            <ac:spMk id="759" creationId="{AC17DE74-01C9-4859-B65A-85CF999E8580}"/>
          </ac:spMkLst>
        </pc:spChg>
        <pc:spChg chg="add">
          <ac:chgData name="Alejandro" userId="d318735d-b8e5-4f1a-b3a1-33090e35db06" providerId="ADAL" clId="{F5B953ED-52A5-4DDC-B605-44D8BD85C330}" dt="2021-02-14T18:25:52.487" v="10036" actId="26606"/>
          <ac:spMkLst>
            <pc:docMk/>
            <pc:sldMk cId="795967415" sldId="573"/>
            <ac:spMk id="760" creationId="{068C0432-0E90-4CC1-8CD3-D44A90DF07EF}"/>
          </ac:spMkLst>
        </pc:spChg>
        <pc:grpChg chg="add del">
          <ac:chgData name="Alejandro" userId="d318735d-b8e5-4f1a-b3a1-33090e35db06" providerId="ADAL" clId="{F5B953ED-52A5-4DDC-B605-44D8BD85C330}" dt="2021-02-14T18:24:39.890" v="10023" actId="26606"/>
          <ac:grpSpMkLst>
            <pc:docMk/>
            <pc:sldMk cId="795967415" sldId="573"/>
            <ac:grpSpMk id="120" creationId="{28FAF094-D087-493F-8DF9-A486C2D6BBAA}"/>
          </ac:grpSpMkLst>
        </pc:grpChg>
        <pc:cxnChg chg="add mod">
          <ac:chgData name="Alejandro" userId="d318735d-b8e5-4f1a-b3a1-33090e35db06" providerId="ADAL" clId="{F5B953ED-52A5-4DDC-B605-44D8BD85C330}" dt="2021-02-14T18:26:36.410" v="10046" actId="1076"/>
          <ac:cxnSpMkLst>
            <pc:docMk/>
            <pc:sldMk cId="795967415" sldId="573"/>
            <ac:cxnSpMk id="21" creationId="{07B5FC23-1A1E-4903-9056-98DD44094BC0}"/>
          </ac:cxnSpMkLst>
        </pc:cxnChg>
      </pc:sldChg>
      <pc:sldChg chg="modSp new del mod">
        <pc:chgData name="Alejandro" userId="d318735d-b8e5-4f1a-b3a1-33090e35db06" providerId="ADAL" clId="{F5B953ED-52A5-4DDC-B605-44D8BD85C330}" dt="2021-02-14T19:08:18.932" v="10459" actId="2696"/>
        <pc:sldMkLst>
          <pc:docMk/>
          <pc:sldMk cId="1320480454" sldId="574"/>
        </pc:sldMkLst>
        <pc:spChg chg="mod">
          <ac:chgData name="Alejandro" userId="d318735d-b8e5-4f1a-b3a1-33090e35db06" providerId="ADAL" clId="{F5B953ED-52A5-4DDC-B605-44D8BD85C330}" dt="2021-02-14T19:07:39.590" v="10458" actId="20577"/>
          <ac:spMkLst>
            <pc:docMk/>
            <pc:sldMk cId="1320480454" sldId="574"/>
            <ac:spMk id="2" creationId="{740AACF7-7FDA-4433-B084-BAC4B976F14C}"/>
          </ac:spMkLst>
        </pc:spChg>
      </pc:sldChg>
      <pc:sldChg chg="new del">
        <pc:chgData name="Alejandro" userId="d318735d-b8e5-4f1a-b3a1-33090e35db06" providerId="ADAL" clId="{F5B953ED-52A5-4DDC-B605-44D8BD85C330}" dt="2021-02-14T19:09:08.372" v="10468" actId="2696"/>
        <pc:sldMkLst>
          <pc:docMk/>
          <pc:sldMk cId="4225065233" sldId="574"/>
        </pc:sldMkLst>
      </pc:sldChg>
      <pc:sldChg chg="modSp add mod ord">
        <pc:chgData name="Alejandro" userId="d318735d-b8e5-4f1a-b3a1-33090e35db06" providerId="ADAL" clId="{F5B953ED-52A5-4DDC-B605-44D8BD85C330}" dt="2021-02-22T19:13:03.475" v="26556" actId="20577"/>
        <pc:sldMkLst>
          <pc:docMk/>
          <pc:sldMk cId="3526904226" sldId="575"/>
        </pc:sldMkLst>
        <pc:spChg chg="mod">
          <ac:chgData name="Alejandro" userId="d318735d-b8e5-4f1a-b3a1-33090e35db06" providerId="ADAL" clId="{F5B953ED-52A5-4DDC-B605-44D8BD85C330}" dt="2021-02-22T19:13:03.475" v="26556" actId="20577"/>
          <ac:spMkLst>
            <pc:docMk/>
            <pc:sldMk cId="3526904226" sldId="575"/>
            <ac:spMk id="2" creationId="{73B0E13C-CAAB-43B5-97F1-B9727B6DFE53}"/>
          </ac:spMkLst>
        </pc:spChg>
        <pc:spChg chg="mod">
          <ac:chgData name="Alejandro" userId="d318735d-b8e5-4f1a-b3a1-33090e35db06" providerId="ADAL" clId="{F5B953ED-52A5-4DDC-B605-44D8BD85C330}" dt="2021-02-14T19:40:20.841" v="10993" actId="790"/>
          <ac:spMkLst>
            <pc:docMk/>
            <pc:sldMk cId="3526904226" sldId="575"/>
            <ac:spMk id="4" creationId="{31FE89B4-71B7-4B9D-A056-930FE853E585}"/>
          </ac:spMkLst>
        </pc:spChg>
      </pc:sldChg>
      <pc:sldChg chg="addSp delSp modSp new mod ord setBg modClrScheme chgLayout">
        <pc:chgData name="Alejandro" userId="d318735d-b8e5-4f1a-b3a1-33090e35db06" providerId="ADAL" clId="{F5B953ED-52A5-4DDC-B605-44D8BD85C330}" dt="2021-02-22T16:46:43.911" v="23892"/>
        <pc:sldMkLst>
          <pc:docMk/>
          <pc:sldMk cId="3469427638" sldId="576"/>
        </pc:sldMkLst>
        <pc:spChg chg="mod ord">
          <ac:chgData name="Alejandro" userId="d318735d-b8e5-4f1a-b3a1-33090e35db06" providerId="ADAL" clId="{F5B953ED-52A5-4DDC-B605-44D8BD85C330}" dt="2021-02-14T20:20:33.899" v="11567" actId="26606"/>
          <ac:spMkLst>
            <pc:docMk/>
            <pc:sldMk cId="3469427638" sldId="576"/>
            <ac:spMk id="2" creationId="{446279A8-128C-4ADF-9D39-2C2903FEFACB}"/>
          </ac:spMkLst>
        </pc:spChg>
        <pc:spChg chg="del mod ord">
          <ac:chgData name="Alejandro" userId="d318735d-b8e5-4f1a-b3a1-33090e35db06" providerId="ADAL" clId="{F5B953ED-52A5-4DDC-B605-44D8BD85C330}" dt="2021-02-14T19:38:19.799" v="10961" actId="700"/>
          <ac:spMkLst>
            <pc:docMk/>
            <pc:sldMk cId="3469427638" sldId="576"/>
            <ac:spMk id="3" creationId="{CD6F398B-1269-40F5-9CCE-0AF3F0D56C1B}"/>
          </ac:spMkLst>
        </pc:spChg>
        <pc:spChg chg="add mod ord">
          <ac:chgData name="Alejandro" userId="d318735d-b8e5-4f1a-b3a1-33090e35db06" providerId="ADAL" clId="{F5B953ED-52A5-4DDC-B605-44D8BD85C330}" dt="2021-02-14T21:00:06.022" v="12410" actId="20577"/>
          <ac:spMkLst>
            <pc:docMk/>
            <pc:sldMk cId="3469427638" sldId="576"/>
            <ac:spMk id="4" creationId="{B0DF9083-26A0-4821-AA08-4D39D0F424CF}"/>
          </ac:spMkLst>
        </pc:spChg>
        <pc:spChg chg="add">
          <ac:chgData name="Alejandro" userId="d318735d-b8e5-4f1a-b3a1-33090e35db06" providerId="ADAL" clId="{F5B953ED-52A5-4DDC-B605-44D8BD85C330}" dt="2021-02-14T20:20:33.899" v="11567" actId="26606"/>
          <ac:spMkLst>
            <pc:docMk/>
            <pc:sldMk cId="3469427638" sldId="576"/>
            <ac:spMk id="9" creationId="{AC17DE74-01C9-4859-B65A-85CF999E8580}"/>
          </ac:spMkLst>
        </pc:spChg>
        <pc:spChg chg="add">
          <ac:chgData name="Alejandro" userId="d318735d-b8e5-4f1a-b3a1-33090e35db06" providerId="ADAL" clId="{F5B953ED-52A5-4DDC-B605-44D8BD85C330}" dt="2021-02-14T20:20:33.899" v="11567" actId="26606"/>
          <ac:spMkLst>
            <pc:docMk/>
            <pc:sldMk cId="3469427638" sldId="576"/>
            <ac:spMk id="11" creationId="{068C0432-0E90-4CC1-8CD3-D44A90DF07EF}"/>
          </ac:spMkLst>
        </pc:spChg>
      </pc:sldChg>
      <pc:sldChg chg="addSp delSp modSp new mod ord setBg">
        <pc:chgData name="Alejandro" userId="d318735d-b8e5-4f1a-b3a1-33090e35db06" providerId="ADAL" clId="{F5B953ED-52A5-4DDC-B605-44D8BD85C330}" dt="2021-02-22T16:46:43.911" v="23892"/>
        <pc:sldMkLst>
          <pc:docMk/>
          <pc:sldMk cId="2074214077" sldId="577"/>
        </pc:sldMkLst>
        <pc:spChg chg="mod">
          <ac:chgData name="Alejandro" userId="d318735d-b8e5-4f1a-b3a1-33090e35db06" providerId="ADAL" clId="{F5B953ED-52A5-4DDC-B605-44D8BD85C330}" dt="2021-02-14T20:20:59.543" v="11570" actId="26606"/>
          <ac:spMkLst>
            <pc:docMk/>
            <pc:sldMk cId="2074214077" sldId="577"/>
            <ac:spMk id="2" creationId="{70B31C83-A37B-4BA9-9216-C90282BA73A3}"/>
          </ac:spMkLst>
        </pc:spChg>
        <pc:spChg chg="mod">
          <ac:chgData name="Alejandro" userId="d318735d-b8e5-4f1a-b3a1-33090e35db06" providerId="ADAL" clId="{F5B953ED-52A5-4DDC-B605-44D8BD85C330}" dt="2021-02-19T17:43:24.848" v="13863" actId="20577"/>
          <ac:spMkLst>
            <pc:docMk/>
            <pc:sldMk cId="2074214077" sldId="577"/>
            <ac:spMk id="3" creationId="{1A485B96-02E8-4FFE-8CD5-40D85F6645B5}"/>
          </ac:spMkLst>
        </pc:spChg>
        <pc:spChg chg="add del">
          <ac:chgData name="Alejandro" userId="d318735d-b8e5-4f1a-b3a1-33090e35db06" providerId="ADAL" clId="{F5B953ED-52A5-4DDC-B605-44D8BD85C330}" dt="2021-02-14T20:20:59.517" v="11569" actId="26606"/>
          <ac:spMkLst>
            <pc:docMk/>
            <pc:sldMk cId="2074214077" sldId="577"/>
            <ac:spMk id="8" creationId="{1B15ED52-F352-441B-82BF-E0EA34836D08}"/>
          </ac:spMkLst>
        </pc:spChg>
        <pc:spChg chg="add">
          <ac:chgData name="Alejandro" userId="d318735d-b8e5-4f1a-b3a1-33090e35db06" providerId="ADAL" clId="{F5B953ED-52A5-4DDC-B605-44D8BD85C330}" dt="2021-02-14T20:20:59.543" v="11570" actId="26606"/>
          <ac:spMkLst>
            <pc:docMk/>
            <pc:sldMk cId="2074214077" sldId="577"/>
            <ac:spMk id="9" creationId="{2C61293E-6EBE-43EF-A52C-9BEBFD7679D4}"/>
          </ac:spMkLst>
        </pc:spChg>
        <pc:spChg chg="add del">
          <ac:chgData name="Alejandro" userId="d318735d-b8e5-4f1a-b3a1-33090e35db06" providerId="ADAL" clId="{F5B953ED-52A5-4DDC-B605-44D8BD85C330}" dt="2021-02-14T20:20:59.517" v="11569" actId="26606"/>
          <ac:spMkLst>
            <pc:docMk/>
            <pc:sldMk cId="2074214077" sldId="577"/>
            <ac:spMk id="10" creationId="{3B2E3793-BFE6-45A2-9B7B-E18844431C99}"/>
          </ac:spMkLst>
        </pc:spChg>
        <pc:spChg chg="add">
          <ac:chgData name="Alejandro" userId="d318735d-b8e5-4f1a-b3a1-33090e35db06" providerId="ADAL" clId="{F5B953ED-52A5-4DDC-B605-44D8BD85C330}" dt="2021-02-14T20:20:59.543" v="11570" actId="26606"/>
          <ac:spMkLst>
            <pc:docMk/>
            <pc:sldMk cId="2074214077" sldId="577"/>
            <ac:spMk id="11" creationId="{21540236-BFD5-4A9D-8840-4703E7F76825}"/>
          </ac:spMkLst>
        </pc:spChg>
        <pc:spChg chg="add del">
          <ac:chgData name="Alejandro" userId="d318735d-b8e5-4f1a-b3a1-33090e35db06" providerId="ADAL" clId="{F5B953ED-52A5-4DDC-B605-44D8BD85C330}" dt="2021-02-14T20:20:59.517" v="11569" actId="26606"/>
          <ac:spMkLst>
            <pc:docMk/>
            <pc:sldMk cId="2074214077" sldId="577"/>
            <ac:spMk id="12" creationId="{BC4C4868-CB8F-4AF9-9CDB-8108F2C19B67}"/>
          </ac:spMkLst>
        </pc:spChg>
        <pc:spChg chg="add del">
          <ac:chgData name="Alejandro" userId="d318735d-b8e5-4f1a-b3a1-33090e35db06" providerId="ADAL" clId="{F5B953ED-52A5-4DDC-B605-44D8BD85C330}" dt="2021-02-14T20:20:59.517" v="11569" actId="26606"/>
          <ac:spMkLst>
            <pc:docMk/>
            <pc:sldMk cId="2074214077" sldId="577"/>
            <ac:spMk id="14" creationId="{375E0459-6403-40CD-989D-56A4407CA12E}"/>
          </ac:spMkLst>
        </pc:spChg>
        <pc:spChg chg="add del">
          <ac:chgData name="Alejandro" userId="d318735d-b8e5-4f1a-b3a1-33090e35db06" providerId="ADAL" clId="{F5B953ED-52A5-4DDC-B605-44D8BD85C330}" dt="2021-02-14T20:20:59.517" v="11569" actId="26606"/>
          <ac:spMkLst>
            <pc:docMk/>
            <pc:sldMk cId="2074214077" sldId="577"/>
            <ac:spMk id="16" creationId="{53E5B1A8-3AC9-4BD1-9BBC-78CA94F2D1BA}"/>
          </ac:spMkLst>
        </pc:spChg>
        <pc:picChg chg="add">
          <ac:chgData name="Alejandro" userId="d318735d-b8e5-4f1a-b3a1-33090e35db06" providerId="ADAL" clId="{F5B953ED-52A5-4DDC-B605-44D8BD85C330}" dt="2021-02-14T20:20:59.543" v="11570" actId="26606"/>
          <ac:picMkLst>
            <pc:docMk/>
            <pc:sldMk cId="2074214077" sldId="577"/>
            <ac:picMk id="5" creationId="{1D0EFB3F-84ED-4540-8A45-E0FD5FF66AAC}"/>
          </ac:picMkLst>
        </pc:picChg>
      </pc:sldChg>
      <pc:sldChg chg="addSp delSp modSp add mod ord">
        <pc:chgData name="Alejandro" userId="d318735d-b8e5-4f1a-b3a1-33090e35db06" providerId="ADAL" clId="{F5B953ED-52A5-4DDC-B605-44D8BD85C330}" dt="2021-02-22T16:46:43.911" v="23892"/>
        <pc:sldMkLst>
          <pc:docMk/>
          <pc:sldMk cId="2664260093" sldId="578"/>
        </pc:sldMkLst>
        <pc:spChg chg="mod">
          <ac:chgData name="Alejandro" userId="d318735d-b8e5-4f1a-b3a1-33090e35db06" providerId="ADAL" clId="{F5B953ED-52A5-4DDC-B605-44D8BD85C330}" dt="2021-02-14T20:01:54.878" v="11186" actId="20577"/>
          <ac:spMkLst>
            <pc:docMk/>
            <pc:sldMk cId="2664260093" sldId="578"/>
            <ac:spMk id="2" creationId="{73B0E13C-CAAB-43B5-97F1-B9727B6DFE53}"/>
          </ac:spMkLst>
        </pc:spChg>
        <pc:spChg chg="add del mod">
          <ac:chgData name="Alejandro" userId="d318735d-b8e5-4f1a-b3a1-33090e35db06" providerId="ADAL" clId="{F5B953ED-52A5-4DDC-B605-44D8BD85C330}" dt="2021-02-14T20:01:46.200" v="11182" actId="20577"/>
          <ac:spMkLst>
            <pc:docMk/>
            <pc:sldMk cId="2664260093" sldId="578"/>
            <ac:spMk id="4" creationId="{31FE89B4-71B7-4B9D-A056-930FE853E585}"/>
          </ac:spMkLst>
        </pc:spChg>
        <pc:spChg chg="add del mod">
          <ac:chgData name="Alejandro" userId="d318735d-b8e5-4f1a-b3a1-33090e35db06" providerId="ADAL" clId="{F5B953ED-52A5-4DDC-B605-44D8BD85C330}" dt="2021-02-14T19:43:07.047" v="11033" actId="478"/>
          <ac:spMkLst>
            <pc:docMk/>
            <pc:sldMk cId="2664260093" sldId="578"/>
            <ac:spMk id="5" creationId="{27AB79A3-0B07-4E8C-AA95-C3CB395F48CE}"/>
          </ac:spMkLst>
        </pc:spChg>
      </pc:sldChg>
      <pc:sldChg chg="addSp delSp modSp add mod ord setBg">
        <pc:chgData name="Alejandro" userId="d318735d-b8e5-4f1a-b3a1-33090e35db06" providerId="ADAL" clId="{F5B953ED-52A5-4DDC-B605-44D8BD85C330}" dt="2021-02-22T16:46:43.911" v="23892"/>
        <pc:sldMkLst>
          <pc:docMk/>
          <pc:sldMk cId="302440893" sldId="579"/>
        </pc:sldMkLst>
        <pc:spChg chg="add mod">
          <ac:chgData name="Alejandro" userId="d318735d-b8e5-4f1a-b3a1-33090e35db06" providerId="ADAL" clId="{F5B953ED-52A5-4DDC-B605-44D8BD85C330}" dt="2021-02-14T19:56:33.475" v="11144"/>
          <ac:spMkLst>
            <pc:docMk/>
            <pc:sldMk cId="302440893" sldId="579"/>
            <ac:spMk id="15" creationId="{0D099EF4-BD4A-4845-B5BD-BC332193F259}"/>
          </ac:spMkLst>
        </pc:spChg>
        <pc:spChg chg="add mod">
          <ac:chgData name="Alejandro" userId="d318735d-b8e5-4f1a-b3a1-33090e35db06" providerId="ADAL" clId="{F5B953ED-52A5-4DDC-B605-44D8BD85C330}" dt="2021-02-14T19:56:33.475" v="11144"/>
          <ac:spMkLst>
            <pc:docMk/>
            <pc:sldMk cId="302440893" sldId="579"/>
            <ac:spMk id="16" creationId="{7BC5CE7A-6F32-4576-ACDE-EEA6C6B0443F}"/>
          </ac:spMkLst>
        </pc:spChg>
        <pc:spChg chg="add mod">
          <ac:chgData name="Alejandro" userId="d318735d-b8e5-4f1a-b3a1-33090e35db06" providerId="ADAL" clId="{F5B953ED-52A5-4DDC-B605-44D8BD85C330}" dt="2021-02-14T19:56:33.475" v="11144"/>
          <ac:spMkLst>
            <pc:docMk/>
            <pc:sldMk cId="302440893" sldId="579"/>
            <ac:spMk id="17" creationId="{7AF4E106-9900-4EF0-BAA2-A74942462E44}"/>
          </ac:spMkLst>
        </pc:spChg>
        <pc:spChg chg="add mod">
          <ac:chgData name="Alejandro" userId="d318735d-b8e5-4f1a-b3a1-33090e35db06" providerId="ADAL" clId="{F5B953ED-52A5-4DDC-B605-44D8BD85C330}" dt="2021-02-14T19:56:33.475" v="11144"/>
          <ac:spMkLst>
            <pc:docMk/>
            <pc:sldMk cId="302440893" sldId="579"/>
            <ac:spMk id="18" creationId="{3B2B38C2-6C8B-4F5F-A5C9-B85AF1A3E7D0}"/>
          </ac:spMkLst>
        </pc:spChg>
        <pc:spChg chg="add mod">
          <ac:chgData name="Alejandro" userId="d318735d-b8e5-4f1a-b3a1-33090e35db06" providerId="ADAL" clId="{F5B953ED-52A5-4DDC-B605-44D8BD85C330}" dt="2021-02-14T19:56:44.328" v="11148"/>
          <ac:spMkLst>
            <pc:docMk/>
            <pc:sldMk cId="302440893" sldId="579"/>
            <ac:spMk id="20" creationId="{9A04302A-1E4B-4026-842D-BF7CB906E696}"/>
          </ac:spMkLst>
        </pc:spChg>
        <pc:spChg chg="add">
          <ac:chgData name="Alejandro" userId="d318735d-b8e5-4f1a-b3a1-33090e35db06" providerId="ADAL" clId="{F5B953ED-52A5-4DDC-B605-44D8BD85C330}" dt="2021-02-14T19:55:31.566" v="11133" actId="26606"/>
          <ac:spMkLst>
            <pc:docMk/>
            <pc:sldMk cId="302440893" sldId="579"/>
            <ac:spMk id="85" creationId="{979E27D9-03C7-44E2-9FF8-15D0C8506AF7}"/>
          </ac:spMkLst>
        </pc:spChg>
        <pc:spChg chg="add">
          <ac:chgData name="Alejandro" userId="d318735d-b8e5-4f1a-b3a1-33090e35db06" providerId="ADAL" clId="{F5B953ED-52A5-4DDC-B605-44D8BD85C330}" dt="2021-02-14T19:55:31.566" v="11133" actId="26606"/>
          <ac:spMkLst>
            <pc:docMk/>
            <pc:sldMk cId="302440893" sldId="579"/>
            <ac:spMk id="87" creationId="{EEBF1590-3B36-48EE-A89D-3B6F3CB256AB}"/>
          </ac:spMkLst>
        </pc:spChg>
        <pc:spChg chg="add">
          <ac:chgData name="Alejandro" userId="d318735d-b8e5-4f1a-b3a1-33090e35db06" providerId="ADAL" clId="{F5B953ED-52A5-4DDC-B605-44D8BD85C330}" dt="2021-02-14T19:55:31.566" v="11133" actId="26606"/>
          <ac:spMkLst>
            <pc:docMk/>
            <pc:sldMk cId="302440893" sldId="579"/>
            <ac:spMk id="89" creationId="{AC8F6C8C-AB5A-4548-942D-E3FD40ACBC49}"/>
          </ac:spMkLst>
        </pc:spChg>
        <pc:spChg chg="mod">
          <ac:chgData name="Alejandro" userId="d318735d-b8e5-4f1a-b3a1-33090e35db06" providerId="ADAL" clId="{F5B953ED-52A5-4DDC-B605-44D8BD85C330}" dt="2021-02-14T19:56:04.493" v="11139" actId="27636"/>
          <ac:spMkLst>
            <pc:docMk/>
            <pc:sldMk cId="302440893" sldId="579"/>
            <ac:spMk id="911" creationId="{00000000-0000-0000-0000-000000000000}"/>
          </ac:spMkLst>
        </pc:spChg>
        <pc:spChg chg="del mod">
          <ac:chgData name="Alejandro" userId="d318735d-b8e5-4f1a-b3a1-33090e35db06" providerId="ADAL" clId="{F5B953ED-52A5-4DDC-B605-44D8BD85C330}" dt="2021-02-14T19:56:08.623" v="11140" actId="478"/>
          <ac:spMkLst>
            <pc:docMk/>
            <pc:sldMk cId="302440893" sldId="579"/>
            <ac:spMk id="912"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3"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4"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6"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7"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8" creationId="{00000000-0000-0000-0000-000000000000}"/>
          </ac:spMkLst>
        </pc:spChg>
        <pc:picChg chg="add mod">
          <ac:chgData name="Alejandro" userId="d318735d-b8e5-4f1a-b3a1-33090e35db06" providerId="ADAL" clId="{F5B953ED-52A5-4DDC-B605-44D8BD85C330}" dt="2021-02-14T19:56:33.475" v="11144"/>
          <ac:picMkLst>
            <pc:docMk/>
            <pc:sldMk cId="302440893" sldId="579"/>
            <ac:picMk id="14" creationId="{6745B4DA-725F-420C-826E-0F75EB9918AC}"/>
          </ac:picMkLst>
        </pc:picChg>
        <pc:cxnChg chg="add mod">
          <ac:chgData name="Alejandro" userId="d318735d-b8e5-4f1a-b3a1-33090e35db06" providerId="ADAL" clId="{F5B953ED-52A5-4DDC-B605-44D8BD85C330}" dt="2021-02-14T19:56:33.475" v="11144"/>
          <ac:cxnSpMkLst>
            <pc:docMk/>
            <pc:sldMk cId="302440893" sldId="579"/>
            <ac:cxnSpMk id="19" creationId="{DDAA2588-3B5B-4D5F-97F9-C033B3F6273C}"/>
          </ac:cxnSpMkLst>
        </pc:cxnChg>
        <pc:cxnChg chg="del mod">
          <ac:chgData name="Alejandro" userId="d318735d-b8e5-4f1a-b3a1-33090e35db06" providerId="ADAL" clId="{F5B953ED-52A5-4DDC-B605-44D8BD85C330}" dt="2021-02-14T19:54:01.215" v="11090" actId="21"/>
          <ac:cxnSpMkLst>
            <pc:docMk/>
            <pc:sldMk cId="302440893" sldId="579"/>
            <ac:cxnSpMk id="915" creationId="{00000000-0000-0000-0000-000000000000}"/>
          </ac:cxnSpMkLst>
        </pc:cxnChg>
        <pc:cxnChg chg="del mod">
          <ac:chgData name="Alejandro" userId="d318735d-b8e5-4f1a-b3a1-33090e35db06" providerId="ADAL" clId="{F5B953ED-52A5-4DDC-B605-44D8BD85C330}" dt="2021-02-14T19:54:01.215" v="11090" actId="21"/>
          <ac:cxnSpMkLst>
            <pc:docMk/>
            <pc:sldMk cId="302440893" sldId="579"/>
            <ac:cxnSpMk id="919" creationId="{00000000-0000-0000-0000-000000000000}"/>
          </ac:cxnSpMkLst>
        </pc:cxnChg>
      </pc:sldChg>
      <pc:sldChg chg="new del">
        <pc:chgData name="Alejandro" userId="d318735d-b8e5-4f1a-b3a1-33090e35db06" providerId="ADAL" clId="{F5B953ED-52A5-4DDC-B605-44D8BD85C330}" dt="2021-02-14T19:47:50.564" v="11065" actId="680"/>
        <pc:sldMkLst>
          <pc:docMk/>
          <pc:sldMk cId="2086410422" sldId="579"/>
        </pc:sldMkLst>
      </pc:sldChg>
      <pc:sldChg chg="addSp modSp add mod ord setBg">
        <pc:chgData name="Alejandro" userId="d318735d-b8e5-4f1a-b3a1-33090e35db06" providerId="ADAL" clId="{F5B953ED-52A5-4DDC-B605-44D8BD85C330}" dt="2021-02-22T16:46:43.911" v="23892"/>
        <pc:sldMkLst>
          <pc:docMk/>
          <pc:sldMk cId="1667940172" sldId="580"/>
        </pc:sldMkLst>
        <pc:spChg chg="add">
          <ac:chgData name="Alejandro" userId="d318735d-b8e5-4f1a-b3a1-33090e35db06" providerId="ADAL" clId="{F5B953ED-52A5-4DDC-B605-44D8BD85C330}" dt="2021-02-14T19:57:54.446" v="11151" actId="26606"/>
          <ac:spMkLst>
            <pc:docMk/>
            <pc:sldMk cId="1667940172" sldId="580"/>
            <ac:spMk id="115" creationId="{1B15ED52-F352-441B-82BF-E0EA34836D08}"/>
          </ac:spMkLst>
        </pc:spChg>
        <pc:spChg chg="add">
          <ac:chgData name="Alejandro" userId="d318735d-b8e5-4f1a-b3a1-33090e35db06" providerId="ADAL" clId="{F5B953ED-52A5-4DDC-B605-44D8BD85C330}" dt="2021-02-14T19:57:54.446" v="11151" actId="26606"/>
          <ac:spMkLst>
            <pc:docMk/>
            <pc:sldMk cId="1667940172" sldId="580"/>
            <ac:spMk id="117" creationId="{3B2E3793-BFE6-45A2-9B7B-E18844431C99}"/>
          </ac:spMkLst>
        </pc:spChg>
        <pc:spChg chg="add">
          <ac:chgData name="Alejandro" userId="d318735d-b8e5-4f1a-b3a1-33090e35db06" providerId="ADAL" clId="{F5B953ED-52A5-4DDC-B605-44D8BD85C330}" dt="2021-02-14T19:57:54.446" v="11151" actId="26606"/>
          <ac:spMkLst>
            <pc:docMk/>
            <pc:sldMk cId="1667940172" sldId="580"/>
            <ac:spMk id="119" creationId="{BC4C4868-CB8F-4AF9-9CDB-8108F2C19B67}"/>
          </ac:spMkLst>
        </pc:spChg>
        <pc:spChg chg="add">
          <ac:chgData name="Alejandro" userId="d318735d-b8e5-4f1a-b3a1-33090e35db06" providerId="ADAL" clId="{F5B953ED-52A5-4DDC-B605-44D8BD85C330}" dt="2021-02-14T19:57:54.446" v="11151" actId="26606"/>
          <ac:spMkLst>
            <pc:docMk/>
            <pc:sldMk cId="1667940172" sldId="580"/>
            <ac:spMk id="121" creationId="{375E0459-6403-40CD-989D-56A4407CA12E}"/>
          </ac:spMkLst>
        </pc:spChg>
        <pc:spChg chg="add">
          <ac:chgData name="Alejandro" userId="d318735d-b8e5-4f1a-b3a1-33090e35db06" providerId="ADAL" clId="{F5B953ED-52A5-4DDC-B605-44D8BD85C330}" dt="2021-02-14T19:57:54.446" v="11151" actId="26606"/>
          <ac:spMkLst>
            <pc:docMk/>
            <pc:sldMk cId="1667940172" sldId="580"/>
            <ac:spMk id="123" creationId="{53E5B1A8-3AC9-4BD1-9BBC-78CA94F2D1BA}"/>
          </ac:spMkLst>
        </pc:spChg>
        <pc:spChg chg="mod">
          <ac:chgData name="Alejandro" userId="d318735d-b8e5-4f1a-b3a1-33090e35db06" providerId="ADAL" clId="{F5B953ED-52A5-4DDC-B605-44D8BD85C330}" dt="2021-02-14T19:57:54.446" v="11151" actId="26606"/>
          <ac:spMkLst>
            <pc:docMk/>
            <pc:sldMk cId="1667940172" sldId="580"/>
            <ac:spMk id="936" creationId="{00000000-0000-0000-0000-000000000000}"/>
          </ac:spMkLst>
        </pc:spChg>
        <pc:spChg chg="mod">
          <ac:chgData name="Alejandro" userId="d318735d-b8e5-4f1a-b3a1-33090e35db06" providerId="ADAL" clId="{F5B953ED-52A5-4DDC-B605-44D8BD85C330}" dt="2021-02-14T19:59:52.347" v="11170" actId="790"/>
          <ac:spMkLst>
            <pc:docMk/>
            <pc:sldMk cId="1667940172" sldId="580"/>
            <ac:spMk id="937" creationId="{00000000-0000-0000-0000-000000000000}"/>
          </ac:spMkLst>
        </pc:spChg>
        <pc:spChg chg="mod">
          <ac:chgData name="Alejandro" userId="d318735d-b8e5-4f1a-b3a1-33090e35db06" providerId="ADAL" clId="{F5B953ED-52A5-4DDC-B605-44D8BD85C330}" dt="2021-02-14T20:00:23.548" v="11174" actId="1076"/>
          <ac:spMkLst>
            <pc:docMk/>
            <pc:sldMk cId="1667940172" sldId="580"/>
            <ac:spMk id="938" creationId="{00000000-0000-0000-0000-000000000000}"/>
          </ac:spMkLst>
        </pc:spChg>
        <pc:spChg chg="mod">
          <ac:chgData name="Alejandro" userId="d318735d-b8e5-4f1a-b3a1-33090e35db06" providerId="ADAL" clId="{F5B953ED-52A5-4DDC-B605-44D8BD85C330}" dt="2021-02-14T20:00:33.510" v="11176" actId="1076"/>
          <ac:spMkLst>
            <pc:docMk/>
            <pc:sldMk cId="1667940172" sldId="580"/>
            <ac:spMk id="939"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0"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1"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2" creationId="{00000000-0000-0000-0000-000000000000}"/>
          </ac:spMkLst>
        </pc:spChg>
      </pc:sldChg>
      <pc:sldChg chg="modSp add mod ord">
        <pc:chgData name="Alejandro" userId="d318735d-b8e5-4f1a-b3a1-33090e35db06" providerId="ADAL" clId="{F5B953ED-52A5-4DDC-B605-44D8BD85C330}" dt="2021-02-22T16:46:43.911" v="23892"/>
        <pc:sldMkLst>
          <pc:docMk/>
          <pc:sldMk cId="2218263127" sldId="581"/>
        </pc:sldMkLst>
        <pc:spChg chg="mod">
          <ac:chgData name="Alejandro" userId="d318735d-b8e5-4f1a-b3a1-33090e35db06" providerId="ADAL" clId="{F5B953ED-52A5-4DDC-B605-44D8BD85C330}" dt="2021-02-14T20:02:11.791" v="11190" actId="20577"/>
          <ac:spMkLst>
            <pc:docMk/>
            <pc:sldMk cId="2218263127" sldId="581"/>
            <ac:spMk id="2" creationId="{73B0E13C-CAAB-43B5-97F1-B9727B6DFE53}"/>
          </ac:spMkLst>
        </pc:spChg>
        <pc:spChg chg="mod">
          <ac:chgData name="Alejandro" userId="d318735d-b8e5-4f1a-b3a1-33090e35db06" providerId="ADAL" clId="{F5B953ED-52A5-4DDC-B605-44D8BD85C330}" dt="2021-02-14T20:04:15.438" v="11279" actId="790"/>
          <ac:spMkLst>
            <pc:docMk/>
            <pc:sldMk cId="2218263127" sldId="581"/>
            <ac:spMk id="4" creationId="{31FE89B4-71B7-4B9D-A056-930FE853E585}"/>
          </ac:spMkLst>
        </pc:spChg>
      </pc:sldChg>
      <pc:sldChg chg="addSp delSp modSp add mod ord chgLayout">
        <pc:chgData name="Alejandro" userId="d318735d-b8e5-4f1a-b3a1-33090e35db06" providerId="ADAL" clId="{F5B953ED-52A5-4DDC-B605-44D8BD85C330}" dt="2021-02-22T19:17:24.831" v="26565" actId="1076"/>
        <pc:sldMkLst>
          <pc:docMk/>
          <pc:sldMk cId="205527752" sldId="582"/>
        </pc:sldMkLst>
        <pc:spChg chg="add mod ord">
          <ac:chgData name="Alejandro" userId="d318735d-b8e5-4f1a-b3a1-33090e35db06" providerId="ADAL" clId="{F5B953ED-52A5-4DDC-B605-44D8BD85C330}" dt="2021-02-14T20:20:07.561" v="11566" actId="20577"/>
          <ac:spMkLst>
            <pc:docMk/>
            <pc:sldMk cId="205527752" sldId="582"/>
            <ac:spMk id="6" creationId="{F9CEFB8B-26CD-4084-9969-D7189D8E1731}"/>
          </ac:spMkLst>
        </pc:spChg>
        <pc:spChg chg="add mod ord">
          <ac:chgData name="Alejandro" userId="d318735d-b8e5-4f1a-b3a1-33090e35db06" providerId="ADAL" clId="{F5B953ED-52A5-4DDC-B605-44D8BD85C330}" dt="2021-02-22T19:17:24.831" v="26565" actId="1076"/>
          <ac:spMkLst>
            <pc:docMk/>
            <pc:sldMk cId="205527752" sldId="582"/>
            <ac:spMk id="10" creationId="{5F4C9676-71C6-4E11-A2FC-C3683E5D9949}"/>
          </ac:spMkLst>
        </pc:spChg>
        <pc:spChg chg="del mod">
          <ac:chgData name="Alejandro" userId="d318735d-b8e5-4f1a-b3a1-33090e35db06" providerId="ADAL" clId="{F5B953ED-52A5-4DDC-B605-44D8BD85C330}" dt="2021-02-14T20:19:46.247" v="11553" actId="700"/>
          <ac:spMkLst>
            <pc:docMk/>
            <pc:sldMk cId="205527752" sldId="582"/>
            <ac:spMk id="977" creationId="{00000000-0000-0000-0000-000000000000}"/>
          </ac:spMkLst>
        </pc:spChg>
        <pc:spChg chg="del">
          <ac:chgData name="Alejandro" userId="d318735d-b8e5-4f1a-b3a1-33090e35db06" providerId="ADAL" clId="{F5B953ED-52A5-4DDC-B605-44D8BD85C330}" dt="2021-02-14T20:14:35.919" v="11504" actId="478"/>
          <ac:spMkLst>
            <pc:docMk/>
            <pc:sldMk cId="205527752" sldId="582"/>
            <ac:spMk id="978" creationId="{00000000-0000-0000-0000-000000000000}"/>
          </ac:spMkLst>
        </pc:spChg>
        <pc:spChg chg="del mod">
          <ac:chgData name="Alejandro" userId="d318735d-b8e5-4f1a-b3a1-33090e35db06" providerId="ADAL" clId="{F5B953ED-52A5-4DDC-B605-44D8BD85C330}" dt="2021-02-22T19:15:45.783" v="26557" actId="478"/>
          <ac:spMkLst>
            <pc:docMk/>
            <pc:sldMk cId="205527752" sldId="582"/>
            <ac:spMk id="979" creationId="{00000000-0000-0000-0000-000000000000}"/>
          </ac:spMkLst>
        </pc:spChg>
        <pc:spChg chg="mod">
          <ac:chgData name="Alejandro" userId="d318735d-b8e5-4f1a-b3a1-33090e35db06" providerId="ADAL" clId="{F5B953ED-52A5-4DDC-B605-44D8BD85C330}" dt="2021-02-22T19:17:24.831" v="26565" actId="1076"/>
          <ac:spMkLst>
            <pc:docMk/>
            <pc:sldMk cId="205527752" sldId="582"/>
            <ac:spMk id="980" creationId="{00000000-0000-0000-0000-000000000000}"/>
          </ac:spMkLst>
        </pc:spChg>
        <pc:spChg chg="mod">
          <ac:chgData name="Alejandro" userId="d318735d-b8e5-4f1a-b3a1-33090e35db06" providerId="ADAL" clId="{F5B953ED-52A5-4DDC-B605-44D8BD85C330}" dt="2021-02-22T19:17:24.831" v="26565" actId="1076"/>
          <ac:spMkLst>
            <pc:docMk/>
            <pc:sldMk cId="205527752" sldId="582"/>
            <ac:spMk id="982" creationId="{00000000-0000-0000-0000-000000000000}"/>
          </ac:spMkLst>
        </pc:spChg>
        <pc:spChg chg="mod">
          <ac:chgData name="Alejandro" userId="d318735d-b8e5-4f1a-b3a1-33090e35db06" providerId="ADAL" clId="{F5B953ED-52A5-4DDC-B605-44D8BD85C330}" dt="2021-02-22T19:17:24.831" v="26565" actId="1076"/>
          <ac:spMkLst>
            <pc:docMk/>
            <pc:sldMk cId="205527752" sldId="582"/>
            <ac:spMk id="984" creationId="{00000000-0000-0000-0000-000000000000}"/>
          </ac:spMkLst>
        </pc:spChg>
        <pc:cxnChg chg="mod">
          <ac:chgData name="Alejandro" userId="d318735d-b8e5-4f1a-b3a1-33090e35db06" providerId="ADAL" clId="{F5B953ED-52A5-4DDC-B605-44D8BD85C330}" dt="2021-02-22T19:17:24.831" v="26565" actId="1076"/>
          <ac:cxnSpMkLst>
            <pc:docMk/>
            <pc:sldMk cId="205527752" sldId="582"/>
            <ac:cxnSpMk id="981" creationId="{00000000-0000-0000-0000-000000000000}"/>
          </ac:cxnSpMkLst>
        </pc:cxnChg>
        <pc:cxnChg chg="mod">
          <ac:chgData name="Alejandro" userId="d318735d-b8e5-4f1a-b3a1-33090e35db06" providerId="ADAL" clId="{F5B953ED-52A5-4DDC-B605-44D8BD85C330}" dt="2021-02-22T19:17:24.831" v="26565" actId="1076"/>
          <ac:cxnSpMkLst>
            <pc:docMk/>
            <pc:sldMk cId="205527752" sldId="582"/>
            <ac:cxnSpMk id="983" creationId="{00000000-0000-0000-0000-000000000000}"/>
          </ac:cxnSpMkLst>
        </pc:cxnChg>
      </pc:sldChg>
      <pc:sldChg chg="addSp delSp modSp new mod ord modClrScheme chgLayout">
        <pc:chgData name="Alejandro" userId="d318735d-b8e5-4f1a-b3a1-33090e35db06" providerId="ADAL" clId="{F5B953ED-52A5-4DDC-B605-44D8BD85C330}" dt="2021-02-22T16:46:43.911" v="23892"/>
        <pc:sldMkLst>
          <pc:docMk/>
          <pc:sldMk cId="1194888555" sldId="583"/>
        </pc:sldMkLst>
        <pc:spChg chg="del mod ord">
          <ac:chgData name="Alejandro" userId="d318735d-b8e5-4f1a-b3a1-33090e35db06" providerId="ADAL" clId="{F5B953ED-52A5-4DDC-B605-44D8BD85C330}" dt="2021-02-14T20:18:50.143" v="11511" actId="700"/>
          <ac:spMkLst>
            <pc:docMk/>
            <pc:sldMk cId="1194888555" sldId="583"/>
            <ac:spMk id="2" creationId="{A3C84684-9D22-4D44-85D4-8989935E5F33}"/>
          </ac:spMkLst>
        </pc:spChg>
        <pc:spChg chg="del">
          <ac:chgData name="Alejandro" userId="d318735d-b8e5-4f1a-b3a1-33090e35db06" providerId="ADAL" clId="{F5B953ED-52A5-4DDC-B605-44D8BD85C330}" dt="2021-02-14T20:18:50.143" v="11511" actId="700"/>
          <ac:spMkLst>
            <pc:docMk/>
            <pc:sldMk cId="1194888555" sldId="583"/>
            <ac:spMk id="3" creationId="{7351ACA8-2BED-4456-A0E9-208753E8659A}"/>
          </ac:spMkLst>
        </pc:spChg>
        <pc:spChg chg="del">
          <ac:chgData name="Alejandro" userId="d318735d-b8e5-4f1a-b3a1-33090e35db06" providerId="ADAL" clId="{F5B953ED-52A5-4DDC-B605-44D8BD85C330}" dt="2021-02-14T20:18:50.143" v="11511" actId="700"/>
          <ac:spMkLst>
            <pc:docMk/>
            <pc:sldMk cId="1194888555" sldId="583"/>
            <ac:spMk id="4" creationId="{DC976083-5DF4-433B-B535-258F4EF0B64B}"/>
          </ac:spMkLst>
        </pc:spChg>
        <pc:spChg chg="add mod ord">
          <ac:chgData name="Alejandro" userId="d318735d-b8e5-4f1a-b3a1-33090e35db06" providerId="ADAL" clId="{F5B953ED-52A5-4DDC-B605-44D8BD85C330}" dt="2021-02-14T20:19:27.021" v="11551" actId="20577"/>
          <ac:spMkLst>
            <pc:docMk/>
            <pc:sldMk cId="1194888555" sldId="583"/>
            <ac:spMk id="5" creationId="{1C9B1A48-4386-44DD-A581-645E1CA36BD7}"/>
          </ac:spMkLst>
        </pc:spChg>
        <pc:spChg chg="add mod">
          <ac:chgData name="Alejandro" userId="d318735d-b8e5-4f1a-b3a1-33090e35db06" providerId="ADAL" clId="{F5B953ED-52A5-4DDC-B605-44D8BD85C330}" dt="2021-02-14T21:20:35.810" v="12515" actId="14100"/>
          <ac:spMkLst>
            <pc:docMk/>
            <pc:sldMk cId="1194888555" sldId="583"/>
            <ac:spMk id="6" creationId="{0DD21D0A-A59D-4968-AE8A-9A1FD0F740B3}"/>
          </ac:spMkLst>
        </pc:spChg>
        <pc:spChg chg="add mod">
          <ac:chgData name="Alejandro" userId="d318735d-b8e5-4f1a-b3a1-33090e35db06" providerId="ADAL" clId="{F5B953ED-52A5-4DDC-B605-44D8BD85C330}" dt="2021-02-14T21:21:56.503" v="12568" actId="20577"/>
          <ac:spMkLst>
            <pc:docMk/>
            <pc:sldMk cId="1194888555" sldId="583"/>
            <ac:spMk id="7" creationId="{5D4B191E-DE23-47A1-AB75-96F77A4ABEEF}"/>
          </ac:spMkLst>
        </pc:spChg>
      </pc:sldChg>
      <pc:sldChg chg="modSp add mod ord">
        <pc:chgData name="Alejandro" userId="d318735d-b8e5-4f1a-b3a1-33090e35db06" providerId="ADAL" clId="{F5B953ED-52A5-4DDC-B605-44D8BD85C330}" dt="2021-02-22T19:07:02.116" v="26354" actId="20577"/>
        <pc:sldMkLst>
          <pc:docMk/>
          <pc:sldMk cId="3892813002" sldId="584"/>
        </pc:sldMkLst>
        <pc:spChg chg="mod">
          <ac:chgData name="Alejandro" userId="d318735d-b8e5-4f1a-b3a1-33090e35db06" providerId="ADAL" clId="{F5B953ED-52A5-4DDC-B605-44D8BD85C330}" dt="2021-02-22T19:07:02.116" v="26354" actId="20577"/>
          <ac:spMkLst>
            <pc:docMk/>
            <pc:sldMk cId="3892813002" sldId="584"/>
            <ac:spMk id="2" creationId="{73B0E13C-CAAB-43B5-97F1-B9727B6DFE53}"/>
          </ac:spMkLst>
        </pc:spChg>
        <pc:spChg chg="mod">
          <ac:chgData name="Alejandro" userId="d318735d-b8e5-4f1a-b3a1-33090e35db06" providerId="ADAL" clId="{F5B953ED-52A5-4DDC-B605-44D8BD85C330}" dt="2021-02-14T21:41:06.432" v="12900" actId="313"/>
          <ac:spMkLst>
            <pc:docMk/>
            <pc:sldMk cId="3892813002" sldId="584"/>
            <ac:spMk id="4" creationId="{31FE89B4-71B7-4B9D-A056-930FE853E585}"/>
          </ac:spMkLst>
        </pc:spChg>
      </pc:sldChg>
      <pc:sldChg chg="addSp delSp modSp new mod ord modClrScheme chgLayout">
        <pc:chgData name="Alejandro" userId="d318735d-b8e5-4f1a-b3a1-33090e35db06" providerId="ADAL" clId="{F5B953ED-52A5-4DDC-B605-44D8BD85C330}" dt="2021-02-22T19:06:16.574" v="26334" actId="14100"/>
        <pc:sldMkLst>
          <pc:docMk/>
          <pc:sldMk cId="1842733966" sldId="585"/>
        </pc:sldMkLst>
        <pc:spChg chg="del mod ord">
          <ac:chgData name="Alejandro" userId="d318735d-b8e5-4f1a-b3a1-33090e35db06" providerId="ADAL" clId="{F5B953ED-52A5-4DDC-B605-44D8BD85C330}" dt="2021-02-14T21:41:28.662" v="12902" actId="700"/>
          <ac:spMkLst>
            <pc:docMk/>
            <pc:sldMk cId="1842733966" sldId="585"/>
            <ac:spMk id="2" creationId="{63A5A8CD-9D8F-459F-AFBE-B759239F3282}"/>
          </ac:spMkLst>
        </pc:spChg>
        <pc:spChg chg="del">
          <ac:chgData name="Alejandro" userId="d318735d-b8e5-4f1a-b3a1-33090e35db06" providerId="ADAL" clId="{F5B953ED-52A5-4DDC-B605-44D8BD85C330}" dt="2021-02-14T21:41:28.662" v="12902" actId="700"/>
          <ac:spMkLst>
            <pc:docMk/>
            <pc:sldMk cId="1842733966" sldId="585"/>
            <ac:spMk id="3" creationId="{444E463D-9C77-470B-A657-7A5808CA615B}"/>
          </ac:spMkLst>
        </pc:spChg>
        <pc:spChg chg="add mod">
          <ac:chgData name="Alejandro" userId="d318735d-b8e5-4f1a-b3a1-33090e35db06" providerId="ADAL" clId="{F5B953ED-52A5-4DDC-B605-44D8BD85C330}" dt="2021-02-22T19:06:01.235" v="26333" actId="14100"/>
          <ac:spMkLst>
            <pc:docMk/>
            <pc:sldMk cId="1842733966" sldId="585"/>
            <ac:spMk id="4" creationId="{335C63BC-0E11-4D23-9E61-F0D89BF2872E}"/>
          </ac:spMkLst>
        </pc:spChg>
        <pc:spChg chg="del">
          <ac:chgData name="Alejandro" userId="d318735d-b8e5-4f1a-b3a1-33090e35db06" providerId="ADAL" clId="{F5B953ED-52A5-4DDC-B605-44D8BD85C330}" dt="2021-02-14T21:41:28.662" v="12902" actId="700"/>
          <ac:spMkLst>
            <pc:docMk/>
            <pc:sldMk cId="1842733966" sldId="585"/>
            <ac:spMk id="4" creationId="{A366F4CC-8E91-4792-8631-6066330FCF20}"/>
          </ac:spMkLst>
        </pc:spChg>
        <pc:spChg chg="add mod ord">
          <ac:chgData name="Alejandro" userId="d318735d-b8e5-4f1a-b3a1-33090e35db06" providerId="ADAL" clId="{F5B953ED-52A5-4DDC-B605-44D8BD85C330}" dt="2021-02-14T21:41:51.516" v="12939" actId="20577"/>
          <ac:spMkLst>
            <pc:docMk/>
            <pc:sldMk cId="1842733966" sldId="585"/>
            <ac:spMk id="5" creationId="{28EDFB88-21C6-4498-BA47-A1F1FEE36766}"/>
          </ac:spMkLst>
        </pc:spChg>
        <pc:spChg chg="add mod">
          <ac:chgData name="Alejandro" userId="d318735d-b8e5-4f1a-b3a1-33090e35db06" providerId="ADAL" clId="{F5B953ED-52A5-4DDC-B605-44D8BD85C330}" dt="2021-02-22T19:05:47.379" v="26332" actId="1076"/>
          <ac:spMkLst>
            <pc:docMk/>
            <pc:sldMk cId="1842733966" sldId="585"/>
            <ac:spMk id="6" creationId="{8D659C58-74CC-4921-805C-9D731988242F}"/>
          </ac:spMkLst>
        </pc:spChg>
        <pc:spChg chg="add mod ord">
          <ac:chgData name="Alejandro" userId="d318735d-b8e5-4f1a-b3a1-33090e35db06" providerId="ADAL" clId="{F5B953ED-52A5-4DDC-B605-44D8BD85C330}" dt="2021-02-22T19:05:16.950" v="26328" actId="170"/>
          <ac:spMkLst>
            <pc:docMk/>
            <pc:sldMk cId="1842733966" sldId="585"/>
            <ac:spMk id="7" creationId="{7CC67C0F-050C-4FD3-8FD6-B19D2FB5C9EA}"/>
          </ac:spMkLst>
        </pc:spChg>
        <pc:spChg chg="add mod">
          <ac:chgData name="Alejandro" userId="d318735d-b8e5-4f1a-b3a1-33090e35db06" providerId="ADAL" clId="{F5B953ED-52A5-4DDC-B605-44D8BD85C330}" dt="2021-02-22T19:04:44.841" v="26314" actId="14100"/>
          <ac:spMkLst>
            <pc:docMk/>
            <pc:sldMk cId="1842733966" sldId="585"/>
            <ac:spMk id="10" creationId="{66041295-C8C7-4981-B535-AE531780C428}"/>
          </ac:spMkLst>
        </pc:spChg>
        <pc:cxnChg chg="add mod">
          <ac:chgData name="Alejandro" userId="d318735d-b8e5-4f1a-b3a1-33090e35db06" providerId="ADAL" clId="{F5B953ED-52A5-4DDC-B605-44D8BD85C330}" dt="2021-02-22T19:06:16.574" v="26334" actId="14100"/>
          <ac:cxnSpMkLst>
            <pc:docMk/>
            <pc:sldMk cId="1842733966" sldId="585"/>
            <ac:cxnSpMk id="9" creationId="{725E1568-EE43-4ECB-945A-7F1D48FBFED0}"/>
          </ac:cxnSpMkLst>
        </pc:cxnChg>
      </pc:sldChg>
      <pc:sldChg chg="modSp add mod ord">
        <pc:chgData name="Alejandro" userId="d318735d-b8e5-4f1a-b3a1-33090e35db06" providerId="ADAL" clId="{F5B953ED-52A5-4DDC-B605-44D8BD85C330}" dt="2021-02-22T19:18:19.269" v="26578" actId="20577"/>
        <pc:sldMkLst>
          <pc:docMk/>
          <pc:sldMk cId="1905926849" sldId="586"/>
        </pc:sldMkLst>
        <pc:spChg chg="mod">
          <ac:chgData name="Alejandro" userId="d318735d-b8e5-4f1a-b3a1-33090e35db06" providerId="ADAL" clId="{F5B953ED-52A5-4DDC-B605-44D8BD85C330}" dt="2021-02-22T19:18:19.269" v="26578" actId="20577"/>
          <ac:spMkLst>
            <pc:docMk/>
            <pc:sldMk cId="1905926849" sldId="586"/>
            <ac:spMk id="2" creationId="{73B0E13C-CAAB-43B5-97F1-B9727B6DFE53}"/>
          </ac:spMkLst>
        </pc:spChg>
        <pc:spChg chg="mod">
          <ac:chgData name="Alejandro" userId="d318735d-b8e5-4f1a-b3a1-33090e35db06" providerId="ADAL" clId="{F5B953ED-52A5-4DDC-B605-44D8BD85C330}" dt="2021-02-14T21:45:08.490" v="13148" actId="20577"/>
          <ac:spMkLst>
            <pc:docMk/>
            <pc:sldMk cId="1905926849" sldId="586"/>
            <ac:spMk id="4" creationId="{31FE89B4-71B7-4B9D-A056-930FE853E585}"/>
          </ac:spMkLst>
        </pc:spChg>
      </pc:sldChg>
      <pc:sldChg chg="addSp delSp modSp add mod ord modClrScheme chgLayout">
        <pc:chgData name="Alejandro" userId="d318735d-b8e5-4f1a-b3a1-33090e35db06" providerId="ADAL" clId="{F5B953ED-52A5-4DDC-B605-44D8BD85C330}" dt="2021-02-14T21:48:27.259" v="13180"/>
        <pc:sldMkLst>
          <pc:docMk/>
          <pc:sldMk cId="114727905" sldId="587"/>
        </pc:sldMkLst>
        <pc:spChg chg="add mod ord">
          <ac:chgData name="Alejandro" userId="d318735d-b8e5-4f1a-b3a1-33090e35db06" providerId="ADAL" clId="{F5B953ED-52A5-4DDC-B605-44D8BD85C330}" dt="2021-02-14T21:47:56.354" v="13178"/>
          <ac:spMkLst>
            <pc:docMk/>
            <pc:sldMk cId="114727905" sldId="587"/>
            <ac:spMk id="2" creationId="{2F4188CB-28BE-4796-A90D-26D1D6E79615}"/>
          </ac:spMkLst>
        </pc:spChg>
        <pc:spChg chg="del mod ord">
          <ac:chgData name="Alejandro" userId="d318735d-b8e5-4f1a-b3a1-33090e35db06" providerId="ADAL" clId="{F5B953ED-52A5-4DDC-B605-44D8BD85C330}" dt="2021-02-14T21:47:52.980" v="13177" actId="700"/>
          <ac:spMkLst>
            <pc:docMk/>
            <pc:sldMk cId="114727905" sldId="587"/>
            <ac:spMk id="1071" creationId="{00000000-0000-0000-0000-000000000000}"/>
          </ac:spMkLst>
        </pc:spChg>
        <pc:spChg chg="mod ord">
          <ac:chgData name="Alejandro" userId="d318735d-b8e5-4f1a-b3a1-33090e35db06" providerId="ADAL" clId="{F5B953ED-52A5-4DDC-B605-44D8BD85C330}" dt="2021-02-14T21:47:52.980" v="13177" actId="700"/>
          <ac:spMkLst>
            <pc:docMk/>
            <pc:sldMk cId="114727905" sldId="587"/>
            <ac:spMk id="1072" creationId="{00000000-0000-0000-0000-000000000000}"/>
          </ac:spMkLst>
        </pc:spChg>
        <pc:spChg chg="del mod">
          <ac:chgData name="Alejandro" userId="d318735d-b8e5-4f1a-b3a1-33090e35db06" providerId="ADAL" clId="{F5B953ED-52A5-4DDC-B605-44D8BD85C330}" dt="2021-02-14T21:46:42.758" v="13169" actId="478"/>
          <ac:spMkLst>
            <pc:docMk/>
            <pc:sldMk cId="114727905" sldId="587"/>
            <ac:spMk id="1073" creationId="{00000000-0000-0000-0000-000000000000}"/>
          </ac:spMkLst>
        </pc:spChg>
        <pc:cxnChg chg="del mod">
          <ac:chgData name="Alejandro" userId="d318735d-b8e5-4f1a-b3a1-33090e35db06" providerId="ADAL" clId="{F5B953ED-52A5-4DDC-B605-44D8BD85C330}" dt="2021-02-14T21:46:45.712" v="13170" actId="478"/>
          <ac:cxnSpMkLst>
            <pc:docMk/>
            <pc:sldMk cId="114727905" sldId="587"/>
            <ac:cxnSpMk id="1074" creationId="{00000000-0000-0000-0000-000000000000}"/>
          </ac:cxnSpMkLst>
        </pc:cxnChg>
      </pc:sldChg>
      <pc:sldChg chg="addSp delSp modSp new mod setBg modClrScheme chgLayout">
        <pc:chgData name="Alejandro" userId="d318735d-b8e5-4f1a-b3a1-33090e35db06" providerId="ADAL" clId="{F5B953ED-52A5-4DDC-B605-44D8BD85C330}" dt="2021-02-14T22:37:08.448" v="13540" actId="403"/>
        <pc:sldMkLst>
          <pc:docMk/>
          <pc:sldMk cId="2881927405" sldId="588"/>
        </pc:sldMkLst>
        <pc:spChg chg="mod ord">
          <ac:chgData name="Alejandro" userId="d318735d-b8e5-4f1a-b3a1-33090e35db06" providerId="ADAL" clId="{F5B953ED-52A5-4DDC-B605-44D8BD85C330}" dt="2021-02-14T22:06:37.849" v="13262" actId="26606"/>
          <ac:spMkLst>
            <pc:docMk/>
            <pc:sldMk cId="2881927405" sldId="588"/>
            <ac:spMk id="2" creationId="{04912E52-3042-46D0-8E73-0C0B94BA9D15}"/>
          </ac:spMkLst>
        </pc:spChg>
        <pc:spChg chg="del">
          <ac:chgData name="Alejandro" userId="d318735d-b8e5-4f1a-b3a1-33090e35db06" providerId="ADAL" clId="{F5B953ED-52A5-4DDC-B605-44D8BD85C330}" dt="2021-02-14T22:04:41.619" v="13217" actId="700"/>
          <ac:spMkLst>
            <pc:docMk/>
            <pc:sldMk cId="2881927405" sldId="588"/>
            <ac:spMk id="3" creationId="{FD1A8C55-58AB-4BA6-9605-029A82FB4D01}"/>
          </ac:spMkLst>
        </pc:spChg>
        <pc:spChg chg="add del mod ord">
          <ac:chgData name="Alejandro" userId="d318735d-b8e5-4f1a-b3a1-33090e35db06" providerId="ADAL" clId="{F5B953ED-52A5-4DDC-B605-44D8BD85C330}" dt="2021-02-14T22:04:47.218" v="13218" actId="700"/>
          <ac:spMkLst>
            <pc:docMk/>
            <pc:sldMk cId="2881927405" sldId="588"/>
            <ac:spMk id="4" creationId="{2F7891EA-93BD-49A6-911E-6EABDC2AFE8C}"/>
          </ac:spMkLst>
        </pc:spChg>
        <pc:spChg chg="add mod ord">
          <ac:chgData name="Alejandro" userId="d318735d-b8e5-4f1a-b3a1-33090e35db06" providerId="ADAL" clId="{F5B953ED-52A5-4DDC-B605-44D8BD85C330}" dt="2021-02-14T22:37:08.448" v="13540" actId="403"/>
          <ac:spMkLst>
            <pc:docMk/>
            <pc:sldMk cId="2881927405" sldId="588"/>
            <ac:spMk id="5" creationId="{B439B76B-7BC5-4FB5-A009-E280E72B8CF7}"/>
          </ac:spMkLst>
        </pc:spChg>
        <pc:spChg chg="add del mod">
          <ac:chgData name="Alejandro" userId="d318735d-b8e5-4f1a-b3a1-33090e35db06" providerId="ADAL" clId="{F5B953ED-52A5-4DDC-B605-44D8BD85C330}" dt="2021-02-14T22:35:42.291" v="13525"/>
          <ac:spMkLst>
            <pc:docMk/>
            <pc:sldMk cId="2881927405" sldId="588"/>
            <ac:spMk id="10" creationId="{82F802BC-312F-4123-B05E-758C19A37B71}"/>
          </ac:spMkLst>
        </pc:spChg>
        <pc:spChg chg="add">
          <ac:chgData name="Alejandro" userId="d318735d-b8e5-4f1a-b3a1-33090e35db06" providerId="ADAL" clId="{F5B953ED-52A5-4DDC-B605-44D8BD85C330}" dt="2021-02-14T22:06:37.849" v="13262" actId="26606"/>
          <ac:spMkLst>
            <pc:docMk/>
            <pc:sldMk cId="2881927405" sldId="588"/>
            <ac:spMk id="11" creationId="{2C61293E-6EBE-43EF-A52C-9BEBFD7679D4}"/>
          </ac:spMkLst>
        </pc:spChg>
        <pc:spChg chg="add">
          <ac:chgData name="Alejandro" userId="d318735d-b8e5-4f1a-b3a1-33090e35db06" providerId="ADAL" clId="{F5B953ED-52A5-4DDC-B605-44D8BD85C330}" dt="2021-02-14T22:06:37.849" v="13262" actId="26606"/>
          <ac:spMkLst>
            <pc:docMk/>
            <pc:sldMk cId="2881927405" sldId="588"/>
            <ac:spMk id="13" creationId="{21540236-BFD5-4A9D-8840-4703E7F76825}"/>
          </ac:spMkLst>
        </pc:spChg>
        <pc:picChg chg="add">
          <ac:chgData name="Alejandro" userId="d318735d-b8e5-4f1a-b3a1-33090e35db06" providerId="ADAL" clId="{F5B953ED-52A5-4DDC-B605-44D8BD85C330}" dt="2021-02-14T22:06:37.849" v="13262" actId="26606"/>
          <ac:picMkLst>
            <pc:docMk/>
            <pc:sldMk cId="2881927405" sldId="588"/>
            <ac:picMk id="7" creationId="{D9688569-6193-4303-94EB-1D6EFB4A6C1D}"/>
          </ac:picMkLst>
        </pc:picChg>
      </pc:sldChg>
      <pc:sldChg chg="addSp delSp modSp new mod setBg">
        <pc:chgData name="Alejandro" userId="d318735d-b8e5-4f1a-b3a1-33090e35db06" providerId="ADAL" clId="{F5B953ED-52A5-4DDC-B605-44D8BD85C330}" dt="2021-02-14T22:36:39.100" v="13536"/>
        <pc:sldMkLst>
          <pc:docMk/>
          <pc:sldMk cId="3629391049" sldId="589"/>
        </pc:sldMkLst>
        <pc:spChg chg="mod">
          <ac:chgData name="Alejandro" userId="d318735d-b8e5-4f1a-b3a1-33090e35db06" providerId="ADAL" clId="{F5B953ED-52A5-4DDC-B605-44D8BD85C330}" dt="2021-02-14T22:06:49.540" v="13263" actId="26606"/>
          <ac:spMkLst>
            <pc:docMk/>
            <pc:sldMk cId="3629391049" sldId="589"/>
            <ac:spMk id="2" creationId="{5AE6DA72-825C-4859-AAD3-1F74889DB511}"/>
          </ac:spMkLst>
        </pc:spChg>
        <pc:spChg chg="del mod">
          <ac:chgData name="Alejandro" userId="d318735d-b8e5-4f1a-b3a1-33090e35db06" providerId="ADAL" clId="{F5B953ED-52A5-4DDC-B605-44D8BD85C330}" dt="2021-02-14T22:06:49.540" v="13263" actId="26606"/>
          <ac:spMkLst>
            <pc:docMk/>
            <pc:sldMk cId="3629391049" sldId="589"/>
            <ac:spMk id="3" creationId="{68F1CB1E-F34B-4D6C-AA0F-6909B0B1BB07}"/>
          </ac:spMkLst>
        </pc:spChg>
        <pc:graphicFrameChg chg="add mod">
          <ac:chgData name="Alejandro" userId="d318735d-b8e5-4f1a-b3a1-33090e35db06" providerId="ADAL" clId="{F5B953ED-52A5-4DDC-B605-44D8BD85C330}" dt="2021-02-14T22:36:39.100" v="13536"/>
          <ac:graphicFrameMkLst>
            <pc:docMk/>
            <pc:sldMk cId="3629391049" sldId="589"/>
            <ac:graphicFrameMk id="5" creationId="{FDB6F598-3843-4EC0-96E1-800BCF49835A}"/>
          </ac:graphicFrameMkLst>
        </pc:graphicFrameChg>
        <pc:picChg chg="add">
          <ac:chgData name="Alejandro" userId="d318735d-b8e5-4f1a-b3a1-33090e35db06" providerId="ADAL" clId="{F5B953ED-52A5-4DDC-B605-44D8BD85C330}" dt="2021-02-14T22:06:49.540" v="13263" actId="26606"/>
          <ac:picMkLst>
            <pc:docMk/>
            <pc:sldMk cId="3629391049" sldId="589"/>
            <ac:picMk id="6" creationId="{C029C991-6829-42C6-AA0D-E8245C4CFD60}"/>
          </ac:picMkLst>
        </pc:picChg>
        <pc:cxnChg chg="add">
          <ac:chgData name="Alejandro" userId="d318735d-b8e5-4f1a-b3a1-33090e35db06" providerId="ADAL" clId="{F5B953ED-52A5-4DDC-B605-44D8BD85C330}" dt="2021-02-14T22:06:49.540" v="13263" actId="26606"/>
          <ac:cxnSpMkLst>
            <pc:docMk/>
            <pc:sldMk cId="3629391049" sldId="589"/>
            <ac:cxnSpMk id="10" creationId="{A7F400EE-A8A5-48AF-B4D6-291B52C6F0B0}"/>
          </ac:cxnSpMkLst>
        </pc:cxnChg>
      </pc:sldChg>
      <pc:sldChg chg="addSp delSp modSp new mod setBg modClrScheme chgLayout">
        <pc:chgData name="Alejandro" userId="d318735d-b8e5-4f1a-b3a1-33090e35db06" providerId="ADAL" clId="{F5B953ED-52A5-4DDC-B605-44D8BD85C330}" dt="2021-02-22T18:26:09.101" v="25913" actId="26606"/>
        <pc:sldMkLst>
          <pc:docMk/>
          <pc:sldMk cId="1585704988" sldId="590"/>
        </pc:sldMkLst>
        <pc:spChg chg="del mod ord">
          <ac:chgData name="Alejandro" userId="d318735d-b8e5-4f1a-b3a1-33090e35db06" providerId="ADAL" clId="{F5B953ED-52A5-4DDC-B605-44D8BD85C330}" dt="2021-02-14T22:19:03.922" v="13395" actId="700"/>
          <ac:spMkLst>
            <pc:docMk/>
            <pc:sldMk cId="1585704988" sldId="590"/>
            <ac:spMk id="2" creationId="{AFEE6A1B-FDD8-47F6-BC3D-B0DC543DF2D8}"/>
          </ac:spMkLst>
        </pc:spChg>
        <pc:spChg chg="del mod ord">
          <ac:chgData name="Alejandro" userId="d318735d-b8e5-4f1a-b3a1-33090e35db06" providerId="ADAL" clId="{F5B953ED-52A5-4DDC-B605-44D8BD85C330}" dt="2021-02-14T22:19:03.922" v="13395" actId="700"/>
          <ac:spMkLst>
            <pc:docMk/>
            <pc:sldMk cId="1585704988" sldId="590"/>
            <ac:spMk id="3" creationId="{10C0F266-AB38-42C9-9E9E-4191E6D210D5}"/>
          </ac:spMkLst>
        </pc:spChg>
        <pc:spChg chg="add mod ord">
          <ac:chgData name="Alejandro" userId="d318735d-b8e5-4f1a-b3a1-33090e35db06" providerId="ADAL" clId="{F5B953ED-52A5-4DDC-B605-44D8BD85C330}" dt="2021-02-22T18:26:09.101" v="25913" actId="26606"/>
          <ac:spMkLst>
            <pc:docMk/>
            <pc:sldMk cId="1585704988" sldId="590"/>
            <ac:spMk id="4" creationId="{6351B03D-961A-4638-9FEF-CAF8350C6971}"/>
          </ac:spMkLst>
        </pc:spChg>
        <pc:spChg chg="add mod ord">
          <ac:chgData name="Alejandro" userId="d318735d-b8e5-4f1a-b3a1-33090e35db06" providerId="ADAL" clId="{F5B953ED-52A5-4DDC-B605-44D8BD85C330}" dt="2021-02-22T18:26:09.101" v="25913" actId="26606"/>
          <ac:spMkLst>
            <pc:docMk/>
            <pc:sldMk cId="1585704988" sldId="590"/>
            <ac:spMk id="5" creationId="{702DEE0A-8B5E-42A8-90D0-4F879BD180F2}"/>
          </ac:spMkLst>
        </pc:spChg>
        <pc:spChg chg="add del">
          <ac:chgData name="Alejandro" userId="d318735d-b8e5-4f1a-b3a1-33090e35db06" providerId="ADAL" clId="{F5B953ED-52A5-4DDC-B605-44D8BD85C330}" dt="2021-02-22T18:26:09.093" v="25912" actId="26606"/>
          <ac:spMkLst>
            <pc:docMk/>
            <pc:sldMk cId="1585704988" sldId="590"/>
            <ac:spMk id="10" creationId="{6A1473A6-3F22-483E-8A30-80B9D2B14592}"/>
          </ac:spMkLst>
        </pc:spChg>
        <pc:spChg chg="add">
          <ac:chgData name="Alejandro" userId="d318735d-b8e5-4f1a-b3a1-33090e35db06" providerId="ADAL" clId="{F5B953ED-52A5-4DDC-B605-44D8BD85C330}" dt="2021-02-22T18:26:09.101" v="25913" actId="26606"/>
          <ac:spMkLst>
            <pc:docMk/>
            <pc:sldMk cId="1585704988" sldId="590"/>
            <ac:spMk id="16" creationId="{472E3A19-F5D5-48FC-BB9C-48C2F68F598B}"/>
          </ac:spMkLst>
        </pc:spChg>
        <pc:spChg chg="add">
          <ac:chgData name="Alejandro" userId="d318735d-b8e5-4f1a-b3a1-33090e35db06" providerId="ADAL" clId="{F5B953ED-52A5-4DDC-B605-44D8BD85C330}" dt="2021-02-22T18:26:09.101" v="25913" actId="26606"/>
          <ac:spMkLst>
            <pc:docMk/>
            <pc:sldMk cId="1585704988" sldId="590"/>
            <ac:spMk id="17" creationId="{827B839B-9ADE-406B-8590-F1CAEDED45A1}"/>
          </ac:spMkLst>
        </pc:spChg>
        <pc:spChg chg="add">
          <ac:chgData name="Alejandro" userId="d318735d-b8e5-4f1a-b3a1-33090e35db06" providerId="ADAL" clId="{F5B953ED-52A5-4DDC-B605-44D8BD85C330}" dt="2021-02-22T18:26:09.101" v="25913" actId="26606"/>
          <ac:spMkLst>
            <pc:docMk/>
            <pc:sldMk cId="1585704988" sldId="590"/>
            <ac:spMk id="18" creationId="{7A62E32F-BB65-43A8-8EB5-92346890E549}"/>
          </ac:spMkLst>
        </pc:spChg>
        <pc:spChg chg="add">
          <ac:chgData name="Alejandro" userId="d318735d-b8e5-4f1a-b3a1-33090e35db06" providerId="ADAL" clId="{F5B953ED-52A5-4DDC-B605-44D8BD85C330}" dt="2021-02-22T18:26:09.101" v="25913" actId="26606"/>
          <ac:spMkLst>
            <pc:docMk/>
            <pc:sldMk cId="1585704988" sldId="590"/>
            <ac:spMk id="19" creationId="{CFE45BF0-46DB-408C-B5F7-7B11716805D4}"/>
          </ac:spMkLst>
        </pc:spChg>
        <pc:spChg chg="add">
          <ac:chgData name="Alejandro" userId="d318735d-b8e5-4f1a-b3a1-33090e35db06" providerId="ADAL" clId="{F5B953ED-52A5-4DDC-B605-44D8BD85C330}" dt="2021-02-22T18:26:09.101" v="25913" actId="26606"/>
          <ac:spMkLst>
            <pc:docMk/>
            <pc:sldMk cId="1585704988" sldId="590"/>
            <ac:spMk id="20" creationId="{14E91B64-9FCC-451E-AFB4-A827D6329367}"/>
          </ac:spMkLst>
        </pc:spChg>
        <pc:spChg chg="add">
          <ac:chgData name="Alejandro" userId="d318735d-b8e5-4f1a-b3a1-33090e35db06" providerId="ADAL" clId="{F5B953ED-52A5-4DDC-B605-44D8BD85C330}" dt="2021-02-22T18:26:09.101" v="25913" actId="26606"/>
          <ac:spMkLst>
            <pc:docMk/>
            <pc:sldMk cId="1585704988" sldId="590"/>
            <ac:spMk id="21" creationId="{2AEBC8F2-97B1-41B4-93F1-2D289E197FBA}"/>
          </ac:spMkLst>
        </pc:spChg>
        <pc:grpChg chg="add del">
          <ac:chgData name="Alejandro" userId="d318735d-b8e5-4f1a-b3a1-33090e35db06" providerId="ADAL" clId="{F5B953ED-52A5-4DDC-B605-44D8BD85C330}" dt="2021-02-22T18:26:09.093" v="25912" actId="26606"/>
          <ac:grpSpMkLst>
            <pc:docMk/>
            <pc:sldMk cId="1585704988" sldId="590"/>
            <ac:grpSpMk id="12" creationId="{AA1375E3-3E53-4D75-BAB7-E5929BFCB25F}"/>
          </ac:grpSpMkLst>
        </pc:grpChg>
      </pc:sldChg>
      <pc:sldChg chg="modSp add del mod ord">
        <pc:chgData name="Alejandro" userId="d318735d-b8e5-4f1a-b3a1-33090e35db06" providerId="ADAL" clId="{F5B953ED-52A5-4DDC-B605-44D8BD85C330}" dt="2021-02-22T19:19:03.623" v="26579" actId="2696"/>
        <pc:sldMkLst>
          <pc:docMk/>
          <pc:sldMk cId="2031481649" sldId="591"/>
        </pc:sldMkLst>
        <pc:spChg chg="mod">
          <ac:chgData name="Alejandro" userId="d318735d-b8e5-4f1a-b3a1-33090e35db06" providerId="ADAL" clId="{F5B953ED-52A5-4DDC-B605-44D8BD85C330}" dt="2021-02-21T22:14:26.479" v="22940" actId="20577"/>
          <ac:spMkLst>
            <pc:docMk/>
            <pc:sldMk cId="2031481649" sldId="591"/>
            <ac:spMk id="2" creationId="{73B0E13C-CAAB-43B5-97F1-B9727B6DFE53}"/>
          </ac:spMkLst>
        </pc:spChg>
      </pc:sldChg>
      <pc:sldChg chg="modSp add del mod ord">
        <pc:chgData name="Alejandro" userId="d318735d-b8e5-4f1a-b3a1-33090e35db06" providerId="ADAL" clId="{F5B953ED-52A5-4DDC-B605-44D8BD85C330}" dt="2021-02-22T17:10:41.341" v="24437" actId="20577"/>
        <pc:sldMkLst>
          <pc:docMk/>
          <pc:sldMk cId="2172103821" sldId="592"/>
        </pc:sldMkLst>
        <pc:spChg chg="mod">
          <ac:chgData name="Alejandro" userId="d318735d-b8e5-4f1a-b3a1-33090e35db06" providerId="ADAL" clId="{F5B953ED-52A5-4DDC-B605-44D8BD85C330}" dt="2021-02-22T17:03:36.336" v="24129" actId="20577"/>
          <ac:spMkLst>
            <pc:docMk/>
            <pc:sldMk cId="2172103821" sldId="592"/>
            <ac:spMk id="5" creationId="{339818F0-DA68-44ED-BDF7-B3DECE3749BF}"/>
          </ac:spMkLst>
        </pc:spChg>
        <pc:spChg chg="mod">
          <ac:chgData name="Alejandro" userId="d318735d-b8e5-4f1a-b3a1-33090e35db06" providerId="ADAL" clId="{F5B953ED-52A5-4DDC-B605-44D8BD85C330}" dt="2021-02-22T17:10:41.341" v="24437" actId="20577"/>
          <ac:spMkLst>
            <pc:docMk/>
            <pc:sldMk cId="2172103821" sldId="592"/>
            <ac:spMk id="6" creationId="{C34FB62E-2971-4803-835F-FBF4686A302A}"/>
          </ac:spMkLst>
        </pc:spChg>
      </pc:sldChg>
      <pc:sldChg chg="addSp delSp modSp new mod setBg modClrScheme chgLayout">
        <pc:chgData name="Alejandro" userId="d318735d-b8e5-4f1a-b3a1-33090e35db06" providerId="ADAL" clId="{F5B953ED-52A5-4DDC-B605-44D8BD85C330}" dt="2021-02-20T10:08:20.230" v="13973" actId="1076"/>
        <pc:sldMkLst>
          <pc:docMk/>
          <pc:sldMk cId="718157777" sldId="593"/>
        </pc:sldMkLst>
        <pc:spChg chg="del mod ord">
          <ac:chgData name="Alejandro" userId="d318735d-b8e5-4f1a-b3a1-33090e35db06" providerId="ADAL" clId="{F5B953ED-52A5-4DDC-B605-44D8BD85C330}" dt="2021-02-19T17:21:30.722" v="13675" actId="700"/>
          <ac:spMkLst>
            <pc:docMk/>
            <pc:sldMk cId="718157777" sldId="593"/>
            <ac:spMk id="2" creationId="{B1F67813-442A-4EC4-8D68-E2626665A8E5}"/>
          </ac:spMkLst>
        </pc:spChg>
        <pc:spChg chg="del">
          <ac:chgData name="Alejandro" userId="d318735d-b8e5-4f1a-b3a1-33090e35db06" providerId="ADAL" clId="{F5B953ED-52A5-4DDC-B605-44D8BD85C330}" dt="2021-02-19T17:21:30.722" v="13675" actId="700"/>
          <ac:spMkLst>
            <pc:docMk/>
            <pc:sldMk cId="718157777" sldId="593"/>
            <ac:spMk id="3" creationId="{3F687797-4C90-4BA3-A3C8-6C76AB3F4125}"/>
          </ac:spMkLst>
        </pc:spChg>
        <pc:spChg chg="del mod ord">
          <ac:chgData name="Alejandro" userId="d318735d-b8e5-4f1a-b3a1-33090e35db06" providerId="ADAL" clId="{F5B953ED-52A5-4DDC-B605-44D8BD85C330}" dt="2021-02-19T17:21:30.722" v="13675" actId="700"/>
          <ac:spMkLst>
            <pc:docMk/>
            <pc:sldMk cId="718157777" sldId="593"/>
            <ac:spMk id="4" creationId="{85FBFEC5-6BB9-4977-AFA0-9702E2E49F97}"/>
          </ac:spMkLst>
        </pc:spChg>
        <pc:spChg chg="add del mod ord">
          <ac:chgData name="Alejandro" userId="d318735d-b8e5-4f1a-b3a1-33090e35db06" providerId="ADAL" clId="{F5B953ED-52A5-4DDC-B605-44D8BD85C330}" dt="2021-02-19T17:21:39.452" v="13676" actId="700"/>
          <ac:spMkLst>
            <pc:docMk/>
            <pc:sldMk cId="718157777" sldId="593"/>
            <ac:spMk id="5" creationId="{3B66EA18-AC31-40A8-BDC3-F9E37E1A379E}"/>
          </ac:spMkLst>
        </pc:spChg>
        <pc:spChg chg="add del mod ord">
          <ac:chgData name="Alejandro" userId="d318735d-b8e5-4f1a-b3a1-33090e35db06" providerId="ADAL" clId="{F5B953ED-52A5-4DDC-B605-44D8BD85C330}" dt="2021-02-19T17:21:39.452" v="13676" actId="700"/>
          <ac:spMkLst>
            <pc:docMk/>
            <pc:sldMk cId="718157777" sldId="593"/>
            <ac:spMk id="6" creationId="{61439DBF-31FD-4D7E-96EA-CA449ACDC9F7}"/>
          </ac:spMkLst>
        </pc:spChg>
        <pc:spChg chg="add mod ord">
          <ac:chgData name="Alejandro" userId="d318735d-b8e5-4f1a-b3a1-33090e35db06" providerId="ADAL" clId="{F5B953ED-52A5-4DDC-B605-44D8BD85C330}" dt="2021-02-19T19:18:31.637" v="13887" actId="26606"/>
          <ac:spMkLst>
            <pc:docMk/>
            <pc:sldMk cId="718157777" sldId="593"/>
            <ac:spMk id="7" creationId="{73FCE903-0902-44C3-83C1-8DC0A9476E48}"/>
          </ac:spMkLst>
        </pc:spChg>
        <pc:spChg chg="add del mod ord">
          <ac:chgData name="Alejandro" userId="d318735d-b8e5-4f1a-b3a1-33090e35db06" providerId="ADAL" clId="{F5B953ED-52A5-4DDC-B605-44D8BD85C330}" dt="2021-02-19T19:18:04.711" v="13886" actId="22"/>
          <ac:spMkLst>
            <pc:docMk/>
            <pc:sldMk cId="718157777" sldId="593"/>
            <ac:spMk id="8" creationId="{36261818-5B89-4A5C-86D1-FB31CE1D3186}"/>
          </ac:spMkLst>
        </pc:spChg>
        <pc:spChg chg="add mod">
          <ac:chgData name="Alejandro" userId="d318735d-b8e5-4f1a-b3a1-33090e35db06" providerId="ADAL" clId="{F5B953ED-52A5-4DDC-B605-44D8BD85C330}" dt="2021-02-20T10:06:53.781" v="13961" actId="27636"/>
          <ac:spMkLst>
            <pc:docMk/>
            <pc:sldMk cId="718157777" sldId="593"/>
            <ac:spMk id="14" creationId="{1F252217-F095-4732-9BCC-9D88C7799D60}"/>
          </ac:spMkLst>
        </pc:spChg>
        <pc:spChg chg="add">
          <ac:chgData name="Alejandro" userId="d318735d-b8e5-4f1a-b3a1-33090e35db06" providerId="ADAL" clId="{F5B953ED-52A5-4DDC-B605-44D8BD85C330}" dt="2021-02-19T19:18:31.637" v="13887" actId="26606"/>
          <ac:spMkLst>
            <pc:docMk/>
            <pc:sldMk cId="718157777" sldId="593"/>
            <ac:spMk id="17" creationId="{F13C74B1-5B17-4795-BED0-7140497B445A}"/>
          </ac:spMkLst>
        </pc:spChg>
        <pc:spChg chg="add mod">
          <ac:chgData name="Alejandro" userId="d318735d-b8e5-4f1a-b3a1-33090e35db06" providerId="ADAL" clId="{F5B953ED-52A5-4DDC-B605-44D8BD85C330}" dt="2021-02-20T10:08:20.230" v="13973" actId="1076"/>
          <ac:spMkLst>
            <pc:docMk/>
            <pc:sldMk cId="718157777" sldId="593"/>
            <ac:spMk id="18" creationId="{0A92364C-7534-4E61-A66B-17771E570E9E}"/>
          </ac:spMkLst>
        </pc:spChg>
        <pc:spChg chg="add">
          <ac:chgData name="Alejandro" userId="d318735d-b8e5-4f1a-b3a1-33090e35db06" providerId="ADAL" clId="{F5B953ED-52A5-4DDC-B605-44D8BD85C330}" dt="2021-02-19T19:18:31.637" v="13887" actId="26606"/>
          <ac:spMkLst>
            <pc:docMk/>
            <pc:sldMk cId="718157777" sldId="593"/>
            <ac:spMk id="19" creationId="{D4974D33-8DC5-464E-8C6D-BE58F0669C17}"/>
          </ac:spMkLst>
        </pc:spChg>
        <pc:picChg chg="add mod ord">
          <ac:chgData name="Alejandro" userId="d318735d-b8e5-4f1a-b3a1-33090e35db06" providerId="ADAL" clId="{F5B953ED-52A5-4DDC-B605-44D8BD85C330}" dt="2021-02-19T19:18:31.637" v="13887" actId="26606"/>
          <ac:picMkLst>
            <pc:docMk/>
            <pc:sldMk cId="718157777" sldId="593"/>
            <ac:picMk id="10" creationId="{F04703E1-A630-49AB-BCAB-C3EAF6E19B29}"/>
          </ac:picMkLst>
        </pc:picChg>
        <pc:picChg chg="add mod">
          <ac:chgData name="Alejandro" userId="d318735d-b8e5-4f1a-b3a1-33090e35db06" providerId="ADAL" clId="{F5B953ED-52A5-4DDC-B605-44D8BD85C330}" dt="2021-02-20T10:08:09.234" v="13972" actId="1076"/>
          <ac:picMkLst>
            <pc:docMk/>
            <pc:sldMk cId="718157777" sldId="593"/>
            <ac:picMk id="12" creationId="{EA3D4420-60DB-48F4-B384-6792A013A6FE}"/>
          </ac:picMkLst>
        </pc:picChg>
      </pc:sldChg>
      <pc:sldChg chg="addSp delSp modSp new mod setBg modClrScheme chgLayout">
        <pc:chgData name="Alejandro" userId="d318735d-b8e5-4f1a-b3a1-33090e35db06" providerId="ADAL" clId="{F5B953ED-52A5-4DDC-B605-44D8BD85C330}" dt="2021-02-20T10:22:09.780" v="14092" actId="1076"/>
        <pc:sldMkLst>
          <pc:docMk/>
          <pc:sldMk cId="204492364" sldId="594"/>
        </pc:sldMkLst>
        <pc:spChg chg="del mod ord">
          <ac:chgData name="Alejandro" userId="d318735d-b8e5-4f1a-b3a1-33090e35db06" providerId="ADAL" clId="{F5B953ED-52A5-4DDC-B605-44D8BD85C330}" dt="2021-02-19T17:24:25.033" v="13715" actId="700"/>
          <ac:spMkLst>
            <pc:docMk/>
            <pc:sldMk cId="204492364" sldId="594"/>
            <ac:spMk id="2" creationId="{DD99355B-2CBF-4AF2-8323-9A3832216423}"/>
          </ac:spMkLst>
        </pc:spChg>
        <pc:spChg chg="del mod ord">
          <ac:chgData name="Alejandro" userId="d318735d-b8e5-4f1a-b3a1-33090e35db06" providerId="ADAL" clId="{F5B953ED-52A5-4DDC-B605-44D8BD85C330}" dt="2021-02-19T17:24:25.033" v="13715" actId="700"/>
          <ac:spMkLst>
            <pc:docMk/>
            <pc:sldMk cId="204492364" sldId="594"/>
            <ac:spMk id="3" creationId="{A0143B2B-B01F-4ED9-A2BF-8A8CA6C69F3B}"/>
          </ac:spMkLst>
        </pc:spChg>
        <pc:spChg chg="add mod ord">
          <ac:chgData name="Alejandro" userId="d318735d-b8e5-4f1a-b3a1-33090e35db06" providerId="ADAL" clId="{F5B953ED-52A5-4DDC-B605-44D8BD85C330}" dt="2021-02-20T10:21:07.735" v="14082" actId="26606"/>
          <ac:spMkLst>
            <pc:docMk/>
            <pc:sldMk cId="204492364" sldId="594"/>
            <ac:spMk id="4" creationId="{6060F6A5-A480-47B6-B5E1-32F19308C241}"/>
          </ac:spMkLst>
        </pc:spChg>
        <pc:spChg chg="add mod ord">
          <ac:chgData name="Alejandro" userId="d318735d-b8e5-4f1a-b3a1-33090e35db06" providerId="ADAL" clId="{F5B953ED-52A5-4DDC-B605-44D8BD85C330}" dt="2021-02-20T10:21:29.983" v="14084" actId="1076"/>
          <ac:spMkLst>
            <pc:docMk/>
            <pc:sldMk cId="204492364" sldId="594"/>
            <ac:spMk id="5" creationId="{FE785986-F2A7-4C1B-B3D0-ADF327DFBBA8}"/>
          </ac:spMkLst>
        </pc:spChg>
        <pc:spChg chg="add mod">
          <ac:chgData name="Alejandro" userId="d318735d-b8e5-4f1a-b3a1-33090e35db06" providerId="ADAL" clId="{F5B953ED-52A5-4DDC-B605-44D8BD85C330}" dt="2021-02-20T10:22:09.780" v="14092" actId="1076"/>
          <ac:spMkLst>
            <pc:docMk/>
            <pc:sldMk cId="204492364" sldId="594"/>
            <ac:spMk id="8" creationId="{DD331522-5839-4EA7-A4D3-E508D368D551}"/>
          </ac:spMkLst>
        </pc:spChg>
        <pc:spChg chg="add">
          <ac:chgData name="Alejandro" userId="d318735d-b8e5-4f1a-b3a1-33090e35db06" providerId="ADAL" clId="{F5B953ED-52A5-4DDC-B605-44D8BD85C330}" dt="2021-02-20T10:21:07.735" v="14082" actId="26606"/>
          <ac:spMkLst>
            <pc:docMk/>
            <pc:sldMk cId="204492364" sldId="594"/>
            <ac:spMk id="12" creationId="{F56F5174-31D9-4DBB-AAB7-A1FD7BDB1352}"/>
          </ac:spMkLst>
        </pc:spChg>
        <pc:spChg chg="add">
          <ac:chgData name="Alejandro" userId="d318735d-b8e5-4f1a-b3a1-33090e35db06" providerId="ADAL" clId="{F5B953ED-52A5-4DDC-B605-44D8BD85C330}" dt="2021-02-20T10:21:07.735" v="14082" actId="26606"/>
          <ac:spMkLst>
            <pc:docMk/>
            <pc:sldMk cId="204492364" sldId="594"/>
            <ac:spMk id="16" creationId="{F9A95BEE-6BB1-4A28-A8E6-A34B2E42EF87}"/>
          </ac:spMkLst>
        </pc:spChg>
        <pc:picChg chg="add mod">
          <ac:chgData name="Alejandro" userId="d318735d-b8e5-4f1a-b3a1-33090e35db06" providerId="ADAL" clId="{F5B953ED-52A5-4DDC-B605-44D8BD85C330}" dt="2021-02-20T10:21:07.735" v="14082" actId="26606"/>
          <ac:picMkLst>
            <pc:docMk/>
            <pc:sldMk cId="204492364" sldId="594"/>
            <ac:picMk id="7" creationId="{A4F1147C-A8B1-448E-9B70-C030535D2F4B}"/>
          </ac:picMkLst>
        </pc:picChg>
        <pc:picChg chg="add">
          <ac:chgData name="Alejandro" userId="d318735d-b8e5-4f1a-b3a1-33090e35db06" providerId="ADAL" clId="{F5B953ED-52A5-4DDC-B605-44D8BD85C330}" dt="2021-02-20T10:21:07.735" v="14082" actId="26606"/>
          <ac:picMkLst>
            <pc:docMk/>
            <pc:sldMk cId="204492364" sldId="594"/>
            <ac:picMk id="14" creationId="{AE113210-7872-481A-ADE6-3A05CCAF5EB2}"/>
          </ac:picMkLst>
        </pc:picChg>
      </pc:sldChg>
      <pc:sldChg chg="addSp delSp modSp new mod setBg modClrScheme chgLayout">
        <pc:chgData name="Alejandro" userId="d318735d-b8e5-4f1a-b3a1-33090e35db06" providerId="ADAL" clId="{F5B953ED-52A5-4DDC-B605-44D8BD85C330}" dt="2021-02-20T10:31:59.209" v="14163" actId="1076"/>
        <pc:sldMkLst>
          <pc:docMk/>
          <pc:sldMk cId="3887386210" sldId="595"/>
        </pc:sldMkLst>
        <pc:spChg chg="del mod ord">
          <ac:chgData name="Alejandro" userId="d318735d-b8e5-4f1a-b3a1-33090e35db06" providerId="ADAL" clId="{F5B953ED-52A5-4DDC-B605-44D8BD85C330}" dt="2021-02-19T17:26:40.419" v="13739" actId="700"/>
          <ac:spMkLst>
            <pc:docMk/>
            <pc:sldMk cId="3887386210" sldId="595"/>
            <ac:spMk id="2" creationId="{E4EBAFF3-51A4-4D77-828E-F5F4DC1C7FE7}"/>
          </ac:spMkLst>
        </pc:spChg>
        <pc:spChg chg="del mod ord">
          <ac:chgData name="Alejandro" userId="d318735d-b8e5-4f1a-b3a1-33090e35db06" providerId="ADAL" clId="{F5B953ED-52A5-4DDC-B605-44D8BD85C330}" dt="2021-02-19T17:26:40.419" v="13739" actId="700"/>
          <ac:spMkLst>
            <pc:docMk/>
            <pc:sldMk cId="3887386210" sldId="595"/>
            <ac:spMk id="3" creationId="{B4340AA9-DD94-4B57-915E-BEB6AB2BC5B2}"/>
          </ac:spMkLst>
        </pc:spChg>
        <pc:spChg chg="del">
          <ac:chgData name="Alejandro" userId="d318735d-b8e5-4f1a-b3a1-33090e35db06" providerId="ADAL" clId="{F5B953ED-52A5-4DDC-B605-44D8BD85C330}" dt="2021-02-19T17:26:40.419" v="13739" actId="700"/>
          <ac:spMkLst>
            <pc:docMk/>
            <pc:sldMk cId="3887386210" sldId="595"/>
            <ac:spMk id="4" creationId="{17CF1B11-B543-494C-8C46-AED56F6BE44F}"/>
          </ac:spMkLst>
        </pc:spChg>
        <pc:spChg chg="add mod ord">
          <ac:chgData name="Alejandro" userId="d318735d-b8e5-4f1a-b3a1-33090e35db06" providerId="ADAL" clId="{F5B953ED-52A5-4DDC-B605-44D8BD85C330}" dt="2021-02-20T10:30:00.237" v="14141" actId="26606"/>
          <ac:spMkLst>
            <pc:docMk/>
            <pc:sldMk cId="3887386210" sldId="595"/>
            <ac:spMk id="5" creationId="{541479F4-0442-445F-BED1-65DF7D2F410E}"/>
          </ac:spMkLst>
        </pc:spChg>
        <pc:spChg chg="add mod ord">
          <ac:chgData name="Alejandro" userId="d318735d-b8e5-4f1a-b3a1-33090e35db06" providerId="ADAL" clId="{F5B953ED-52A5-4DDC-B605-44D8BD85C330}" dt="2021-02-20T10:31:02.668" v="14153" actId="14100"/>
          <ac:spMkLst>
            <pc:docMk/>
            <pc:sldMk cId="3887386210" sldId="595"/>
            <ac:spMk id="6" creationId="{9628A1B3-68EA-43D5-8977-0E5E7B6CD74B}"/>
          </ac:spMkLst>
        </pc:spChg>
        <pc:spChg chg="add mod">
          <ac:chgData name="Alejandro" userId="d318735d-b8e5-4f1a-b3a1-33090e35db06" providerId="ADAL" clId="{F5B953ED-52A5-4DDC-B605-44D8BD85C330}" dt="2021-02-20T10:31:59.209" v="14163" actId="1076"/>
          <ac:spMkLst>
            <pc:docMk/>
            <pc:sldMk cId="3887386210" sldId="595"/>
            <ac:spMk id="12" creationId="{9677C7DD-9AAB-411B-B523-B86AF268B706}"/>
          </ac:spMkLst>
        </pc:spChg>
        <pc:spChg chg="add">
          <ac:chgData name="Alejandro" userId="d318735d-b8e5-4f1a-b3a1-33090e35db06" providerId="ADAL" clId="{F5B953ED-52A5-4DDC-B605-44D8BD85C330}" dt="2021-02-20T10:30:00.237" v="14141" actId="26606"/>
          <ac:spMkLst>
            <pc:docMk/>
            <pc:sldMk cId="3887386210" sldId="595"/>
            <ac:spMk id="13" creationId="{2B97F24A-32CE-4C1C-A50D-3016B394DCFB}"/>
          </ac:spMkLst>
        </pc:spChg>
        <pc:spChg chg="add mod">
          <ac:chgData name="Alejandro" userId="d318735d-b8e5-4f1a-b3a1-33090e35db06" providerId="ADAL" clId="{F5B953ED-52A5-4DDC-B605-44D8BD85C330}" dt="2021-02-20T10:31:56.337" v="14162" actId="1076"/>
          <ac:spMkLst>
            <pc:docMk/>
            <pc:sldMk cId="3887386210" sldId="595"/>
            <ac:spMk id="14" creationId="{0D53F318-D91A-40EA-BF84-449614981D20}"/>
          </ac:spMkLst>
        </pc:spChg>
        <pc:spChg chg="add">
          <ac:chgData name="Alejandro" userId="d318735d-b8e5-4f1a-b3a1-33090e35db06" providerId="ADAL" clId="{F5B953ED-52A5-4DDC-B605-44D8BD85C330}" dt="2021-02-20T10:30:00.237" v="14141" actId="26606"/>
          <ac:spMkLst>
            <pc:docMk/>
            <pc:sldMk cId="3887386210" sldId="595"/>
            <ac:spMk id="15" creationId="{6357EC4F-235E-4222-A36F-C7878ACE37F2}"/>
          </ac:spMkLst>
        </pc:spChg>
        <pc:picChg chg="add mod">
          <ac:chgData name="Alejandro" userId="d318735d-b8e5-4f1a-b3a1-33090e35db06" providerId="ADAL" clId="{F5B953ED-52A5-4DDC-B605-44D8BD85C330}" dt="2021-02-20T10:30:29.476" v="14148" actId="1076"/>
          <ac:picMkLst>
            <pc:docMk/>
            <pc:sldMk cId="3887386210" sldId="595"/>
            <ac:picMk id="8" creationId="{1AB72271-E8E1-44AF-BAC8-A1FB8EF1C80D}"/>
          </ac:picMkLst>
        </pc:picChg>
      </pc:sldChg>
      <pc:sldChg chg="addSp modSp add del mod ord delDesignElem">
        <pc:chgData name="Alejandro" userId="d318735d-b8e5-4f1a-b3a1-33090e35db06" providerId="ADAL" clId="{F5B953ED-52A5-4DDC-B605-44D8BD85C330}" dt="2021-02-22T16:38:51.585" v="23866" actId="14100"/>
        <pc:sldMkLst>
          <pc:docMk/>
          <pc:sldMk cId="4015717168" sldId="597"/>
        </pc:sldMkLst>
        <pc:spChg chg="mod">
          <ac:chgData name="Alejandro" userId="d318735d-b8e5-4f1a-b3a1-33090e35db06" providerId="ADAL" clId="{F5B953ED-52A5-4DDC-B605-44D8BD85C330}" dt="2021-02-22T16:38:51.585" v="23866" actId="14100"/>
          <ac:spMkLst>
            <pc:docMk/>
            <pc:sldMk cId="4015717168" sldId="597"/>
            <ac:spMk id="2" creationId="{646790DD-A3D2-4BAB-8E0D-A0E28C833171}"/>
          </ac:spMkLst>
        </pc:spChg>
        <pc:spChg chg="add">
          <ac:chgData name="Alejandro" userId="d318735d-b8e5-4f1a-b3a1-33090e35db06" providerId="ADAL" clId="{F5B953ED-52A5-4DDC-B605-44D8BD85C330}" dt="2021-02-19T17:37:04.166" v="13798"/>
          <ac:spMkLst>
            <pc:docMk/>
            <pc:sldMk cId="4015717168" sldId="597"/>
            <ac:spMk id="5" creationId="{16F9E488-0718-4E1E-9D12-26779F606252}"/>
          </ac:spMkLst>
        </pc:spChg>
        <pc:spChg chg="add">
          <ac:chgData name="Alejandro" userId="d318735d-b8e5-4f1a-b3a1-33090e35db06" providerId="ADAL" clId="{F5B953ED-52A5-4DDC-B605-44D8BD85C330}" dt="2021-02-19T17:37:04.166" v="13798"/>
          <ac:spMkLst>
            <pc:docMk/>
            <pc:sldMk cId="4015717168" sldId="597"/>
            <ac:spMk id="6" creationId="{D20AEB5B-DFC7-42B4-9FAA-6B95E01D0FCE}"/>
          </ac:spMkLst>
        </pc:spChg>
        <pc:grpChg chg="add">
          <ac:chgData name="Alejandro" userId="d318735d-b8e5-4f1a-b3a1-33090e35db06" providerId="ADAL" clId="{F5B953ED-52A5-4DDC-B605-44D8BD85C330}" dt="2021-02-19T17:37:04.166" v="13798"/>
          <ac:grpSpMkLst>
            <pc:docMk/>
            <pc:sldMk cId="4015717168" sldId="597"/>
            <ac:grpSpMk id="7" creationId="{64B93721-934F-4F1E-A868-0B2BA110D3B5}"/>
          </ac:grpSpMkLst>
        </pc:grpChg>
      </pc:sldChg>
      <pc:sldChg chg="addSp modSp add del mod ord delDesignElem">
        <pc:chgData name="Alejandro" userId="d318735d-b8e5-4f1a-b3a1-33090e35db06" providerId="ADAL" clId="{F5B953ED-52A5-4DDC-B605-44D8BD85C330}" dt="2021-02-22T16:48:02.557" v="23912" actId="20577"/>
        <pc:sldMkLst>
          <pc:docMk/>
          <pc:sldMk cId="207470736" sldId="599"/>
        </pc:sldMkLst>
        <pc:spChg chg="mod">
          <ac:chgData name="Alejandro" userId="d318735d-b8e5-4f1a-b3a1-33090e35db06" providerId="ADAL" clId="{F5B953ED-52A5-4DDC-B605-44D8BD85C330}" dt="2021-02-22T16:40:07.487" v="23881" actId="20577"/>
          <ac:spMkLst>
            <pc:docMk/>
            <pc:sldMk cId="207470736" sldId="599"/>
            <ac:spMk id="2" creationId="{8B3A96E5-B8A8-4001-8936-6AD582EB42E6}"/>
          </ac:spMkLst>
        </pc:spChg>
        <pc:spChg chg="mod">
          <ac:chgData name="Alejandro" userId="d318735d-b8e5-4f1a-b3a1-33090e35db06" providerId="ADAL" clId="{F5B953ED-52A5-4DDC-B605-44D8BD85C330}" dt="2021-02-22T16:48:02.557" v="23912" actId="20577"/>
          <ac:spMkLst>
            <pc:docMk/>
            <pc:sldMk cId="207470736" sldId="599"/>
            <ac:spMk id="3" creationId="{BFF21703-2547-4CB0-B0D9-4E898124C909}"/>
          </ac:spMkLst>
        </pc:spChg>
        <pc:cxnChg chg="add">
          <ac:chgData name="Alejandro" userId="d318735d-b8e5-4f1a-b3a1-33090e35db06" providerId="ADAL" clId="{F5B953ED-52A5-4DDC-B605-44D8BD85C330}" dt="2021-02-19T17:37:04.166" v="13798"/>
          <ac:cxnSpMkLst>
            <pc:docMk/>
            <pc:sldMk cId="207470736" sldId="599"/>
            <ac:cxnSpMk id="12" creationId="{A7F400EE-A8A5-48AF-B4D6-291B52C6F0B0}"/>
          </ac:cxnSpMkLst>
        </pc:cxnChg>
      </pc:sldChg>
      <pc:sldChg chg="del">
        <pc:chgData name="Alejandro" userId="d318735d-b8e5-4f1a-b3a1-33090e35db06" providerId="ADAL" clId="{F5B953ED-52A5-4DDC-B605-44D8BD85C330}" dt="2021-02-22T16:46:32.821" v="23888" actId="2696"/>
        <pc:sldMkLst>
          <pc:docMk/>
          <pc:sldMk cId="1841579875" sldId="600"/>
        </pc:sldMkLst>
      </pc:sldChg>
      <pc:sldChg chg="delSp modSp del mod ord">
        <pc:chgData name="Alejandro" userId="d318735d-b8e5-4f1a-b3a1-33090e35db06" providerId="ADAL" clId="{F5B953ED-52A5-4DDC-B605-44D8BD85C330}" dt="2021-02-22T21:45:49.029" v="27400" actId="2696"/>
        <pc:sldMkLst>
          <pc:docMk/>
          <pc:sldMk cId="3061739556" sldId="602"/>
        </pc:sldMkLst>
        <pc:spChg chg="mod">
          <ac:chgData name="Alejandro" userId="d318735d-b8e5-4f1a-b3a1-33090e35db06" providerId="ADAL" clId="{F5B953ED-52A5-4DDC-B605-44D8BD85C330}" dt="2021-02-22T21:44:38.957" v="27384" actId="21"/>
          <ac:spMkLst>
            <pc:docMk/>
            <pc:sldMk cId="3061739556" sldId="602"/>
            <ac:spMk id="1114" creationId="{00000000-0000-0000-0000-000000000000}"/>
          </ac:spMkLst>
        </pc:spChg>
        <pc:spChg chg="mod">
          <ac:chgData name="Alejandro" userId="d318735d-b8e5-4f1a-b3a1-33090e35db06" providerId="ADAL" clId="{F5B953ED-52A5-4DDC-B605-44D8BD85C330}" dt="2021-02-22T21:45:01.064" v="27390" actId="21"/>
          <ac:spMkLst>
            <pc:docMk/>
            <pc:sldMk cId="3061739556" sldId="602"/>
            <ac:spMk id="1115" creationId="{00000000-0000-0000-0000-000000000000}"/>
          </ac:spMkLst>
        </pc:spChg>
        <pc:spChg chg="del mod">
          <ac:chgData name="Alejandro" userId="d318735d-b8e5-4f1a-b3a1-33090e35db06" providerId="ADAL" clId="{F5B953ED-52A5-4DDC-B605-44D8BD85C330}" dt="2021-02-22T21:45:37.247" v="27397" actId="21"/>
          <ac:spMkLst>
            <pc:docMk/>
            <pc:sldMk cId="3061739556" sldId="602"/>
            <ac:spMk id="1116" creationId="{00000000-0000-0000-0000-000000000000}"/>
          </ac:spMkLst>
        </pc:spChg>
        <pc:spChg chg="del mod">
          <ac:chgData name="Alejandro" userId="d318735d-b8e5-4f1a-b3a1-33090e35db06" providerId="ADAL" clId="{F5B953ED-52A5-4DDC-B605-44D8BD85C330}" dt="2021-02-22T21:45:37.247" v="27397" actId="21"/>
          <ac:spMkLst>
            <pc:docMk/>
            <pc:sldMk cId="3061739556" sldId="602"/>
            <ac:spMk id="1117" creationId="{00000000-0000-0000-0000-000000000000}"/>
          </ac:spMkLst>
        </pc:spChg>
        <pc:spChg chg="del mod">
          <ac:chgData name="Alejandro" userId="d318735d-b8e5-4f1a-b3a1-33090e35db06" providerId="ADAL" clId="{F5B953ED-52A5-4DDC-B605-44D8BD85C330}" dt="2021-02-22T21:45:37.247" v="27397" actId="21"/>
          <ac:spMkLst>
            <pc:docMk/>
            <pc:sldMk cId="3061739556" sldId="602"/>
            <ac:spMk id="1118" creationId="{00000000-0000-0000-0000-000000000000}"/>
          </ac:spMkLst>
        </pc:spChg>
        <pc:spChg chg="del mod">
          <ac:chgData name="Alejandro" userId="d318735d-b8e5-4f1a-b3a1-33090e35db06" providerId="ADAL" clId="{F5B953ED-52A5-4DDC-B605-44D8BD85C330}" dt="2021-02-22T21:45:37.247" v="27397" actId="21"/>
          <ac:spMkLst>
            <pc:docMk/>
            <pc:sldMk cId="3061739556" sldId="602"/>
            <ac:spMk id="1119" creationId="{00000000-0000-0000-0000-000000000000}"/>
          </ac:spMkLst>
        </pc:spChg>
        <pc:cxnChg chg="del mod">
          <ac:chgData name="Alejandro" userId="d318735d-b8e5-4f1a-b3a1-33090e35db06" providerId="ADAL" clId="{F5B953ED-52A5-4DDC-B605-44D8BD85C330}" dt="2021-02-22T21:45:37.247" v="27397" actId="21"/>
          <ac:cxnSpMkLst>
            <pc:docMk/>
            <pc:sldMk cId="3061739556" sldId="602"/>
            <ac:cxnSpMk id="1120" creationId="{00000000-0000-0000-0000-000000000000}"/>
          </ac:cxnSpMkLst>
        </pc:cxnChg>
      </pc:sldChg>
      <pc:sldChg chg="addSp modSp new mod setBg">
        <pc:chgData name="Alejandro" userId="d318735d-b8e5-4f1a-b3a1-33090e35db06" providerId="ADAL" clId="{F5B953ED-52A5-4DDC-B605-44D8BD85C330}" dt="2021-02-20T10:27:02.676" v="14131" actId="1076"/>
        <pc:sldMkLst>
          <pc:docMk/>
          <pc:sldMk cId="3345894629" sldId="613"/>
        </pc:sldMkLst>
        <pc:spChg chg="mod">
          <ac:chgData name="Alejandro" userId="d318735d-b8e5-4f1a-b3a1-33090e35db06" providerId="ADAL" clId="{F5B953ED-52A5-4DDC-B605-44D8BD85C330}" dt="2021-02-20T10:26:58.668" v="14130" actId="26606"/>
          <ac:spMkLst>
            <pc:docMk/>
            <pc:sldMk cId="3345894629" sldId="613"/>
            <ac:spMk id="2" creationId="{2FA938B2-B18F-4025-B2FC-C6C00C830BC3}"/>
          </ac:spMkLst>
        </pc:spChg>
        <pc:spChg chg="mod">
          <ac:chgData name="Alejandro" userId="d318735d-b8e5-4f1a-b3a1-33090e35db06" providerId="ADAL" clId="{F5B953ED-52A5-4DDC-B605-44D8BD85C330}" dt="2021-02-20T10:26:58.668" v="14130" actId="26606"/>
          <ac:spMkLst>
            <pc:docMk/>
            <pc:sldMk cId="3345894629" sldId="613"/>
            <ac:spMk id="3" creationId="{BA0F7A5C-697E-448A-9869-5F08408396BF}"/>
          </ac:spMkLst>
        </pc:spChg>
        <pc:spChg chg="add">
          <ac:chgData name="Alejandro" userId="d318735d-b8e5-4f1a-b3a1-33090e35db06" providerId="ADAL" clId="{F5B953ED-52A5-4DDC-B605-44D8BD85C330}" dt="2021-02-20T10:26:58.668" v="14130" actId="26606"/>
          <ac:spMkLst>
            <pc:docMk/>
            <pc:sldMk cId="3345894629" sldId="613"/>
            <ac:spMk id="10" creationId="{81AEB8A9-B768-4E30-BA55-D919E6687343}"/>
          </ac:spMkLst>
        </pc:spChg>
        <pc:picChg chg="add mod">
          <ac:chgData name="Alejandro" userId="d318735d-b8e5-4f1a-b3a1-33090e35db06" providerId="ADAL" clId="{F5B953ED-52A5-4DDC-B605-44D8BD85C330}" dt="2021-02-20T10:27:02.676" v="14131" actId="1076"/>
          <ac:picMkLst>
            <pc:docMk/>
            <pc:sldMk cId="3345894629" sldId="613"/>
            <ac:picMk id="5" creationId="{B21809F5-7050-4EC4-8AF4-C3266DD7C3CC}"/>
          </ac:picMkLst>
        </pc:picChg>
      </pc:sldChg>
      <pc:sldChg chg="addSp delSp modSp add mod ord">
        <pc:chgData name="Alejandro" userId="d318735d-b8e5-4f1a-b3a1-33090e35db06" providerId="ADAL" clId="{F5B953ED-52A5-4DDC-B605-44D8BD85C330}" dt="2021-02-20T10:42:57.145" v="14347" actId="1076"/>
        <pc:sldMkLst>
          <pc:docMk/>
          <pc:sldMk cId="2835193879" sldId="614"/>
        </pc:sldMkLst>
        <pc:spChg chg="mod">
          <ac:chgData name="Alejandro" userId="d318735d-b8e5-4f1a-b3a1-33090e35db06" providerId="ADAL" clId="{F5B953ED-52A5-4DDC-B605-44D8BD85C330}" dt="2021-02-20T10:37:10.762" v="14175" actId="20577"/>
          <ac:spMkLst>
            <pc:docMk/>
            <pc:sldMk cId="2835193879" sldId="614"/>
            <ac:spMk id="265" creationId="{00000000-0000-0000-0000-000000000000}"/>
          </ac:spMkLst>
        </pc:spChg>
        <pc:spChg chg="mod">
          <ac:chgData name="Alejandro" userId="d318735d-b8e5-4f1a-b3a1-33090e35db06" providerId="ADAL" clId="{F5B953ED-52A5-4DDC-B605-44D8BD85C330}" dt="2021-02-20T10:37:46.303" v="14195" actId="14100"/>
          <ac:spMkLst>
            <pc:docMk/>
            <pc:sldMk cId="2835193879" sldId="614"/>
            <ac:spMk id="270" creationId="{00000000-0000-0000-0000-000000000000}"/>
          </ac:spMkLst>
        </pc:spChg>
        <pc:spChg chg="mod">
          <ac:chgData name="Alejandro" userId="d318735d-b8e5-4f1a-b3a1-33090e35db06" providerId="ADAL" clId="{F5B953ED-52A5-4DDC-B605-44D8BD85C330}" dt="2021-02-20T10:40:56.676" v="14341" actId="14100"/>
          <ac:spMkLst>
            <pc:docMk/>
            <pc:sldMk cId="2835193879" sldId="614"/>
            <ac:spMk id="272" creationId="{00000000-0000-0000-0000-000000000000}"/>
          </ac:spMkLst>
        </pc:spChg>
        <pc:picChg chg="add mod">
          <ac:chgData name="Alejandro" userId="d318735d-b8e5-4f1a-b3a1-33090e35db06" providerId="ADAL" clId="{F5B953ED-52A5-4DDC-B605-44D8BD85C330}" dt="2021-02-20T10:42:57.145" v="14347" actId="1076"/>
          <ac:picMkLst>
            <pc:docMk/>
            <pc:sldMk cId="2835193879" sldId="614"/>
            <ac:picMk id="15" creationId="{3636CFE1-A012-4541-BC77-26D7AAC7270E}"/>
          </ac:picMkLst>
        </pc:picChg>
        <pc:picChg chg="del">
          <ac:chgData name="Alejandro" userId="d318735d-b8e5-4f1a-b3a1-33090e35db06" providerId="ADAL" clId="{F5B953ED-52A5-4DDC-B605-44D8BD85C330}" dt="2021-02-20T10:34:57.400" v="14165" actId="478"/>
          <ac:picMkLst>
            <pc:docMk/>
            <pc:sldMk cId="2835193879" sldId="614"/>
            <ac:picMk id="273" creationId="{00000000-0000-0000-0000-000000000000}"/>
          </ac:picMkLst>
        </pc:picChg>
        <pc:picChg chg="del">
          <ac:chgData name="Alejandro" userId="d318735d-b8e5-4f1a-b3a1-33090e35db06" providerId="ADAL" clId="{F5B953ED-52A5-4DDC-B605-44D8BD85C330}" dt="2021-02-20T10:35:14.782" v="14166" actId="478"/>
          <ac:picMkLst>
            <pc:docMk/>
            <pc:sldMk cId="2835193879" sldId="614"/>
            <ac:picMk id="274" creationId="{00000000-0000-0000-0000-000000000000}"/>
          </ac:picMkLst>
        </pc:picChg>
        <pc:cxnChg chg="mod">
          <ac:chgData name="Alejandro" userId="d318735d-b8e5-4f1a-b3a1-33090e35db06" providerId="ADAL" clId="{F5B953ED-52A5-4DDC-B605-44D8BD85C330}" dt="2021-02-20T10:37:46.303" v="14195" actId="14100"/>
          <ac:cxnSpMkLst>
            <pc:docMk/>
            <pc:sldMk cId="2835193879" sldId="614"/>
            <ac:cxnSpMk id="271" creationId="{00000000-0000-0000-0000-000000000000}"/>
          </ac:cxnSpMkLst>
        </pc:cxnChg>
      </pc:sldChg>
      <pc:sldChg chg="addSp delSp modSp add mod ord">
        <pc:chgData name="Alejandro" userId="d318735d-b8e5-4f1a-b3a1-33090e35db06" providerId="ADAL" clId="{F5B953ED-52A5-4DDC-B605-44D8BD85C330}" dt="2021-02-20T10:59:47.841" v="14790" actId="20577"/>
        <pc:sldMkLst>
          <pc:docMk/>
          <pc:sldMk cId="4168238922" sldId="615"/>
        </pc:sldMkLst>
        <pc:spChg chg="mod">
          <ac:chgData name="Alejandro" userId="d318735d-b8e5-4f1a-b3a1-33090e35db06" providerId="ADAL" clId="{F5B953ED-52A5-4DDC-B605-44D8BD85C330}" dt="2021-02-20T10:59:47.841" v="14790" actId="20577"/>
          <ac:spMkLst>
            <pc:docMk/>
            <pc:sldMk cId="4168238922" sldId="615"/>
            <ac:spMk id="2" creationId="{290F2973-64B0-4A24-8EB8-313369413FC1}"/>
          </ac:spMkLst>
        </pc:spChg>
        <pc:spChg chg="add mod">
          <ac:chgData name="Alejandro" userId="d318735d-b8e5-4f1a-b3a1-33090e35db06" providerId="ADAL" clId="{F5B953ED-52A5-4DDC-B605-44D8BD85C330}" dt="2021-02-20T10:58:59.947" v="14778" actId="6549"/>
          <ac:spMkLst>
            <pc:docMk/>
            <pc:sldMk cId="4168238922" sldId="615"/>
            <ac:spMk id="9" creationId="{B57058CC-CCDB-45B7-BD01-3D6B7D715F8D}"/>
          </ac:spMkLst>
        </pc:spChg>
        <pc:spChg chg="mod">
          <ac:chgData name="Alejandro" userId="d318735d-b8e5-4f1a-b3a1-33090e35db06" providerId="ADAL" clId="{F5B953ED-52A5-4DDC-B605-44D8BD85C330}" dt="2021-02-20T10:49:51.668" v="14567" actId="20577"/>
          <ac:spMkLst>
            <pc:docMk/>
            <pc:sldMk cId="4168238922" sldId="615"/>
            <ac:spMk id="264" creationId="{00000000-0000-0000-0000-000000000000}"/>
          </ac:spMkLst>
        </pc:spChg>
        <pc:spChg chg="mod">
          <ac:chgData name="Alejandro" userId="d318735d-b8e5-4f1a-b3a1-33090e35db06" providerId="ADAL" clId="{F5B953ED-52A5-4DDC-B605-44D8BD85C330}" dt="2021-02-20T10:56:48.448" v="14660" actId="20577"/>
          <ac:spMkLst>
            <pc:docMk/>
            <pc:sldMk cId="4168238922" sldId="615"/>
            <ac:spMk id="265" creationId="{00000000-0000-0000-0000-000000000000}"/>
          </ac:spMkLst>
        </pc:spChg>
        <pc:spChg chg="mod">
          <ac:chgData name="Alejandro" userId="d318735d-b8e5-4f1a-b3a1-33090e35db06" providerId="ADAL" clId="{F5B953ED-52A5-4DDC-B605-44D8BD85C330}" dt="2021-02-20T10:56:20.997" v="14651" actId="1076"/>
          <ac:spMkLst>
            <pc:docMk/>
            <pc:sldMk cId="4168238922" sldId="615"/>
            <ac:spMk id="272" creationId="{00000000-0000-0000-0000-000000000000}"/>
          </ac:spMkLst>
        </pc:spChg>
        <pc:picChg chg="add del mod">
          <ac:chgData name="Alejandro" userId="d318735d-b8e5-4f1a-b3a1-33090e35db06" providerId="ADAL" clId="{F5B953ED-52A5-4DDC-B605-44D8BD85C330}" dt="2021-02-20T10:53:09.839" v="14601" actId="21"/>
          <ac:picMkLst>
            <pc:docMk/>
            <pc:sldMk cId="4168238922" sldId="615"/>
            <ac:picMk id="4" creationId="{CC6F1303-D7D3-4C18-A382-D5B8DADEC12B}"/>
          </ac:picMkLst>
        </pc:picChg>
        <pc:picChg chg="del">
          <ac:chgData name="Alejandro" userId="d318735d-b8e5-4f1a-b3a1-33090e35db06" providerId="ADAL" clId="{F5B953ED-52A5-4DDC-B605-44D8BD85C330}" dt="2021-02-20T10:47:28.085" v="14438" actId="478"/>
          <ac:picMkLst>
            <pc:docMk/>
            <pc:sldMk cId="4168238922" sldId="615"/>
            <ac:picMk id="274" creationId="{00000000-0000-0000-0000-000000000000}"/>
          </ac:picMkLst>
        </pc:picChg>
      </pc:sldChg>
      <pc:sldChg chg="addSp modSp add mod ord">
        <pc:chgData name="Alejandro" userId="d318735d-b8e5-4f1a-b3a1-33090e35db06" providerId="ADAL" clId="{F5B953ED-52A5-4DDC-B605-44D8BD85C330}" dt="2021-02-20T10:55:45.959" v="14649" actId="1076"/>
        <pc:sldMkLst>
          <pc:docMk/>
          <pc:sldMk cId="2429868713" sldId="616"/>
        </pc:sldMkLst>
        <pc:spChg chg="mod">
          <ac:chgData name="Alejandro" userId="d318735d-b8e5-4f1a-b3a1-33090e35db06" providerId="ADAL" clId="{F5B953ED-52A5-4DDC-B605-44D8BD85C330}" dt="2021-02-20T10:52:26.966" v="14595" actId="20577"/>
          <ac:spMkLst>
            <pc:docMk/>
            <pc:sldMk cId="2429868713" sldId="616"/>
            <ac:spMk id="2" creationId="{BAB21D3E-E68F-4A4F-A030-6B34345C02B8}"/>
          </ac:spMkLst>
        </pc:spChg>
        <pc:spChg chg="mod">
          <ac:chgData name="Alejandro" userId="d318735d-b8e5-4f1a-b3a1-33090e35db06" providerId="ADAL" clId="{F5B953ED-52A5-4DDC-B605-44D8BD85C330}" dt="2021-02-20T10:54:02.066" v="14609" actId="14100"/>
          <ac:spMkLst>
            <pc:docMk/>
            <pc:sldMk cId="2429868713" sldId="616"/>
            <ac:spMk id="3" creationId="{1C5AC0F5-F53B-4F67-9A49-ACCC55CE9787}"/>
          </ac:spMkLst>
        </pc:spChg>
        <pc:spChg chg="add mod">
          <ac:chgData name="Alejandro" userId="d318735d-b8e5-4f1a-b3a1-33090e35db06" providerId="ADAL" clId="{F5B953ED-52A5-4DDC-B605-44D8BD85C330}" dt="2021-02-20T10:55:41.779" v="14648" actId="1076"/>
          <ac:spMkLst>
            <pc:docMk/>
            <pc:sldMk cId="2429868713" sldId="616"/>
            <ac:spMk id="11" creationId="{91AE9698-45A8-4FA5-9054-FE930614F88A}"/>
          </ac:spMkLst>
        </pc:spChg>
        <pc:picChg chg="add mod">
          <ac:chgData name="Alejandro" userId="d318735d-b8e5-4f1a-b3a1-33090e35db06" providerId="ADAL" clId="{F5B953ED-52A5-4DDC-B605-44D8BD85C330}" dt="2021-02-20T10:55:45.959" v="14649" actId="1076"/>
          <ac:picMkLst>
            <pc:docMk/>
            <pc:sldMk cId="2429868713" sldId="616"/>
            <ac:picMk id="9" creationId="{9D505FCA-DAD3-4F98-AE9D-FF29465FF510}"/>
          </ac:picMkLst>
        </pc:picChg>
      </pc:sldChg>
      <pc:sldChg chg="add">
        <pc:chgData name="Alejandro" userId="d318735d-b8e5-4f1a-b3a1-33090e35db06" providerId="ADAL" clId="{F5B953ED-52A5-4DDC-B605-44D8BD85C330}" dt="2021-02-20T11:00:44.530" v="14791" actId="2890"/>
        <pc:sldMkLst>
          <pc:docMk/>
          <pc:sldMk cId="4116281295" sldId="617"/>
        </pc:sldMkLst>
      </pc:sldChg>
      <pc:sldChg chg="addSp delSp modSp add mod ord">
        <pc:chgData name="Alejandro" userId="d318735d-b8e5-4f1a-b3a1-33090e35db06" providerId="ADAL" clId="{F5B953ED-52A5-4DDC-B605-44D8BD85C330}" dt="2021-02-20T12:33:29.354" v="16105" actId="20577"/>
        <pc:sldMkLst>
          <pc:docMk/>
          <pc:sldMk cId="3277703328" sldId="618"/>
        </pc:sldMkLst>
        <pc:spChg chg="mod">
          <ac:chgData name="Alejandro" userId="d318735d-b8e5-4f1a-b3a1-33090e35db06" providerId="ADAL" clId="{F5B953ED-52A5-4DDC-B605-44D8BD85C330}" dt="2021-02-20T12:33:29.354" v="16105" actId="20577"/>
          <ac:spMkLst>
            <pc:docMk/>
            <pc:sldMk cId="3277703328" sldId="618"/>
            <ac:spMk id="2" creationId="{BE67BD4F-A366-455D-9A18-363A9353BA67}"/>
          </ac:spMkLst>
        </pc:spChg>
        <pc:spChg chg="add mod">
          <ac:chgData name="Alejandro" userId="d318735d-b8e5-4f1a-b3a1-33090e35db06" providerId="ADAL" clId="{F5B953ED-52A5-4DDC-B605-44D8BD85C330}" dt="2021-02-20T11:12:45.606" v="14931" actId="1076"/>
          <ac:spMkLst>
            <pc:docMk/>
            <pc:sldMk cId="3277703328" sldId="618"/>
            <ac:spMk id="18" creationId="{9E944F22-9ED0-4A70-B136-FAB762555C44}"/>
          </ac:spMkLst>
        </pc:spChg>
        <pc:spChg chg="add mod">
          <ac:chgData name="Alejandro" userId="d318735d-b8e5-4f1a-b3a1-33090e35db06" providerId="ADAL" clId="{F5B953ED-52A5-4DDC-B605-44D8BD85C330}" dt="2021-02-20T12:32:44.316" v="16098" actId="1076"/>
          <ac:spMkLst>
            <pc:docMk/>
            <pc:sldMk cId="3277703328" sldId="618"/>
            <ac:spMk id="19" creationId="{ED9208C6-7613-404F-930D-CD8C9826EFFF}"/>
          </ac:spMkLst>
        </pc:spChg>
        <pc:spChg chg="add mod">
          <ac:chgData name="Alejandro" userId="d318735d-b8e5-4f1a-b3a1-33090e35db06" providerId="ADAL" clId="{F5B953ED-52A5-4DDC-B605-44D8BD85C330}" dt="2021-02-20T12:32:48.047" v="16099" actId="1076"/>
          <ac:spMkLst>
            <pc:docMk/>
            <pc:sldMk cId="3277703328" sldId="618"/>
            <ac:spMk id="20" creationId="{23677100-501C-48B6-A0E6-7ADD4C5BA81A}"/>
          </ac:spMkLst>
        </pc:spChg>
        <pc:spChg chg="add mod">
          <ac:chgData name="Alejandro" userId="d318735d-b8e5-4f1a-b3a1-33090e35db06" providerId="ADAL" clId="{F5B953ED-52A5-4DDC-B605-44D8BD85C330}" dt="2021-02-20T12:32:56.145" v="16101" actId="1076"/>
          <ac:spMkLst>
            <pc:docMk/>
            <pc:sldMk cId="3277703328" sldId="618"/>
            <ac:spMk id="21" creationId="{87ECD8C9-2513-4442-A59A-CA15334994F0}"/>
          </ac:spMkLst>
        </pc:spChg>
        <pc:graphicFrameChg chg="del">
          <ac:chgData name="Alejandro" userId="d318735d-b8e5-4f1a-b3a1-33090e35db06" providerId="ADAL" clId="{F5B953ED-52A5-4DDC-B605-44D8BD85C330}" dt="2021-02-20T11:11:53.533" v="14920" actId="478"/>
          <ac:graphicFrameMkLst>
            <pc:docMk/>
            <pc:sldMk cId="3277703328" sldId="618"/>
            <ac:graphicFrameMk id="31" creationId="{07E95BA1-CEF8-4E36-B238-BD94ED1E2E96}"/>
          </ac:graphicFrameMkLst>
        </pc:graphicFrameChg>
        <pc:cxnChg chg="add mod">
          <ac:chgData name="Alejandro" userId="d318735d-b8e5-4f1a-b3a1-33090e35db06" providerId="ADAL" clId="{F5B953ED-52A5-4DDC-B605-44D8BD85C330}" dt="2021-02-20T12:32:56.145" v="16101" actId="1076"/>
          <ac:cxnSpMkLst>
            <pc:docMk/>
            <pc:sldMk cId="3277703328" sldId="618"/>
            <ac:cxnSpMk id="22" creationId="{29B45F71-3713-4030-8697-EA5C2947CBE1}"/>
          </ac:cxnSpMkLst>
        </pc:cxnChg>
        <pc:cxnChg chg="del">
          <ac:chgData name="Alejandro" userId="d318735d-b8e5-4f1a-b3a1-33090e35db06" providerId="ADAL" clId="{F5B953ED-52A5-4DDC-B605-44D8BD85C330}" dt="2021-02-20T11:11:58.216" v="14921" actId="478"/>
          <ac:cxnSpMkLst>
            <pc:docMk/>
            <pc:sldMk cId="3277703328" sldId="618"/>
            <ac:cxnSpMk id="32" creationId="{E65B2DC5-914E-46BD-BBDF-59AB6079F017}"/>
          </ac:cxnSpMkLst>
        </pc:cxnChg>
        <pc:cxnChg chg="del">
          <ac:chgData name="Alejandro" userId="d318735d-b8e5-4f1a-b3a1-33090e35db06" providerId="ADAL" clId="{F5B953ED-52A5-4DDC-B605-44D8BD85C330}" dt="2021-02-20T11:11:58.216" v="14921" actId="478"/>
          <ac:cxnSpMkLst>
            <pc:docMk/>
            <pc:sldMk cId="3277703328" sldId="618"/>
            <ac:cxnSpMk id="33" creationId="{C0B70721-CECE-4A77-A4F5-8A58F1F24705}"/>
          </ac:cxnSpMkLst>
        </pc:cxnChg>
      </pc:sldChg>
      <pc:sldChg chg="new del">
        <pc:chgData name="Alejandro" userId="d318735d-b8e5-4f1a-b3a1-33090e35db06" providerId="ADAL" clId="{F5B953ED-52A5-4DDC-B605-44D8BD85C330}" dt="2021-02-20T11:13:07.947" v="14934" actId="47"/>
        <pc:sldMkLst>
          <pc:docMk/>
          <pc:sldMk cId="382368185" sldId="619"/>
        </pc:sldMkLst>
      </pc:sldChg>
      <pc:sldChg chg="addSp delSp modSp add mod ord modClrScheme addAnim setClrOvrMap delDesignElem chgLayout">
        <pc:chgData name="Alejandro" userId="d318735d-b8e5-4f1a-b3a1-33090e35db06" providerId="ADAL" clId="{F5B953ED-52A5-4DDC-B605-44D8BD85C330}" dt="2021-02-20T12:33:38.938" v="16113" actId="20577"/>
        <pc:sldMkLst>
          <pc:docMk/>
          <pc:sldMk cId="2721404886" sldId="619"/>
        </pc:sldMkLst>
        <pc:spChg chg="mod ord">
          <ac:chgData name="Alejandro" userId="d318735d-b8e5-4f1a-b3a1-33090e35db06" providerId="ADAL" clId="{F5B953ED-52A5-4DDC-B605-44D8BD85C330}" dt="2021-02-20T12:33:38.938" v="16113" actId="20577"/>
          <ac:spMkLst>
            <pc:docMk/>
            <pc:sldMk cId="2721404886" sldId="619"/>
            <ac:spMk id="2" creationId="{BE67BD4F-A366-455D-9A18-363A9353BA67}"/>
          </ac:spMkLst>
        </pc:spChg>
        <pc:spChg chg="add del mod ord">
          <ac:chgData name="Alejandro" userId="d318735d-b8e5-4f1a-b3a1-33090e35db06" providerId="ADAL" clId="{F5B953ED-52A5-4DDC-B605-44D8BD85C330}" dt="2021-02-20T11:16:56.223" v="14955" actId="478"/>
          <ac:spMkLst>
            <pc:docMk/>
            <pc:sldMk cId="2721404886" sldId="619"/>
            <ac:spMk id="3" creationId="{8EB035CB-4F6E-4FC3-B11A-917D1EF317D4}"/>
          </ac:spMkLst>
        </pc:spChg>
        <pc:spChg chg="del">
          <ac:chgData name="Alejandro" userId="d318735d-b8e5-4f1a-b3a1-33090e35db06" providerId="ADAL" clId="{F5B953ED-52A5-4DDC-B605-44D8BD85C330}" dt="2021-02-20T11:13:42.094" v="14937" actId="700"/>
          <ac:spMkLst>
            <pc:docMk/>
            <pc:sldMk cId="2721404886" sldId="619"/>
            <ac:spMk id="7" creationId="{C7D023E4-8DE1-436E-9847-ED6A4B4B04FD}"/>
          </ac:spMkLst>
        </pc:spChg>
        <pc:spChg chg="add del mod">
          <ac:chgData name="Alejandro" userId="d318735d-b8e5-4f1a-b3a1-33090e35db06" providerId="ADAL" clId="{F5B953ED-52A5-4DDC-B605-44D8BD85C330}" dt="2021-02-20T11:18:47.354" v="14967"/>
          <ac:spMkLst>
            <pc:docMk/>
            <pc:sldMk cId="2721404886" sldId="619"/>
            <ac:spMk id="10" creationId="{C0FA72CB-C6A8-4BB8-9B86-73D3DFF0BB3D}"/>
          </ac:spMkLst>
        </pc:spChg>
        <pc:spChg chg="del">
          <ac:chgData name="Alejandro" userId="d318735d-b8e5-4f1a-b3a1-33090e35db06" providerId="ADAL" clId="{F5B953ED-52A5-4DDC-B605-44D8BD85C330}" dt="2021-02-20T11:13:49.697" v="14938" actId="26606"/>
          <ac:spMkLst>
            <pc:docMk/>
            <pc:sldMk cId="2721404886" sldId="619"/>
            <ac:spMk id="18" creationId="{9E944F22-9ED0-4A70-B136-FAB762555C44}"/>
          </ac:spMkLst>
        </pc:spChg>
        <pc:spChg chg="del">
          <ac:chgData name="Alejandro" userId="d318735d-b8e5-4f1a-b3a1-33090e35db06" providerId="ADAL" clId="{F5B953ED-52A5-4DDC-B605-44D8BD85C330}" dt="2021-02-20T11:13:23.583" v="14936" actId="478"/>
          <ac:spMkLst>
            <pc:docMk/>
            <pc:sldMk cId="2721404886" sldId="619"/>
            <ac:spMk id="19" creationId="{ED9208C6-7613-404F-930D-CD8C9826EFFF}"/>
          </ac:spMkLst>
        </pc:spChg>
        <pc:spChg chg="del">
          <ac:chgData name="Alejandro" userId="d318735d-b8e5-4f1a-b3a1-33090e35db06" providerId="ADAL" clId="{F5B953ED-52A5-4DDC-B605-44D8BD85C330}" dt="2021-02-20T11:13:23.583" v="14936" actId="478"/>
          <ac:spMkLst>
            <pc:docMk/>
            <pc:sldMk cId="2721404886" sldId="619"/>
            <ac:spMk id="20" creationId="{23677100-501C-48B6-A0E6-7ADD4C5BA81A}"/>
          </ac:spMkLst>
        </pc:spChg>
        <pc:spChg chg="del">
          <ac:chgData name="Alejandro" userId="d318735d-b8e5-4f1a-b3a1-33090e35db06" providerId="ADAL" clId="{F5B953ED-52A5-4DDC-B605-44D8BD85C330}" dt="2021-02-20T11:13:23.583" v="14936" actId="478"/>
          <ac:spMkLst>
            <pc:docMk/>
            <pc:sldMk cId="2721404886" sldId="619"/>
            <ac:spMk id="21" creationId="{87ECD8C9-2513-4442-A59A-CA15334994F0}"/>
          </ac:spMkLst>
        </pc:spChg>
        <pc:spChg chg="add del">
          <ac:chgData name="Alejandro" userId="d318735d-b8e5-4f1a-b3a1-33090e35db06" providerId="ADAL" clId="{F5B953ED-52A5-4DDC-B605-44D8BD85C330}" dt="2021-02-20T11:13:59.845" v="14939" actId="26606"/>
          <ac:spMkLst>
            <pc:docMk/>
            <pc:sldMk cId="2721404886" sldId="619"/>
            <ac:spMk id="23" creationId="{A9CB0874-88B8-43D3-B0B6-C32F790F790D}"/>
          </ac:spMkLst>
        </pc:spChg>
        <pc:spChg chg="add del">
          <ac:chgData name="Alejandro" userId="d318735d-b8e5-4f1a-b3a1-33090e35db06" providerId="ADAL" clId="{F5B953ED-52A5-4DDC-B605-44D8BD85C330}" dt="2021-02-20T11:16:40.126" v="14954" actId="26606"/>
          <ac:spMkLst>
            <pc:docMk/>
            <pc:sldMk cId="2721404886" sldId="619"/>
            <ac:spMk id="39" creationId="{D3FFFA32-D9F4-4AF9-A025-CD128AC85E32}"/>
          </ac:spMkLst>
        </pc:spChg>
        <pc:spChg chg="add del">
          <ac:chgData name="Alejandro" userId="d318735d-b8e5-4f1a-b3a1-33090e35db06" providerId="ADAL" clId="{F5B953ED-52A5-4DDC-B605-44D8BD85C330}" dt="2021-02-20T11:16:05.612" v="14947" actId="26606"/>
          <ac:spMkLst>
            <pc:docMk/>
            <pc:sldMk cId="2721404886" sldId="619"/>
            <ac:spMk id="48" creationId="{25E62178-5DE6-44C8-AE62-8B9F37AC0167}"/>
          </ac:spMkLst>
        </pc:spChg>
        <pc:spChg chg="add del">
          <ac:chgData name="Alejandro" userId="d318735d-b8e5-4f1a-b3a1-33090e35db06" providerId="ADAL" clId="{F5B953ED-52A5-4DDC-B605-44D8BD85C330}" dt="2021-02-20T11:16:27.154" v="14949" actId="26606"/>
          <ac:spMkLst>
            <pc:docMk/>
            <pc:sldMk cId="2721404886" sldId="619"/>
            <ac:spMk id="52" creationId="{640086A0-762B-44EE-AA70-A7268A72ACC3}"/>
          </ac:spMkLst>
        </pc:spChg>
        <pc:spChg chg="add del">
          <ac:chgData name="Alejandro" userId="d318735d-b8e5-4f1a-b3a1-33090e35db06" providerId="ADAL" clId="{F5B953ED-52A5-4DDC-B605-44D8BD85C330}" dt="2021-02-20T11:16:40.117" v="14953" actId="26606"/>
          <ac:spMkLst>
            <pc:docMk/>
            <pc:sldMk cId="2721404886" sldId="619"/>
            <ac:spMk id="54" creationId="{740D8E28-91B5-42B0-9D6C-B777D8AD90C2}"/>
          </ac:spMkLst>
        </pc:spChg>
        <pc:spChg chg="add del mod">
          <ac:chgData name="Alejandro" userId="d318735d-b8e5-4f1a-b3a1-33090e35db06" providerId="ADAL" clId="{F5B953ED-52A5-4DDC-B605-44D8BD85C330}" dt="2021-02-20T11:17:51.591" v="14963"/>
          <ac:spMkLst>
            <pc:docMk/>
            <pc:sldMk cId="2721404886" sldId="619"/>
            <ac:spMk id="57" creationId="{99E07732-C825-4B64-8091-0938EC8A1B92}"/>
          </ac:spMkLst>
        </pc:spChg>
        <pc:spChg chg="add del">
          <ac:chgData name="Alejandro" userId="d318735d-b8e5-4f1a-b3a1-33090e35db06" providerId="ADAL" clId="{F5B953ED-52A5-4DDC-B605-44D8BD85C330}" dt="2021-02-20T11:16:27.154" v="14949" actId="26606"/>
          <ac:spMkLst>
            <pc:docMk/>
            <pc:sldMk cId="2721404886" sldId="619"/>
            <ac:spMk id="58" creationId="{2CCAFB3E-E6E2-4587-A5FC-061F9AED9AF2}"/>
          </ac:spMkLst>
        </pc:spChg>
        <pc:spChg chg="add del">
          <ac:chgData name="Alejandro" userId="d318735d-b8e5-4f1a-b3a1-33090e35db06" providerId="ADAL" clId="{F5B953ED-52A5-4DDC-B605-44D8BD85C330}" dt="2021-02-20T11:16:32.619" v="14951" actId="26606"/>
          <ac:spMkLst>
            <pc:docMk/>
            <pc:sldMk cId="2721404886" sldId="619"/>
            <ac:spMk id="61" creationId="{ACBE1851-2230-47A9-B000-CE9046EA61B9}"/>
          </ac:spMkLst>
        </pc:spChg>
        <pc:spChg chg="add del">
          <ac:chgData name="Alejandro" userId="d318735d-b8e5-4f1a-b3a1-33090e35db06" providerId="ADAL" clId="{F5B953ED-52A5-4DDC-B605-44D8BD85C330}" dt="2021-02-20T11:16:40.117" v="14953" actId="26606"/>
          <ac:spMkLst>
            <pc:docMk/>
            <pc:sldMk cId="2721404886" sldId="619"/>
            <ac:spMk id="64" creationId="{35F0E358-1E49-4920-80D8-C3D138708838}"/>
          </ac:spMkLst>
        </pc:spChg>
        <pc:spChg chg="add del">
          <ac:chgData name="Alejandro" userId="d318735d-b8e5-4f1a-b3a1-33090e35db06" providerId="ADAL" clId="{F5B953ED-52A5-4DDC-B605-44D8BD85C330}" dt="2021-02-20T11:16:40.117" v="14953" actId="26606"/>
          <ac:spMkLst>
            <pc:docMk/>
            <pc:sldMk cId="2721404886" sldId="619"/>
            <ac:spMk id="65" creationId="{E2D2362D-7010-4036-B9CA-03DFC8EB3B01}"/>
          </ac:spMkLst>
        </pc:spChg>
        <pc:spChg chg="add del">
          <ac:chgData name="Alejandro" userId="d318735d-b8e5-4f1a-b3a1-33090e35db06" providerId="ADAL" clId="{F5B953ED-52A5-4DDC-B605-44D8BD85C330}" dt="2021-02-20T11:16:40.117" v="14953" actId="26606"/>
          <ac:spMkLst>
            <pc:docMk/>
            <pc:sldMk cId="2721404886" sldId="619"/>
            <ac:spMk id="66" creationId="{DC85BF5E-2BD6-4E5B-8EA3-420B45BB03FA}"/>
          </ac:spMkLst>
        </pc:spChg>
        <pc:spChg chg="add del">
          <ac:chgData name="Alejandro" userId="d318735d-b8e5-4f1a-b3a1-33090e35db06" providerId="ADAL" clId="{F5B953ED-52A5-4DDC-B605-44D8BD85C330}" dt="2021-02-20T11:19:04.718" v="14971" actId="26606"/>
          <ac:spMkLst>
            <pc:docMk/>
            <pc:sldMk cId="2721404886" sldId="619"/>
            <ac:spMk id="68" creationId="{131BAD53-4E89-4F62-BBB7-26359763ED39}"/>
          </ac:spMkLst>
        </pc:spChg>
        <pc:spChg chg="add del">
          <ac:chgData name="Alejandro" userId="d318735d-b8e5-4f1a-b3a1-33090e35db06" providerId="ADAL" clId="{F5B953ED-52A5-4DDC-B605-44D8BD85C330}" dt="2021-02-20T11:19:04.718" v="14971" actId="26606"/>
          <ac:spMkLst>
            <pc:docMk/>
            <pc:sldMk cId="2721404886" sldId="619"/>
            <ac:spMk id="69" creationId="{62756DA2-40EB-4C6F-B962-5822FFB54FB6}"/>
          </ac:spMkLst>
        </pc:spChg>
        <pc:spChg chg="add mod">
          <ac:chgData name="Alejandro" userId="d318735d-b8e5-4f1a-b3a1-33090e35db06" providerId="ADAL" clId="{F5B953ED-52A5-4DDC-B605-44D8BD85C330}" dt="2021-02-20T11:25:09.141" v="15000" actId="1076"/>
          <ac:spMkLst>
            <pc:docMk/>
            <pc:sldMk cId="2721404886" sldId="619"/>
            <ac:spMk id="71" creationId="{4D8B8672-9E71-4742-90D0-BCB7A70B279B}"/>
          </ac:spMkLst>
        </pc:spChg>
        <pc:spChg chg="add mod">
          <ac:chgData name="Alejandro" userId="d318735d-b8e5-4f1a-b3a1-33090e35db06" providerId="ADAL" clId="{F5B953ED-52A5-4DDC-B605-44D8BD85C330}" dt="2021-02-20T11:21:22.746" v="14993" actId="1076"/>
          <ac:spMkLst>
            <pc:docMk/>
            <pc:sldMk cId="2721404886" sldId="619"/>
            <ac:spMk id="72" creationId="{3966A25B-A61E-4851-A2DA-DD1B4DF18DF6}"/>
          </ac:spMkLst>
        </pc:spChg>
        <pc:spChg chg="add del">
          <ac:chgData name="Alejandro" userId="d318735d-b8e5-4f1a-b3a1-33090e35db06" providerId="ADAL" clId="{F5B953ED-52A5-4DDC-B605-44D8BD85C330}" dt="2021-02-20T11:19:51.892" v="14975" actId="26606"/>
          <ac:spMkLst>
            <pc:docMk/>
            <pc:sldMk cId="2721404886" sldId="619"/>
            <ac:spMk id="74" creationId="{70BDD0CE-06A4-404B-8A13-580229C1C923}"/>
          </ac:spMkLst>
        </pc:spChg>
        <pc:spChg chg="add mod">
          <ac:chgData name="Alejandro" userId="d318735d-b8e5-4f1a-b3a1-33090e35db06" providerId="ADAL" clId="{F5B953ED-52A5-4DDC-B605-44D8BD85C330}" dt="2021-02-20T11:25:24.693" v="15006" actId="1076"/>
          <ac:spMkLst>
            <pc:docMk/>
            <pc:sldMk cId="2721404886" sldId="619"/>
            <ac:spMk id="75" creationId="{CC98857E-7F47-46D6-AC0A-75B140280F7D}"/>
          </ac:spMkLst>
        </pc:spChg>
        <pc:spChg chg="add del">
          <ac:chgData name="Alejandro" userId="d318735d-b8e5-4f1a-b3a1-33090e35db06" providerId="ADAL" clId="{F5B953ED-52A5-4DDC-B605-44D8BD85C330}" dt="2021-02-20T11:19:51.892" v="14975" actId="26606"/>
          <ac:spMkLst>
            <pc:docMk/>
            <pc:sldMk cId="2721404886" sldId="619"/>
            <ac:spMk id="76" creationId="{EE9899FA-8881-472C-AA59-D08A89CA8AEF}"/>
          </ac:spMkLst>
        </pc:spChg>
        <pc:spChg chg="add del">
          <ac:chgData name="Alejandro" userId="d318735d-b8e5-4f1a-b3a1-33090e35db06" providerId="ADAL" clId="{F5B953ED-52A5-4DDC-B605-44D8BD85C330}" dt="2021-02-20T11:19:51.892" v="14975" actId="26606"/>
          <ac:spMkLst>
            <pc:docMk/>
            <pc:sldMk cId="2721404886" sldId="619"/>
            <ac:spMk id="78" creationId="{080B7D90-3DF1-4514-B26D-616BE35553C9}"/>
          </ac:spMkLst>
        </pc:spChg>
        <pc:spChg chg="add del">
          <ac:chgData name="Alejandro" userId="d318735d-b8e5-4f1a-b3a1-33090e35db06" providerId="ADAL" clId="{F5B953ED-52A5-4DDC-B605-44D8BD85C330}" dt="2021-02-20T11:20:06.876" v="14978"/>
          <ac:spMkLst>
            <pc:docMk/>
            <pc:sldMk cId="2721404886" sldId="619"/>
            <ac:spMk id="82" creationId="{C8A09813-71CE-4494-86F6-F1F1F66C7130}"/>
          </ac:spMkLst>
        </pc:spChg>
        <pc:spChg chg="add del">
          <ac:chgData name="Alejandro" userId="d318735d-b8e5-4f1a-b3a1-33090e35db06" providerId="ADAL" clId="{F5B953ED-52A5-4DDC-B605-44D8BD85C330}" dt="2021-02-20T11:19:51.884" v="14974" actId="26606"/>
          <ac:spMkLst>
            <pc:docMk/>
            <pc:sldMk cId="2721404886" sldId="619"/>
            <ac:spMk id="83" creationId="{4845A0EE-C4C8-4AE1-B3C6-1261368AC036}"/>
          </ac:spMkLst>
        </pc:spChg>
        <pc:spChg chg="add">
          <ac:chgData name="Alejandro" userId="d318735d-b8e5-4f1a-b3a1-33090e35db06" providerId="ADAL" clId="{F5B953ED-52A5-4DDC-B605-44D8BD85C330}" dt="2021-02-20T11:19:51.892" v="14975" actId="26606"/>
          <ac:spMkLst>
            <pc:docMk/>
            <pc:sldMk cId="2721404886" sldId="619"/>
            <ac:spMk id="85" creationId="{61293230-B0F6-45B1-96D1-13D18E242995}"/>
          </ac:spMkLst>
        </pc:spChg>
        <pc:spChg chg="add">
          <ac:chgData name="Alejandro" userId="d318735d-b8e5-4f1a-b3a1-33090e35db06" providerId="ADAL" clId="{F5B953ED-52A5-4DDC-B605-44D8BD85C330}" dt="2021-02-20T11:19:51.892" v="14975" actId="26606"/>
          <ac:spMkLst>
            <pc:docMk/>
            <pc:sldMk cId="2721404886" sldId="619"/>
            <ac:spMk id="87" creationId="{627FF48C-AF46-4D52-998F-ED0BDDEEF2E1}"/>
          </ac:spMkLst>
        </pc:spChg>
        <pc:grpChg chg="del">
          <ac:chgData name="Alejandro" userId="d318735d-b8e5-4f1a-b3a1-33090e35db06" providerId="ADAL" clId="{F5B953ED-52A5-4DDC-B605-44D8BD85C330}" dt="2021-02-20T11:13:42.094" v="14937" actId="700"/>
          <ac:grpSpMkLst>
            <pc:docMk/>
            <pc:sldMk cId="2721404886" sldId="619"/>
            <ac:grpSpMk id="9" creationId="{1FEC590B-3306-47E9-BD67-97F3F76169A4}"/>
          </ac:grpSpMkLst>
        </pc:grpChg>
        <pc:grpChg chg="del">
          <ac:chgData name="Alejandro" userId="d318735d-b8e5-4f1a-b3a1-33090e35db06" providerId="ADAL" clId="{F5B953ED-52A5-4DDC-B605-44D8BD85C330}" dt="2021-02-20T11:13:42.094" v="14937" actId="700"/>
          <ac:grpSpMkLst>
            <pc:docMk/>
            <pc:sldMk cId="2721404886" sldId="619"/>
            <ac:grpSpMk id="13" creationId="{A47AAF5E-1692-48C9-98FB-6432BF0BC4F7}"/>
          </ac:grpSpMkLst>
        </pc:grpChg>
        <pc:grpChg chg="add del">
          <ac:chgData name="Alejandro" userId="d318735d-b8e5-4f1a-b3a1-33090e35db06" providerId="ADAL" clId="{F5B953ED-52A5-4DDC-B605-44D8BD85C330}" dt="2021-02-20T11:13:59.845" v="14939" actId="26606"/>
          <ac:grpSpMkLst>
            <pc:docMk/>
            <pc:sldMk cId="2721404886" sldId="619"/>
            <ac:grpSpMk id="25" creationId="{4BFD067A-52BE-40EE-B7CA-391830B9A265}"/>
          </ac:grpSpMkLst>
        </pc:grpChg>
        <pc:grpChg chg="add del">
          <ac:chgData name="Alejandro" userId="d318735d-b8e5-4f1a-b3a1-33090e35db06" providerId="ADAL" clId="{F5B953ED-52A5-4DDC-B605-44D8BD85C330}" dt="2021-02-20T11:13:59.845" v="14939" actId="26606"/>
          <ac:grpSpMkLst>
            <pc:docMk/>
            <pc:sldMk cId="2721404886" sldId="619"/>
            <ac:grpSpMk id="33" creationId="{C15B8CC4-8CCE-428F-AE7E-28D178984CEC}"/>
          </ac:grpSpMkLst>
        </pc:grpChg>
        <pc:grpChg chg="add del">
          <ac:chgData name="Alejandro" userId="d318735d-b8e5-4f1a-b3a1-33090e35db06" providerId="ADAL" clId="{F5B953ED-52A5-4DDC-B605-44D8BD85C330}" dt="2021-02-20T11:16:40.126" v="14954" actId="26606"/>
          <ac:grpSpMkLst>
            <pc:docMk/>
            <pc:sldMk cId="2721404886" sldId="619"/>
            <ac:grpSpMk id="41" creationId="{2823A416-999C-4FA3-A853-0AE48404B5D7}"/>
          </ac:grpSpMkLst>
        </pc:grpChg>
        <pc:grpChg chg="add del">
          <ac:chgData name="Alejandro" userId="d318735d-b8e5-4f1a-b3a1-33090e35db06" providerId="ADAL" clId="{F5B953ED-52A5-4DDC-B605-44D8BD85C330}" dt="2021-02-20T11:16:05.612" v="14947" actId="26606"/>
          <ac:grpSpMkLst>
            <pc:docMk/>
            <pc:sldMk cId="2721404886" sldId="619"/>
            <ac:grpSpMk id="50" creationId="{C29863D6-0FE2-4F80-9C72-1419BDEB4EDA}"/>
          </ac:grpSpMkLst>
        </pc:grpChg>
        <pc:picChg chg="add mod">
          <ac:chgData name="Alejandro" userId="d318735d-b8e5-4f1a-b3a1-33090e35db06" providerId="ADAL" clId="{F5B953ED-52A5-4DDC-B605-44D8BD85C330}" dt="2021-02-20T11:24:36.039" v="14998" actId="1076"/>
          <ac:picMkLst>
            <pc:docMk/>
            <pc:sldMk cId="2721404886" sldId="619"/>
            <ac:picMk id="12" creationId="{F97F7A97-DD9C-401B-A837-A6F52D01C683}"/>
          </ac:picMkLst>
        </pc:picChg>
        <pc:picChg chg="add mod">
          <ac:chgData name="Alejandro" userId="d318735d-b8e5-4f1a-b3a1-33090e35db06" providerId="ADAL" clId="{F5B953ED-52A5-4DDC-B605-44D8BD85C330}" dt="2021-02-20T11:26:22.882" v="15009" actId="1076"/>
          <ac:picMkLst>
            <pc:docMk/>
            <pc:sldMk cId="2721404886" sldId="619"/>
            <ac:picMk id="15" creationId="{55E17830-8A3A-46CC-A840-015F302E8B2A}"/>
          </ac:picMkLst>
        </pc:picChg>
        <pc:picChg chg="add mod">
          <ac:chgData name="Alejandro" userId="d318735d-b8e5-4f1a-b3a1-33090e35db06" providerId="ADAL" clId="{F5B953ED-52A5-4DDC-B605-44D8BD85C330}" dt="2021-02-20T11:26:25.906" v="15010" actId="1076"/>
          <ac:picMkLst>
            <pc:docMk/>
            <pc:sldMk cId="2721404886" sldId="619"/>
            <ac:picMk id="35" creationId="{78701D26-BD9F-413D-BD0A-D29EEA5DFC25}"/>
          </ac:picMkLst>
        </pc:picChg>
        <pc:picChg chg="add del">
          <ac:chgData name="Alejandro" userId="d318735d-b8e5-4f1a-b3a1-33090e35db06" providerId="ADAL" clId="{F5B953ED-52A5-4DDC-B605-44D8BD85C330}" dt="2021-02-20T11:16:27.154" v="14949" actId="26606"/>
          <ac:picMkLst>
            <pc:docMk/>
            <pc:sldMk cId="2721404886" sldId="619"/>
            <ac:picMk id="59" creationId="{5975841F-9161-4650-BCE5-20FFE7E29615}"/>
          </ac:picMkLst>
        </pc:picChg>
        <pc:picChg chg="add del mod">
          <ac:chgData name="Alejandro" userId="d318735d-b8e5-4f1a-b3a1-33090e35db06" providerId="ADAL" clId="{F5B953ED-52A5-4DDC-B605-44D8BD85C330}" dt="2021-02-20T11:17:51.591" v="14963"/>
          <ac:picMkLst>
            <pc:docMk/>
            <pc:sldMk cId="2721404886" sldId="619"/>
            <ac:picMk id="60" creationId="{F7F46385-951E-447A-90EC-42DA5B2E1E8B}"/>
          </ac:picMkLst>
        </pc:picChg>
        <pc:picChg chg="add del mod">
          <ac:chgData name="Alejandro" userId="d318735d-b8e5-4f1a-b3a1-33090e35db06" providerId="ADAL" clId="{F5B953ED-52A5-4DDC-B605-44D8BD85C330}" dt="2021-02-20T11:20:03.720" v="14976" actId="21"/>
          <ac:picMkLst>
            <pc:docMk/>
            <pc:sldMk cId="2721404886" sldId="619"/>
            <ac:picMk id="67" creationId="{BA72688E-378B-429C-BA30-9213737974EF}"/>
          </ac:picMkLst>
        </pc:picChg>
        <pc:picChg chg="add mod">
          <ac:chgData name="Alejandro" userId="d318735d-b8e5-4f1a-b3a1-33090e35db06" providerId="ADAL" clId="{F5B953ED-52A5-4DDC-B605-44D8BD85C330}" dt="2021-02-20T11:21:22.746" v="14993" actId="1076"/>
          <ac:picMkLst>
            <pc:docMk/>
            <pc:sldMk cId="2721404886" sldId="619"/>
            <ac:picMk id="70" creationId="{13625CCA-A25C-49DE-8703-9187EC3AFD46}"/>
          </ac:picMkLst>
        </pc:picChg>
        <pc:cxnChg chg="del mod">
          <ac:chgData name="Alejandro" userId="d318735d-b8e5-4f1a-b3a1-33090e35db06" providerId="ADAL" clId="{F5B953ED-52A5-4DDC-B605-44D8BD85C330}" dt="2021-02-20T11:13:23.583" v="14936" actId="478"/>
          <ac:cxnSpMkLst>
            <pc:docMk/>
            <pc:sldMk cId="2721404886" sldId="619"/>
            <ac:cxnSpMk id="22" creationId="{29B45F71-3713-4030-8697-EA5C2947CBE1}"/>
          </ac:cxnSpMkLst>
        </pc:cxnChg>
        <pc:cxnChg chg="add del">
          <ac:chgData name="Alejandro" userId="d318735d-b8e5-4f1a-b3a1-33090e35db06" providerId="ADAL" clId="{F5B953ED-52A5-4DDC-B605-44D8BD85C330}" dt="2021-02-20T11:16:32.619" v="14951" actId="26606"/>
          <ac:cxnSpMkLst>
            <pc:docMk/>
            <pc:sldMk cId="2721404886" sldId="619"/>
            <ac:cxnSpMk id="62" creationId="{23B93832-6514-44F4-849B-5EE2C8A2337D}"/>
          </ac:cxnSpMkLst>
        </pc:cxnChg>
        <pc:cxnChg chg="add del mod">
          <ac:chgData name="Alejandro" userId="d318735d-b8e5-4f1a-b3a1-33090e35db06" providerId="ADAL" clId="{F5B953ED-52A5-4DDC-B605-44D8BD85C330}" dt="2021-02-20T11:17:51.591" v="14963"/>
          <ac:cxnSpMkLst>
            <pc:docMk/>
            <pc:sldMk cId="2721404886" sldId="619"/>
            <ac:cxnSpMk id="63" creationId="{DAF108DA-9A44-44AC-BBB7-B9042FB95420}"/>
          </ac:cxnSpMkLst>
        </pc:cxnChg>
        <pc:cxnChg chg="add mod">
          <ac:chgData name="Alejandro" userId="d318735d-b8e5-4f1a-b3a1-33090e35db06" providerId="ADAL" clId="{F5B953ED-52A5-4DDC-B605-44D8BD85C330}" dt="2021-02-20T11:21:22.746" v="14993" actId="1076"/>
          <ac:cxnSpMkLst>
            <pc:docMk/>
            <pc:sldMk cId="2721404886" sldId="619"/>
            <ac:cxnSpMk id="73" creationId="{DB2348FC-27AD-49BF-A9EE-12EEA5B71D81}"/>
          </ac:cxnSpMkLst>
        </pc:cxnChg>
      </pc:sldChg>
      <pc:sldChg chg="addSp delSp modSp add mod ord">
        <pc:chgData name="Alejandro" userId="d318735d-b8e5-4f1a-b3a1-33090e35db06" providerId="ADAL" clId="{F5B953ED-52A5-4DDC-B605-44D8BD85C330}" dt="2021-02-20T16:18:17.352" v="16745" actId="1076"/>
        <pc:sldMkLst>
          <pc:docMk/>
          <pc:sldMk cId="2161845384" sldId="620"/>
        </pc:sldMkLst>
        <pc:spChg chg="mod">
          <ac:chgData name="Alejandro" userId="d318735d-b8e5-4f1a-b3a1-33090e35db06" providerId="ADAL" clId="{F5B953ED-52A5-4DDC-B605-44D8BD85C330}" dt="2021-02-20T11:58:40.603" v="15574" actId="6549"/>
          <ac:spMkLst>
            <pc:docMk/>
            <pc:sldMk cId="2161845384" sldId="620"/>
            <ac:spMk id="5" creationId="{B29572D1-F4DB-439A-8CDB-CF0A174404E0}"/>
          </ac:spMkLst>
        </pc:spChg>
        <pc:spChg chg="del mod">
          <ac:chgData name="Alejandro" userId="d318735d-b8e5-4f1a-b3a1-33090e35db06" providerId="ADAL" clId="{F5B953ED-52A5-4DDC-B605-44D8BD85C330}" dt="2021-02-20T16:16:49.432" v="16736" actId="478"/>
          <ac:spMkLst>
            <pc:docMk/>
            <pc:sldMk cId="2161845384" sldId="620"/>
            <ac:spMk id="6" creationId="{69FA4127-58B0-487C-BB33-898547CB3B4A}"/>
          </ac:spMkLst>
        </pc:spChg>
        <pc:spChg chg="del">
          <ac:chgData name="Alejandro" userId="d318735d-b8e5-4f1a-b3a1-33090e35db06" providerId="ADAL" clId="{F5B953ED-52A5-4DDC-B605-44D8BD85C330}" dt="2021-02-20T16:17:41.897" v="16742" actId="478"/>
          <ac:spMkLst>
            <pc:docMk/>
            <pc:sldMk cId="2161845384" sldId="620"/>
            <ac:spMk id="7" creationId="{48560DC2-27C7-466A-9BEE-95D0B623DE94}"/>
          </ac:spMkLst>
        </pc:spChg>
        <pc:spChg chg="del">
          <ac:chgData name="Alejandro" userId="d318735d-b8e5-4f1a-b3a1-33090e35db06" providerId="ADAL" clId="{F5B953ED-52A5-4DDC-B605-44D8BD85C330}" dt="2021-02-20T12:28:39.973" v="16043" actId="21"/>
          <ac:spMkLst>
            <pc:docMk/>
            <pc:sldMk cId="2161845384" sldId="620"/>
            <ac:spMk id="8" creationId="{503F20E5-4579-483A-BB3E-03BAA2849C63}"/>
          </ac:spMkLst>
        </pc:spChg>
        <pc:spChg chg="del">
          <ac:chgData name="Alejandro" userId="d318735d-b8e5-4f1a-b3a1-33090e35db06" providerId="ADAL" clId="{F5B953ED-52A5-4DDC-B605-44D8BD85C330}" dt="2021-02-20T12:29:08.820" v="16047" actId="21"/>
          <ac:spMkLst>
            <pc:docMk/>
            <pc:sldMk cId="2161845384" sldId="620"/>
            <ac:spMk id="9" creationId="{B6B3DA65-12BC-4FEF-8D9A-2068FF690088}"/>
          </ac:spMkLst>
        </pc:spChg>
        <pc:spChg chg="add mod">
          <ac:chgData name="Alejandro" userId="d318735d-b8e5-4f1a-b3a1-33090e35db06" providerId="ADAL" clId="{F5B953ED-52A5-4DDC-B605-44D8BD85C330}" dt="2021-02-20T16:17:12.698" v="16741" actId="20577"/>
          <ac:spMkLst>
            <pc:docMk/>
            <pc:sldMk cId="2161845384" sldId="620"/>
            <ac:spMk id="10" creationId="{00487CA7-0BF9-41A4-8BD4-1F3F25DAD1A8}"/>
          </ac:spMkLst>
        </pc:spChg>
        <pc:spChg chg="del">
          <ac:chgData name="Alejandro" userId="d318735d-b8e5-4f1a-b3a1-33090e35db06" providerId="ADAL" clId="{F5B953ED-52A5-4DDC-B605-44D8BD85C330}" dt="2021-02-20T12:28:15.137" v="16038" actId="21"/>
          <ac:spMkLst>
            <pc:docMk/>
            <pc:sldMk cId="2161845384" sldId="620"/>
            <ac:spMk id="11" creationId="{35339556-EDDE-4856-87BB-0AE37DAEFA25}"/>
          </ac:spMkLst>
        </pc:spChg>
        <pc:spChg chg="add mod">
          <ac:chgData name="Alejandro" userId="d318735d-b8e5-4f1a-b3a1-33090e35db06" providerId="ADAL" clId="{F5B953ED-52A5-4DDC-B605-44D8BD85C330}" dt="2021-02-20T16:18:17.352" v="16745" actId="1076"/>
          <ac:spMkLst>
            <pc:docMk/>
            <pc:sldMk cId="2161845384" sldId="620"/>
            <ac:spMk id="12" creationId="{A997DE79-B46A-451A-AD1F-188A827A9C0B}"/>
          </ac:spMkLst>
        </pc:spChg>
      </pc:sldChg>
      <pc:sldChg chg="addSp delSp modSp add mod ord">
        <pc:chgData name="Alejandro" userId="d318735d-b8e5-4f1a-b3a1-33090e35db06" providerId="ADAL" clId="{F5B953ED-52A5-4DDC-B605-44D8BD85C330}" dt="2021-02-20T12:18:15.324" v="15949" actId="403"/>
        <pc:sldMkLst>
          <pc:docMk/>
          <pc:sldMk cId="1165372573" sldId="621"/>
        </pc:sldMkLst>
        <pc:spChg chg="mod">
          <ac:chgData name="Alejandro" userId="d318735d-b8e5-4f1a-b3a1-33090e35db06" providerId="ADAL" clId="{F5B953ED-52A5-4DDC-B605-44D8BD85C330}" dt="2021-02-20T12:05:08.765" v="15717"/>
          <ac:spMkLst>
            <pc:docMk/>
            <pc:sldMk cId="1165372573" sldId="621"/>
            <ac:spMk id="2" creationId="{88AEA14C-5323-49DF-9064-21A9EE43D9CF}"/>
          </ac:spMkLst>
        </pc:spChg>
        <pc:spChg chg="mod">
          <ac:chgData name="Alejandro" userId="d318735d-b8e5-4f1a-b3a1-33090e35db06" providerId="ADAL" clId="{F5B953ED-52A5-4DDC-B605-44D8BD85C330}" dt="2021-02-20T12:09:08.143" v="15872" actId="20577"/>
          <ac:spMkLst>
            <pc:docMk/>
            <pc:sldMk cId="1165372573" sldId="621"/>
            <ac:spMk id="4" creationId="{DF139E46-FC1F-4B82-83C7-7A947C1E3732}"/>
          </ac:spMkLst>
        </pc:spChg>
        <pc:spChg chg="add mod">
          <ac:chgData name="Alejandro" userId="d318735d-b8e5-4f1a-b3a1-33090e35db06" providerId="ADAL" clId="{F5B953ED-52A5-4DDC-B605-44D8BD85C330}" dt="2021-02-20T12:18:15.324" v="15949" actId="403"/>
          <ac:spMkLst>
            <pc:docMk/>
            <pc:sldMk cId="1165372573" sldId="621"/>
            <ac:spMk id="6" creationId="{9C3D3806-F584-4FD6-BB79-94371956BB62}"/>
          </ac:spMkLst>
        </pc:spChg>
        <pc:spChg chg="del mod">
          <ac:chgData name="Alejandro" userId="d318735d-b8e5-4f1a-b3a1-33090e35db06" providerId="ADAL" clId="{F5B953ED-52A5-4DDC-B605-44D8BD85C330}" dt="2021-02-20T11:33:54.142" v="15153" actId="478"/>
          <ac:spMkLst>
            <pc:docMk/>
            <pc:sldMk cId="1165372573" sldId="621"/>
            <ac:spMk id="9" creationId="{5D893462-EDA0-4C28-A20F-C7F793487797}"/>
          </ac:spMkLst>
        </pc:spChg>
      </pc:sldChg>
      <pc:sldChg chg="addSp delSp modSp add mod">
        <pc:chgData name="Alejandro" userId="d318735d-b8e5-4f1a-b3a1-33090e35db06" providerId="ADAL" clId="{F5B953ED-52A5-4DDC-B605-44D8BD85C330}" dt="2021-02-20T12:06:50.859" v="15759" actId="1076"/>
        <pc:sldMkLst>
          <pc:docMk/>
          <pc:sldMk cId="590285536" sldId="622"/>
        </pc:sldMkLst>
        <pc:spChg chg="mod">
          <ac:chgData name="Alejandro" userId="d318735d-b8e5-4f1a-b3a1-33090e35db06" providerId="ADAL" clId="{F5B953ED-52A5-4DDC-B605-44D8BD85C330}" dt="2021-02-20T12:05:43.963" v="15748" actId="20577"/>
          <ac:spMkLst>
            <pc:docMk/>
            <pc:sldMk cId="590285536" sldId="622"/>
            <ac:spMk id="2" creationId="{88AEA14C-5323-49DF-9064-21A9EE43D9CF}"/>
          </ac:spMkLst>
        </pc:spChg>
        <pc:spChg chg="mod">
          <ac:chgData name="Alejandro" userId="d318735d-b8e5-4f1a-b3a1-33090e35db06" providerId="ADAL" clId="{F5B953ED-52A5-4DDC-B605-44D8BD85C330}" dt="2021-02-20T12:06:50.859" v="15759" actId="1076"/>
          <ac:spMkLst>
            <pc:docMk/>
            <pc:sldMk cId="590285536" sldId="622"/>
            <ac:spMk id="4" creationId="{DF139E46-FC1F-4B82-83C7-7A947C1E3732}"/>
          </ac:spMkLst>
        </pc:spChg>
        <pc:spChg chg="del">
          <ac:chgData name="Alejandro" userId="d318735d-b8e5-4f1a-b3a1-33090e35db06" providerId="ADAL" clId="{F5B953ED-52A5-4DDC-B605-44D8BD85C330}" dt="2021-02-20T11:48:17.827" v="15382" actId="478"/>
          <ac:spMkLst>
            <pc:docMk/>
            <pc:sldMk cId="590285536" sldId="622"/>
            <ac:spMk id="6" creationId="{9C3D3806-F584-4FD6-BB79-94371956BB62}"/>
          </ac:spMkLst>
        </pc:spChg>
        <pc:spChg chg="add mod">
          <ac:chgData name="Alejandro" userId="d318735d-b8e5-4f1a-b3a1-33090e35db06" providerId="ADAL" clId="{F5B953ED-52A5-4DDC-B605-44D8BD85C330}" dt="2021-02-20T11:50:28.666" v="15407" actId="1076"/>
          <ac:spMkLst>
            <pc:docMk/>
            <pc:sldMk cId="590285536" sldId="622"/>
            <ac:spMk id="7" creationId="{16993D6D-8319-41B3-BC99-E1AA4871E4F3}"/>
          </ac:spMkLst>
        </pc:spChg>
      </pc:sldChg>
      <pc:sldChg chg="addSp delSp modSp add del mod">
        <pc:chgData name="Alejandro" userId="d318735d-b8e5-4f1a-b3a1-33090e35db06" providerId="ADAL" clId="{F5B953ED-52A5-4DDC-B605-44D8BD85C330}" dt="2021-02-20T12:27:56.250" v="16037" actId="2696"/>
        <pc:sldMkLst>
          <pc:docMk/>
          <pc:sldMk cId="3434933230" sldId="623"/>
        </pc:sldMkLst>
        <pc:spChg chg="mod">
          <ac:chgData name="Alejandro" userId="d318735d-b8e5-4f1a-b3a1-33090e35db06" providerId="ADAL" clId="{F5B953ED-52A5-4DDC-B605-44D8BD85C330}" dt="2021-02-20T12:19:59.436" v="15958" actId="313"/>
          <ac:spMkLst>
            <pc:docMk/>
            <pc:sldMk cId="3434933230" sldId="623"/>
            <ac:spMk id="2" creationId="{88AEA14C-5323-49DF-9064-21A9EE43D9CF}"/>
          </ac:spMkLst>
        </pc:spChg>
        <pc:spChg chg="mod">
          <ac:chgData name="Alejandro" userId="d318735d-b8e5-4f1a-b3a1-33090e35db06" providerId="ADAL" clId="{F5B953ED-52A5-4DDC-B605-44D8BD85C330}" dt="2021-02-20T11:57:23.649" v="15554" actId="20577"/>
          <ac:spMkLst>
            <pc:docMk/>
            <pc:sldMk cId="3434933230" sldId="623"/>
            <ac:spMk id="4" creationId="{DF139E46-FC1F-4B82-83C7-7A947C1E3732}"/>
          </ac:spMkLst>
        </pc:spChg>
        <pc:spChg chg="del">
          <ac:chgData name="Alejandro" userId="d318735d-b8e5-4f1a-b3a1-33090e35db06" providerId="ADAL" clId="{F5B953ED-52A5-4DDC-B605-44D8BD85C330}" dt="2021-02-20T11:55:30.648" v="15505" actId="478"/>
          <ac:spMkLst>
            <pc:docMk/>
            <pc:sldMk cId="3434933230" sldId="623"/>
            <ac:spMk id="7" creationId="{16993D6D-8319-41B3-BC99-E1AA4871E4F3}"/>
          </ac:spMkLst>
        </pc:spChg>
        <pc:spChg chg="add mod">
          <ac:chgData name="Alejandro" userId="d318735d-b8e5-4f1a-b3a1-33090e35db06" providerId="ADAL" clId="{F5B953ED-52A5-4DDC-B605-44D8BD85C330}" dt="2021-02-20T11:57:52.370" v="15560" actId="20577"/>
          <ac:spMkLst>
            <pc:docMk/>
            <pc:sldMk cId="3434933230" sldId="623"/>
            <ac:spMk id="8" creationId="{54EFA9FE-A14B-4762-A1D3-8C5C55190B43}"/>
          </ac:spMkLst>
        </pc:spChg>
      </pc:sldChg>
      <pc:sldChg chg="addSp delSp modSp new del mod modClrScheme chgLayout">
        <pc:chgData name="Alejandro" userId="d318735d-b8e5-4f1a-b3a1-33090e35db06" providerId="ADAL" clId="{F5B953ED-52A5-4DDC-B605-44D8BD85C330}" dt="2021-02-20T12:02:06.174" v="15644" actId="47"/>
        <pc:sldMkLst>
          <pc:docMk/>
          <pc:sldMk cId="845256221" sldId="624"/>
        </pc:sldMkLst>
        <pc:spChg chg="del mod ord">
          <ac:chgData name="Alejandro" userId="d318735d-b8e5-4f1a-b3a1-33090e35db06" providerId="ADAL" clId="{F5B953ED-52A5-4DDC-B605-44D8BD85C330}" dt="2021-02-20T12:00:36.439" v="15593" actId="700"/>
          <ac:spMkLst>
            <pc:docMk/>
            <pc:sldMk cId="845256221" sldId="624"/>
            <ac:spMk id="2" creationId="{CF2C1973-E1E7-4098-AF58-BD7F0AB2063F}"/>
          </ac:spMkLst>
        </pc:spChg>
        <pc:spChg chg="del mod ord">
          <ac:chgData name="Alejandro" userId="d318735d-b8e5-4f1a-b3a1-33090e35db06" providerId="ADAL" clId="{F5B953ED-52A5-4DDC-B605-44D8BD85C330}" dt="2021-02-20T12:00:36.439" v="15593" actId="700"/>
          <ac:spMkLst>
            <pc:docMk/>
            <pc:sldMk cId="845256221" sldId="624"/>
            <ac:spMk id="3" creationId="{3A48923B-B6EF-4F50-A153-6F1B1A294E18}"/>
          </ac:spMkLst>
        </pc:spChg>
        <pc:spChg chg="del">
          <ac:chgData name="Alejandro" userId="d318735d-b8e5-4f1a-b3a1-33090e35db06" providerId="ADAL" clId="{F5B953ED-52A5-4DDC-B605-44D8BD85C330}" dt="2021-02-20T12:00:36.439" v="15593" actId="700"/>
          <ac:spMkLst>
            <pc:docMk/>
            <pc:sldMk cId="845256221" sldId="624"/>
            <ac:spMk id="4" creationId="{E6440533-1738-4E8A-A0CC-42D482407E6A}"/>
          </ac:spMkLst>
        </pc:spChg>
        <pc:spChg chg="add mod ord">
          <ac:chgData name="Alejandro" userId="d318735d-b8e5-4f1a-b3a1-33090e35db06" providerId="ADAL" clId="{F5B953ED-52A5-4DDC-B605-44D8BD85C330}" dt="2021-02-20T12:00:52.772" v="15634" actId="20577"/>
          <ac:spMkLst>
            <pc:docMk/>
            <pc:sldMk cId="845256221" sldId="624"/>
            <ac:spMk id="5" creationId="{F6F0BAB1-29C8-4BFA-90DF-622C3E570F5C}"/>
          </ac:spMkLst>
        </pc:spChg>
        <pc:spChg chg="add mod ord">
          <ac:chgData name="Alejandro" userId="d318735d-b8e5-4f1a-b3a1-33090e35db06" providerId="ADAL" clId="{F5B953ED-52A5-4DDC-B605-44D8BD85C330}" dt="2021-02-20T12:00:36.439" v="15593" actId="700"/>
          <ac:spMkLst>
            <pc:docMk/>
            <pc:sldMk cId="845256221" sldId="624"/>
            <ac:spMk id="6" creationId="{CCD496DD-7F8D-4D69-B089-17F7A1B9A726}"/>
          </ac:spMkLst>
        </pc:spChg>
      </pc:sldChg>
      <pc:sldChg chg="add">
        <pc:chgData name="Alejandro" userId="d318735d-b8e5-4f1a-b3a1-33090e35db06" providerId="ADAL" clId="{F5B953ED-52A5-4DDC-B605-44D8BD85C330}" dt="2021-02-20T12:01:51.005" v="15635" actId="2890"/>
        <pc:sldMkLst>
          <pc:docMk/>
          <pc:sldMk cId="3458952548" sldId="625"/>
        </pc:sldMkLst>
      </pc:sldChg>
      <pc:sldChg chg="addSp delSp modSp new mod">
        <pc:chgData name="Alejandro" userId="d318735d-b8e5-4f1a-b3a1-33090e35db06" providerId="ADAL" clId="{F5B953ED-52A5-4DDC-B605-44D8BD85C330}" dt="2021-02-20T12:48:40.732" v="16313" actId="1076"/>
        <pc:sldMkLst>
          <pc:docMk/>
          <pc:sldMk cId="27551356" sldId="626"/>
        </pc:sldMkLst>
        <pc:spChg chg="mod">
          <ac:chgData name="Alejandro" userId="d318735d-b8e5-4f1a-b3a1-33090e35db06" providerId="ADAL" clId="{F5B953ED-52A5-4DDC-B605-44D8BD85C330}" dt="2021-02-20T12:39:55.169" v="16172" actId="20577"/>
          <ac:spMkLst>
            <pc:docMk/>
            <pc:sldMk cId="27551356" sldId="626"/>
            <ac:spMk id="2" creationId="{45BE616D-5951-4EEE-A4B5-FF6D5F21B8A7}"/>
          </ac:spMkLst>
        </pc:spChg>
        <pc:spChg chg="add del">
          <ac:chgData name="Alejandro" userId="d318735d-b8e5-4f1a-b3a1-33090e35db06" providerId="ADAL" clId="{F5B953ED-52A5-4DDC-B605-44D8BD85C330}" dt="2021-02-20T12:41:43.380" v="16180" actId="22"/>
          <ac:spMkLst>
            <pc:docMk/>
            <pc:sldMk cId="27551356" sldId="626"/>
            <ac:spMk id="4" creationId="{07F483DA-5B65-4B43-AC95-0387A4DF5A9B}"/>
          </ac:spMkLst>
        </pc:spChg>
        <pc:spChg chg="add mod">
          <ac:chgData name="Alejandro" userId="d318735d-b8e5-4f1a-b3a1-33090e35db06" providerId="ADAL" clId="{F5B953ED-52A5-4DDC-B605-44D8BD85C330}" dt="2021-02-20T12:43:53.257" v="16222" actId="1076"/>
          <ac:spMkLst>
            <pc:docMk/>
            <pc:sldMk cId="27551356" sldId="626"/>
            <ac:spMk id="6" creationId="{6C94BB79-4A11-42F7-B655-BF507FE73777}"/>
          </ac:spMkLst>
        </pc:spChg>
        <pc:spChg chg="add mod">
          <ac:chgData name="Alejandro" userId="d318735d-b8e5-4f1a-b3a1-33090e35db06" providerId="ADAL" clId="{F5B953ED-52A5-4DDC-B605-44D8BD85C330}" dt="2021-02-20T12:48:40.732" v="16313" actId="1076"/>
          <ac:spMkLst>
            <pc:docMk/>
            <pc:sldMk cId="27551356" sldId="626"/>
            <ac:spMk id="7" creationId="{3387D39E-6264-4973-8CD0-7E3627C2F5A0}"/>
          </ac:spMkLst>
        </pc:spChg>
        <pc:spChg chg="add mod">
          <ac:chgData name="Alejandro" userId="d318735d-b8e5-4f1a-b3a1-33090e35db06" providerId="ADAL" clId="{F5B953ED-52A5-4DDC-B605-44D8BD85C330}" dt="2021-02-20T12:47:49.802" v="16305" actId="1076"/>
          <ac:spMkLst>
            <pc:docMk/>
            <pc:sldMk cId="27551356" sldId="626"/>
            <ac:spMk id="10" creationId="{B1E878F9-2D81-44B2-B419-3B4560A43C5C}"/>
          </ac:spMkLst>
        </pc:spChg>
        <pc:picChg chg="add mod">
          <ac:chgData name="Alejandro" userId="d318735d-b8e5-4f1a-b3a1-33090e35db06" providerId="ADAL" clId="{F5B953ED-52A5-4DDC-B605-44D8BD85C330}" dt="2021-02-20T12:47:08.266" v="16228" actId="1076"/>
          <ac:picMkLst>
            <pc:docMk/>
            <pc:sldMk cId="27551356" sldId="626"/>
            <ac:picMk id="9" creationId="{0FBDC0EF-78A8-4E68-84C9-351ACFB0C2EB}"/>
          </ac:picMkLst>
        </pc:picChg>
      </pc:sldChg>
      <pc:sldChg chg="add del">
        <pc:chgData name="Alejandro" userId="d318735d-b8e5-4f1a-b3a1-33090e35db06" providerId="ADAL" clId="{F5B953ED-52A5-4DDC-B605-44D8BD85C330}" dt="2021-02-20T12:19:25.151" v="15951" actId="2890"/>
        <pc:sldMkLst>
          <pc:docMk/>
          <pc:sldMk cId="2515054269" sldId="626"/>
        </pc:sldMkLst>
      </pc:sldChg>
      <pc:sldChg chg="addSp delSp modSp add mod ord setBg">
        <pc:chgData name="Alejandro" userId="d318735d-b8e5-4f1a-b3a1-33090e35db06" providerId="ADAL" clId="{F5B953ED-52A5-4DDC-B605-44D8BD85C330}" dt="2021-02-20T12:52:25.823" v="16334"/>
        <pc:sldMkLst>
          <pc:docMk/>
          <pc:sldMk cId="2033196865" sldId="627"/>
        </pc:sldMkLst>
        <pc:spChg chg="add">
          <ac:chgData name="Alejandro" userId="d318735d-b8e5-4f1a-b3a1-33090e35db06" providerId="ADAL" clId="{F5B953ED-52A5-4DDC-B605-44D8BD85C330}" dt="2021-02-20T12:49:58.563" v="16319" actId="26606"/>
          <ac:spMkLst>
            <pc:docMk/>
            <pc:sldMk cId="2033196865" sldId="627"/>
            <ac:spMk id="113" creationId="{2CCAFB3E-E6E2-4587-A5FC-061F9AED9AF2}"/>
          </ac:spMkLst>
        </pc:spChg>
        <pc:spChg chg="add">
          <ac:chgData name="Alejandro" userId="d318735d-b8e5-4f1a-b3a1-33090e35db06" providerId="ADAL" clId="{F5B953ED-52A5-4DDC-B605-44D8BD85C330}" dt="2021-02-20T12:49:58.563" v="16319" actId="26606"/>
          <ac:spMkLst>
            <pc:docMk/>
            <pc:sldMk cId="2033196865" sldId="627"/>
            <ac:spMk id="117" creationId="{640086A0-762B-44EE-AA70-A7268A72ACC3}"/>
          </ac:spMkLst>
        </pc:spChg>
        <pc:spChg chg="mod">
          <ac:chgData name="Alejandro" userId="d318735d-b8e5-4f1a-b3a1-33090e35db06" providerId="ADAL" clId="{F5B953ED-52A5-4DDC-B605-44D8BD85C330}" dt="2021-02-20T12:50:27.982" v="16323" actId="790"/>
          <ac:spMkLst>
            <pc:docMk/>
            <pc:sldMk cId="2033196865" sldId="627"/>
            <ac:spMk id="362" creationId="{00000000-0000-0000-0000-000000000000}"/>
          </ac:spMkLst>
        </pc:spChg>
        <pc:spChg chg="mod">
          <ac:chgData name="Alejandro" userId="d318735d-b8e5-4f1a-b3a1-33090e35db06" providerId="ADAL" clId="{F5B953ED-52A5-4DDC-B605-44D8BD85C330}" dt="2021-02-20T12:50:35.789" v="16324" actId="790"/>
          <ac:spMkLst>
            <pc:docMk/>
            <pc:sldMk cId="2033196865" sldId="627"/>
            <ac:spMk id="363" creationId="{00000000-0000-0000-0000-000000000000}"/>
          </ac:spMkLst>
        </pc:spChg>
        <pc:spChg chg="del">
          <ac:chgData name="Alejandro" userId="d318735d-b8e5-4f1a-b3a1-33090e35db06" providerId="ADAL" clId="{F5B953ED-52A5-4DDC-B605-44D8BD85C330}" dt="2021-02-20T12:49:27.613" v="16318" actId="478"/>
          <ac:spMkLst>
            <pc:docMk/>
            <pc:sldMk cId="2033196865" sldId="627"/>
            <ac:spMk id="365" creationId="{00000000-0000-0000-0000-000000000000}"/>
          </ac:spMkLst>
        </pc:spChg>
        <pc:spChg chg="del">
          <ac:chgData name="Alejandro" userId="d318735d-b8e5-4f1a-b3a1-33090e35db06" providerId="ADAL" clId="{F5B953ED-52A5-4DDC-B605-44D8BD85C330}" dt="2021-02-20T12:49:23.219" v="16315" actId="478"/>
          <ac:spMkLst>
            <pc:docMk/>
            <pc:sldMk cId="2033196865" sldId="627"/>
            <ac:spMk id="366" creationId="{00000000-0000-0000-0000-000000000000}"/>
          </ac:spMkLst>
        </pc:spChg>
        <pc:spChg chg="del">
          <ac:chgData name="Alejandro" userId="d318735d-b8e5-4f1a-b3a1-33090e35db06" providerId="ADAL" clId="{F5B953ED-52A5-4DDC-B605-44D8BD85C330}" dt="2021-02-20T12:49:24.598" v="16316" actId="478"/>
          <ac:spMkLst>
            <pc:docMk/>
            <pc:sldMk cId="2033196865" sldId="627"/>
            <ac:spMk id="367" creationId="{00000000-0000-0000-0000-000000000000}"/>
          </ac:spMkLst>
        </pc:spChg>
        <pc:picChg chg="add mod">
          <ac:chgData name="Alejandro" userId="d318735d-b8e5-4f1a-b3a1-33090e35db06" providerId="ADAL" clId="{F5B953ED-52A5-4DDC-B605-44D8BD85C330}" dt="2021-02-20T12:52:13.988" v="16332" actId="14100"/>
          <ac:picMkLst>
            <pc:docMk/>
            <pc:sldMk cId="2033196865" sldId="627"/>
            <ac:picMk id="3" creationId="{30163BAD-5E70-4064-8023-5D07919E0DDA}"/>
          </ac:picMkLst>
        </pc:picChg>
        <pc:picChg chg="add">
          <ac:chgData name="Alejandro" userId="d318735d-b8e5-4f1a-b3a1-33090e35db06" providerId="ADAL" clId="{F5B953ED-52A5-4DDC-B605-44D8BD85C330}" dt="2021-02-20T12:49:58.563" v="16319" actId="26606"/>
          <ac:picMkLst>
            <pc:docMk/>
            <pc:sldMk cId="2033196865" sldId="627"/>
            <ac:picMk id="115" creationId="{5975841F-9161-4650-BCE5-20FFE7E29615}"/>
          </ac:picMkLst>
        </pc:picChg>
        <pc:picChg chg="mod">
          <ac:chgData name="Alejandro" userId="d318735d-b8e5-4f1a-b3a1-33090e35db06" providerId="ADAL" clId="{F5B953ED-52A5-4DDC-B605-44D8BD85C330}" dt="2021-02-20T12:50:43.632" v="16326" actId="14100"/>
          <ac:picMkLst>
            <pc:docMk/>
            <pc:sldMk cId="2033196865" sldId="627"/>
            <ac:picMk id="364" creationId="{00000000-0000-0000-0000-000000000000}"/>
          </ac:picMkLst>
        </pc:picChg>
        <pc:cxnChg chg="del mod">
          <ac:chgData name="Alejandro" userId="d318735d-b8e5-4f1a-b3a1-33090e35db06" providerId="ADAL" clId="{F5B953ED-52A5-4DDC-B605-44D8BD85C330}" dt="2021-02-20T12:49:25.567" v="16317" actId="478"/>
          <ac:cxnSpMkLst>
            <pc:docMk/>
            <pc:sldMk cId="2033196865" sldId="627"/>
            <ac:cxnSpMk id="368" creationId="{00000000-0000-0000-0000-000000000000}"/>
          </ac:cxnSpMkLst>
        </pc:cxnChg>
      </pc:sldChg>
      <pc:sldChg chg="addSp delSp modSp add mod ord">
        <pc:chgData name="Alejandro" userId="d318735d-b8e5-4f1a-b3a1-33090e35db06" providerId="ADAL" clId="{F5B953ED-52A5-4DDC-B605-44D8BD85C330}" dt="2021-02-20T15:55:56.018" v="16717" actId="113"/>
        <pc:sldMkLst>
          <pc:docMk/>
          <pc:sldMk cId="2138595307" sldId="628"/>
        </pc:sldMkLst>
        <pc:spChg chg="mod">
          <ac:chgData name="Alejandro" userId="d318735d-b8e5-4f1a-b3a1-33090e35db06" providerId="ADAL" clId="{F5B953ED-52A5-4DDC-B605-44D8BD85C330}" dt="2021-02-20T15:55:56.018" v="16717" actId="113"/>
          <ac:spMkLst>
            <pc:docMk/>
            <pc:sldMk cId="2138595307" sldId="628"/>
            <ac:spMk id="2" creationId="{BE67BD4F-A366-455D-9A18-363A9353BA67}"/>
          </ac:spMkLst>
        </pc:spChg>
        <pc:spChg chg="add mod">
          <ac:chgData name="Alejandro" userId="d318735d-b8e5-4f1a-b3a1-33090e35db06" providerId="ADAL" clId="{F5B953ED-52A5-4DDC-B605-44D8BD85C330}" dt="2021-02-20T15:55:12.518" v="16711" actId="1076"/>
          <ac:spMkLst>
            <pc:docMk/>
            <pc:sldMk cId="2138595307" sldId="628"/>
            <ac:spMk id="19" creationId="{63D19708-C1B9-4AC6-BE51-09CE8EC2E023}"/>
          </ac:spMkLst>
        </pc:spChg>
        <pc:spChg chg="add mod">
          <ac:chgData name="Alejandro" userId="d318735d-b8e5-4f1a-b3a1-33090e35db06" providerId="ADAL" clId="{F5B953ED-52A5-4DDC-B605-44D8BD85C330}" dt="2021-02-20T15:55:12.518" v="16711" actId="1076"/>
          <ac:spMkLst>
            <pc:docMk/>
            <pc:sldMk cId="2138595307" sldId="628"/>
            <ac:spMk id="20" creationId="{912D0375-6729-4EA6-BFB0-F52A911F08E5}"/>
          </ac:spMkLst>
        </pc:spChg>
        <pc:spChg chg="add mod">
          <ac:chgData name="Alejandro" userId="d318735d-b8e5-4f1a-b3a1-33090e35db06" providerId="ADAL" clId="{F5B953ED-52A5-4DDC-B605-44D8BD85C330}" dt="2021-02-20T15:55:12.518" v="16711" actId="1076"/>
          <ac:spMkLst>
            <pc:docMk/>
            <pc:sldMk cId="2138595307" sldId="628"/>
            <ac:spMk id="21" creationId="{BFB0DB59-D85A-4943-8409-651107E908C5}"/>
          </ac:spMkLst>
        </pc:spChg>
        <pc:spChg chg="add mod">
          <ac:chgData name="Alejandro" userId="d318735d-b8e5-4f1a-b3a1-33090e35db06" providerId="ADAL" clId="{F5B953ED-52A5-4DDC-B605-44D8BD85C330}" dt="2021-02-20T15:55:12.518" v="16711" actId="1076"/>
          <ac:spMkLst>
            <pc:docMk/>
            <pc:sldMk cId="2138595307" sldId="628"/>
            <ac:spMk id="22" creationId="{9CC7DBCC-9D0E-4E0A-8B59-3ACE7062D0BC}"/>
          </ac:spMkLst>
        </pc:spChg>
        <pc:spChg chg="add mod">
          <ac:chgData name="Alejandro" userId="d318735d-b8e5-4f1a-b3a1-33090e35db06" providerId="ADAL" clId="{F5B953ED-52A5-4DDC-B605-44D8BD85C330}" dt="2021-02-20T15:55:12.518" v="16711" actId="1076"/>
          <ac:spMkLst>
            <pc:docMk/>
            <pc:sldMk cId="2138595307" sldId="628"/>
            <ac:spMk id="23" creationId="{360ACFAF-338A-41B7-B2CA-628E0CD7B2D3}"/>
          </ac:spMkLst>
        </pc:spChg>
        <pc:graphicFrameChg chg="del">
          <ac:chgData name="Alejandro" userId="d318735d-b8e5-4f1a-b3a1-33090e35db06" providerId="ADAL" clId="{F5B953ED-52A5-4DDC-B605-44D8BD85C330}" dt="2021-02-20T15:52:58.528" v="16687" actId="478"/>
          <ac:graphicFrameMkLst>
            <pc:docMk/>
            <pc:sldMk cId="2138595307" sldId="628"/>
            <ac:graphicFrameMk id="31" creationId="{07E95BA1-CEF8-4E36-B238-BD94ED1E2E96}"/>
          </ac:graphicFrameMkLst>
        </pc:graphicFrameChg>
        <pc:picChg chg="add mod">
          <ac:chgData name="Alejandro" userId="d318735d-b8e5-4f1a-b3a1-33090e35db06" providerId="ADAL" clId="{F5B953ED-52A5-4DDC-B605-44D8BD85C330}" dt="2021-02-20T15:54:39.976" v="16707"/>
          <ac:picMkLst>
            <pc:docMk/>
            <pc:sldMk cId="2138595307" sldId="628"/>
            <ac:picMk id="18" creationId="{ED3B3D53-5584-436F-8997-1DB9D030AC98}"/>
          </ac:picMkLst>
        </pc:picChg>
        <pc:cxnChg chg="del">
          <ac:chgData name="Alejandro" userId="d318735d-b8e5-4f1a-b3a1-33090e35db06" providerId="ADAL" clId="{F5B953ED-52A5-4DDC-B605-44D8BD85C330}" dt="2021-02-20T15:52:58.528" v="16687" actId="478"/>
          <ac:cxnSpMkLst>
            <pc:docMk/>
            <pc:sldMk cId="2138595307" sldId="628"/>
            <ac:cxnSpMk id="32" creationId="{E65B2DC5-914E-46BD-BBDF-59AB6079F017}"/>
          </ac:cxnSpMkLst>
        </pc:cxnChg>
        <pc:cxnChg chg="del">
          <ac:chgData name="Alejandro" userId="d318735d-b8e5-4f1a-b3a1-33090e35db06" providerId="ADAL" clId="{F5B953ED-52A5-4DDC-B605-44D8BD85C330}" dt="2021-02-20T15:52:58.528" v="16687" actId="478"/>
          <ac:cxnSpMkLst>
            <pc:docMk/>
            <pc:sldMk cId="2138595307" sldId="628"/>
            <ac:cxnSpMk id="33" creationId="{C0B70721-CECE-4A77-A4F5-8A58F1F24705}"/>
          </ac:cxnSpMkLst>
        </pc:cxnChg>
      </pc:sldChg>
      <pc:sldChg chg="addSp delSp modSp add mod ord">
        <pc:chgData name="Alejandro" userId="d318735d-b8e5-4f1a-b3a1-33090e35db06" providerId="ADAL" clId="{F5B953ED-52A5-4DDC-B605-44D8BD85C330}" dt="2021-02-21T08:57:55.896" v="17948"/>
        <pc:sldMkLst>
          <pc:docMk/>
          <pc:sldMk cId="205515731" sldId="629"/>
        </pc:sldMkLst>
        <pc:spChg chg="mod">
          <ac:chgData name="Alejandro" userId="d318735d-b8e5-4f1a-b3a1-33090e35db06" providerId="ADAL" clId="{F5B953ED-52A5-4DDC-B605-44D8BD85C330}" dt="2021-02-20T17:27:59.481" v="16942" actId="20577"/>
          <ac:spMkLst>
            <pc:docMk/>
            <pc:sldMk cId="205515731" sldId="629"/>
            <ac:spMk id="3" creationId="{E6B391B2-888A-4430-BCD0-7602E28140F2}"/>
          </ac:spMkLst>
        </pc:spChg>
        <pc:spChg chg="mod">
          <ac:chgData name="Alejandro" userId="d318735d-b8e5-4f1a-b3a1-33090e35db06" providerId="ADAL" clId="{F5B953ED-52A5-4DDC-B605-44D8BD85C330}" dt="2021-02-20T17:30:32.860" v="16984" actId="20577"/>
          <ac:spMkLst>
            <pc:docMk/>
            <pc:sldMk cId="205515731" sldId="629"/>
            <ac:spMk id="5" creationId="{7F61989B-E06B-4B05-A14F-30D6031821FB}"/>
          </ac:spMkLst>
        </pc:spChg>
        <pc:picChg chg="del">
          <ac:chgData name="Alejandro" userId="d318735d-b8e5-4f1a-b3a1-33090e35db06" providerId="ADAL" clId="{F5B953ED-52A5-4DDC-B605-44D8BD85C330}" dt="2021-02-20T17:19:29.067" v="16812" actId="478"/>
          <ac:picMkLst>
            <pc:docMk/>
            <pc:sldMk cId="205515731" sldId="629"/>
            <ac:picMk id="4" creationId="{F8490AD9-35CF-4EE4-BD66-1E960A44FB83}"/>
          </ac:picMkLst>
        </pc:picChg>
        <pc:picChg chg="add mod">
          <ac:chgData name="Alejandro" userId="d318735d-b8e5-4f1a-b3a1-33090e35db06" providerId="ADAL" clId="{F5B953ED-52A5-4DDC-B605-44D8BD85C330}" dt="2021-02-20T17:28:43.229" v="16947" actId="1076"/>
          <ac:picMkLst>
            <pc:docMk/>
            <pc:sldMk cId="205515731" sldId="629"/>
            <ac:picMk id="6" creationId="{F6DF149F-9D00-4EE5-B0A1-D67E26874736}"/>
          </ac:picMkLst>
        </pc:picChg>
        <pc:picChg chg="del">
          <ac:chgData name="Alejandro" userId="d318735d-b8e5-4f1a-b3a1-33090e35db06" providerId="ADAL" clId="{F5B953ED-52A5-4DDC-B605-44D8BD85C330}" dt="2021-02-20T17:19:28.277" v="16811" actId="478"/>
          <ac:picMkLst>
            <pc:docMk/>
            <pc:sldMk cId="205515731" sldId="629"/>
            <ac:picMk id="7" creationId="{F345BD60-0A28-4E67-86F5-90CE86BAC93A}"/>
          </ac:picMkLst>
        </pc:picChg>
        <pc:picChg chg="del">
          <ac:chgData name="Alejandro" userId="d318735d-b8e5-4f1a-b3a1-33090e35db06" providerId="ADAL" clId="{F5B953ED-52A5-4DDC-B605-44D8BD85C330}" dt="2021-02-20T17:19:27.452" v="16810" actId="478"/>
          <ac:picMkLst>
            <pc:docMk/>
            <pc:sldMk cId="205515731" sldId="629"/>
            <ac:picMk id="9" creationId="{8FC4CD29-C331-4300-95F5-C6DAA52FB2DC}"/>
          </ac:picMkLst>
        </pc:picChg>
        <pc:picChg chg="add mod">
          <ac:chgData name="Alejandro" userId="d318735d-b8e5-4f1a-b3a1-33090e35db06" providerId="ADAL" clId="{F5B953ED-52A5-4DDC-B605-44D8BD85C330}" dt="2021-02-20T17:30:23.611" v="16971" actId="1076"/>
          <ac:picMkLst>
            <pc:docMk/>
            <pc:sldMk cId="205515731" sldId="629"/>
            <ac:picMk id="10" creationId="{DFCF27A3-455B-4B4D-A83F-2A104BAB2A7E}"/>
          </ac:picMkLst>
        </pc:picChg>
      </pc:sldChg>
      <pc:sldChg chg="addSp modSp add mod ord">
        <pc:chgData name="Alejandro" userId="d318735d-b8e5-4f1a-b3a1-33090e35db06" providerId="ADAL" clId="{F5B953ED-52A5-4DDC-B605-44D8BD85C330}" dt="2021-02-20T17:22:25.946" v="16875" actId="20577"/>
        <pc:sldMkLst>
          <pc:docMk/>
          <pc:sldMk cId="762415737" sldId="630"/>
        </pc:sldMkLst>
        <pc:spChg chg="mod">
          <ac:chgData name="Alejandro" userId="d318735d-b8e5-4f1a-b3a1-33090e35db06" providerId="ADAL" clId="{F5B953ED-52A5-4DDC-B605-44D8BD85C330}" dt="2021-02-20T17:20:56.007" v="16843" actId="20577"/>
          <ac:spMkLst>
            <pc:docMk/>
            <pc:sldMk cId="762415737" sldId="630"/>
            <ac:spMk id="3" creationId="{E6B391B2-888A-4430-BCD0-7602E28140F2}"/>
          </ac:spMkLst>
        </pc:spChg>
        <pc:spChg chg="mod">
          <ac:chgData name="Alejandro" userId="d318735d-b8e5-4f1a-b3a1-33090e35db06" providerId="ADAL" clId="{F5B953ED-52A5-4DDC-B605-44D8BD85C330}" dt="2021-02-20T17:22:25.946" v="16875" actId="20577"/>
          <ac:spMkLst>
            <pc:docMk/>
            <pc:sldMk cId="762415737" sldId="630"/>
            <ac:spMk id="5" creationId="{7F61989B-E06B-4B05-A14F-30D6031821FB}"/>
          </ac:spMkLst>
        </pc:spChg>
        <pc:picChg chg="add mod">
          <ac:chgData name="Alejandro" userId="d318735d-b8e5-4f1a-b3a1-33090e35db06" providerId="ADAL" clId="{F5B953ED-52A5-4DDC-B605-44D8BD85C330}" dt="2021-02-20T17:21:56.766" v="16848" actId="1076"/>
          <ac:picMkLst>
            <pc:docMk/>
            <pc:sldMk cId="762415737" sldId="630"/>
            <ac:picMk id="4" creationId="{3E6A5EA2-B368-47AA-8EF6-76F363BF4FFA}"/>
          </ac:picMkLst>
        </pc:picChg>
      </pc:sldChg>
      <pc:sldChg chg="addSp modSp add mod ord">
        <pc:chgData name="Alejandro" userId="d318735d-b8e5-4f1a-b3a1-33090e35db06" providerId="ADAL" clId="{F5B953ED-52A5-4DDC-B605-44D8BD85C330}" dt="2021-02-20T17:27:20.073" v="16933" actId="313"/>
        <pc:sldMkLst>
          <pc:docMk/>
          <pc:sldMk cId="1162411559" sldId="631"/>
        </pc:sldMkLst>
        <pc:spChg chg="mod">
          <ac:chgData name="Alejandro" userId="d318735d-b8e5-4f1a-b3a1-33090e35db06" providerId="ADAL" clId="{F5B953ED-52A5-4DDC-B605-44D8BD85C330}" dt="2021-02-20T17:27:20.073" v="16933" actId="313"/>
          <ac:spMkLst>
            <pc:docMk/>
            <pc:sldMk cId="1162411559" sldId="631"/>
            <ac:spMk id="3" creationId="{E6B391B2-888A-4430-BCD0-7602E28140F2}"/>
          </ac:spMkLst>
        </pc:spChg>
        <pc:spChg chg="mod">
          <ac:chgData name="Alejandro" userId="d318735d-b8e5-4f1a-b3a1-33090e35db06" providerId="ADAL" clId="{F5B953ED-52A5-4DDC-B605-44D8BD85C330}" dt="2021-02-20T17:25:15" v="16923" actId="20577"/>
          <ac:spMkLst>
            <pc:docMk/>
            <pc:sldMk cId="1162411559" sldId="631"/>
            <ac:spMk id="5" creationId="{7F61989B-E06B-4B05-A14F-30D6031821FB}"/>
          </ac:spMkLst>
        </pc:spChg>
        <pc:picChg chg="add mod">
          <ac:chgData name="Alejandro" userId="d318735d-b8e5-4f1a-b3a1-33090e35db06" providerId="ADAL" clId="{F5B953ED-52A5-4DDC-B605-44D8BD85C330}" dt="2021-02-20T17:24:18.983" v="16890" actId="1076"/>
          <ac:picMkLst>
            <pc:docMk/>
            <pc:sldMk cId="1162411559" sldId="631"/>
            <ac:picMk id="4" creationId="{8676B0F9-05D2-440C-8B61-A94954D64A44}"/>
          </ac:picMkLst>
        </pc:picChg>
        <pc:picChg chg="add mod">
          <ac:chgData name="Alejandro" userId="d318735d-b8e5-4f1a-b3a1-33090e35db06" providerId="ADAL" clId="{F5B953ED-52A5-4DDC-B605-44D8BD85C330}" dt="2021-02-20T17:26:50.149" v="16932" actId="1076"/>
          <ac:picMkLst>
            <pc:docMk/>
            <pc:sldMk cId="1162411559" sldId="631"/>
            <ac:picMk id="7" creationId="{D03DC9CA-1646-486B-87FC-F5AF8096CDAC}"/>
          </ac:picMkLst>
        </pc:picChg>
        <pc:picChg chg="add mod">
          <ac:chgData name="Alejandro" userId="d318735d-b8e5-4f1a-b3a1-33090e35db06" providerId="ADAL" clId="{F5B953ED-52A5-4DDC-B605-44D8BD85C330}" dt="2021-02-20T17:26:47.795" v="16930" actId="14100"/>
          <ac:picMkLst>
            <pc:docMk/>
            <pc:sldMk cId="1162411559" sldId="631"/>
            <ac:picMk id="9" creationId="{316789B6-A549-49EC-94C4-7E0F1FEECEFE}"/>
          </ac:picMkLst>
        </pc:picChg>
      </pc:sldChg>
      <pc:sldChg chg="modSp add mod">
        <pc:chgData name="Alejandro" userId="d318735d-b8e5-4f1a-b3a1-33090e35db06" providerId="ADAL" clId="{F5B953ED-52A5-4DDC-B605-44D8BD85C330}" dt="2021-02-20T17:59:54.063" v="17418" actId="20577"/>
        <pc:sldMkLst>
          <pc:docMk/>
          <pc:sldMk cId="801421835" sldId="632"/>
        </pc:sldMkLst>
        <pc:spChg chg="mod">
          <ac:chgData name="Alejandro" userId="d318735d-b8e5-4f1a-b3a1-33090e35db06" providerId="ADAL" clId="{F5B953ED-52A5-4DDC-B605-44D8BD85C330}" dt="2021-02-20T17:59:54.063" v="17418" actId="20577"/>
          <ac:spMkLst>
            <pc:docMk/>
            <pc:sldMk cId="801421835" sldId="632"/>
            <ac:spMk id="2" creationId="{8B51BE24-99CE-4C26-A1B9-2D1DCAD918B7}"/>
          </ac:spMkLst>
        </pc:spChg>
      </pc:sldChg>
      <pc:sldChg chg="addSp delSp modSp new mod setBg modClrScheme chgLayout">
        <pc:chgData name="Alejandro" userId="d318735d-b8e5-4f1a-b3a1-33090e35db06" providerId="ADAL" clId="{F5B953ED-52A5-4DDC-B605-44D8BD85C330}" dt="2021-02-22T10:01:01.285" v="23682" actId="20577"/>
        <pc:sldMkLst>
          <pc:docMk/>
          <pc:sldMk cId="420448" sldId="633"/>
        </pc:sldMkLst>
        <pc:spChg chg="mod ord">
          <ac:chgData name="Alejandro" userId="d318735d-b8e5-4f1a-b3a1-33090e35db06" providerId="ADAL" clId="{F5B953ED-52A5-4DDC-B605-44D8BD85C330}" dt="2021-02-20T17:55:54.587" v="17292" actId="26606"/>
          <ac:spMkLst>
            <pc:docMk/>
            <pc:sldMk cId="420448" sldId="633"/>
            <ac:spMk id="2" creationId="{76346D37-9185-4CD2-891B-85E7FCCC2CF3}"/>
          </ac:spMkLst>
        </pc:spChg>
        <pc:spChg chg="del mod">
          <ac:chgData name="Alejandro" userId="d318735d-b8e5-4f1a-b3a1-33090e35db06" providerId="ADAL" clId="{F5B953ED-52A5-4DDC-B605-44D8BD85C330}" dt="2021-02-20T17:48:57.078" v="17176" actId="700"/>
          <ac:spMkLst>
            <pc:docMk/>
            <pc:sldMk cId="420448" sldId="633"/>
            <ac:spMk id="3" creationId="{BE9B5FFD-C2CA-4DA2-AF7C-06F75DE17511}"/>
          </ac:spMkLst>
        </pc:spChg>
        <pc:spChg chg="add mod">
          <ac:chgData name="Alejandro" userId="d318735d-b8e5-4f1a-b3a1-33090e35db06" providerId="ADAL" clId="{F5B953ED-52A5-4DDC-B605-44D8BD85C330}" dt="2021-02-20T17:56:56.365" v="17347" actId="1076"/>
          <ac:spMkLst>
            <pc:docMk/>
            <pc:sldMk cId="420448" sldId="633"/>
            <ac:spMk id="7" creationId="{F6E4BDBF-F2C3-4A39-9C7C-CD1C0FDD6BBE}"/>
          </ac:spMkLst>
        </pc:spChg>
        <pc:spChg chg="add">
          <ac:chgData name="Alejandro" userId="d318735d-b8e5-4f1a-b3a1-33090e35db06" providerId="ADAL" clId="{F5B953ED-52A5-4DDC-B605-44D8BD85C330}" dt="2021-02-20T17:55:54.587" v="17292" actId="26606"/>
          <ac:spMkLst>
            <pc:docMk/>
            <pc:sldMk cId="420448" sldId="633"/>
            <ac:spMk id="12" creationId="{C232B152-3720-4D3B-97ED-45CE5483F16F}"/>
          </ac:spMkLst>
        </pc:spChg>
        <pc:spChg chg="add">
          <ac:chgData name="Alejandro" userId="d318735d-b8e5-4f1a-b3a1-33090e35db06" providerId="ADAL" clId="{F5B953ED-52A5-4DDC-B605-44D8BD85C330}" dt="2021-02-20T17:55:54.587" v="17292" actId="26606"/>
          <ac:spMkLst>
            <pc:docMk/>
            <pc:sldMk cId="420448" sldId="633"/>
            <ac:spMk id="14" creationId="{11BAB570-FF10-4E96-8A3F-FA9804702B89}"/>
          </ac:spMkLst>
        </pc:spChg>
        <pc:spChg chg="add">
          <ac:chgData name="Alejandro" userId="d318735d-b8e5-4f1a-b3a1-33090e35db06" providerId="ADAL" clId="{F5B953ED-52A5-4DDC-B605-44D8BD85C330}" dt="2021-02-20T17:55:54.587" v="17292" actId="26606"/>
          <ac:spMkLst>
            <pc:docMk/>
            <pc:sldMk cId="420448" sldId="633"/>
            <ac:spMk id="16" creationId="{4B9FAFB2-BEB5-4848-8018-BCAD99E2E1AA}"/>
          </ac:spMkLst>
        </pc:spChg>
        <pc:graphicFrameChg chg="add del mod modGraphic">
          <ac:chgData name="Alejandro" userId="d318735d-b8e5-4f1a-b3a1-33090e35db06" providerId="ADAL" clId="{F5B953ED-52A5-4DDC-B605-44D8BD85C330}" dt="2021-02-20T17:48:42.890" v="17174" actId="21"/>
          <ac:graphicFrameMkLst>
            <pc:docMk/>
            <pc:sldMk cId="420448" sldId="633"/>
            <ac:graphicFrameMk id="4" creationId="{C837231D-C1C1-43B4-BF37-FD9CA7FA09E2}"/>
          </ac:graphicFrameMkLst>
        </pc:graphicFrameChg>
        <pc:graphicFrameChg chg="add mod ord modGraphic">
          <ac:chgData name="Alejandro" userId="d318735d-b8e5-4f1a-b3a1-33090e35db06" providerId="ADAL" clId="{F5B953ED-52A5-4DDC-B605-44D8BD85C330}" dt="2021-02-22T10:01:01.285" v="23682" actId="20577"/>
          <ac:graphicFrameMkLst>
            <pc:docMk/>
            <pc:sldMk cId="420448" sldId="633"/>
            <ac:graphicFrameMk id="5" creationId="{DFD1CDFE-0B13-4728-8AEE-B5D6E5D1FF54}"/>
          </ac:graphicFrameMkLst>
        </pc:graphicFrameChg>
      </pc:sldChg>
      <pc:sldChg chg="addSp delSp modSp new del mod modClrScheme chgLayout">
        <pc:chgData name="Alejandro" userId="d318735d-b8e5-4f1a-b3a1-33090e35db06" providerId="ADAL" clId="{F5B953ED-52A5-4DDC-B605-44D8BD85C330}" dt="2021-02-20T18:08:21.763" v="17516" actId="2696"/>
        <pc:sldMkLst>
          <pc:docMk/>
          <pc:sldMk cId="3384445826" sldId="634"/>
        </pc:sldMkLst>
        <pc:spChg chg="del mod ord">
          <ac:chgData name="Alejandro" userId="d318735d-b8e5-4f1a-b3a1-33090e35db06" providerId="ADAL" clId="{F5B953ED-52A5-4DDC-B605-44D8BD85C330}" dt="2021-02-20T18:00:33.601" v="17420" actId="700"/>
          <ac:spMkLst>
            <pc:docMk/>
            <pc:sldMk cId="3384445826" sldId="634"/>
            <ac:spMk id="2" creationId="{C6DB637D-7712-4246-AF87-F5225BE5F009}"/>
          </ac:spMkLst>
        </pc:spChg>
        <pc:spChg chg="del mod ord">
          <ac:chgData name="Alejandro" userId="d318735d-b8e5-4f1a-b3a1-33090e35db06" providerId="ADAL" clId="{F5B953ED-52A5-4DDC-B605-44D8BD85C330}" dt="2021-02-20T18:00:33.601" v="17420" actId="700"/>
          <ac:spMkLst>
            <pc:docMk/>
            <pc:sldMk cId="3384445826" sldId="634"/>
            <ac:spMk id="3" creationId="{692B5ADD-3390-4254-B6D4-EE40F3E9166F}"/>
          </ac:spMkLst>
        </pc:spChg>
        <pc:spChg chg="add mod ord">
          <ac:chgData name="Alejandro" userId="d318735d-b8e5-4f1a-b3a1-33090e35db06" providerId="ADAL" clId="{F5B953ED-52A5-4DDC-B605-44D8BD85C330}" dt="2021-02-20T18:06:29.610" v="17496" actId="21"/>
          <ac:spMkLst>
            <pc:docMk/>
            <pc:sldMk cId="3384445826" sldId="634"/>
            <ac:spMk id="4" creationId="{38743A0D-DC60-49C0-B678-BAE79640FF00}"/>
          </ac:spMkLst>
        </pc:spChg>
        <pc:spChg chg="add del mod ord">
          <ac:chgData name="Alejandro" userId="d318735d-b8e5-4f1a-b3a1-33090e35db06" providerId="ADAL" clId="{F5B953ED-52A5-4DDC-B605-44D8BD85C330}" dt="2021-02-20T18:06:57.892" v="17501" actId="21"/>
          <ac:spMkLst>
            <pc:docMk/>
            <pc:sldMk cId="3384445826" sldId="634"/>
            <ac:spMk id="5" creationId="{EF53E6E8-0270-4EB8-93D1-BD1980A45787}"/>
          </ac:spMkLst>
        </pc:spChg>
        <pc:spChg chg="add del mod ord">
          <ac:chgData name="Alejandro" userId="d318735d-b8e5-4f1a-b3a1-33090e35db06" providerId="ADAL" clId="{F5B953ED-52A5-4DDC-B605-44D8BD85C330}" dt="2021-02-20T18:02:27.695" v="17454" actId="700"/>
          <ac:spMkLst>
            <pc:docMk/>
            <pc:sldMk cId="3384445826" sldId="634"/>
            <ac:spMk id="6" creationId="{35D3E9C0-A8E7-42D5-8C01-ED2CC8CEA480}"/>
          </ac:spMkLst>
        </pc:spChg>
        <pc:spChg chg="add del mod ord">
          <ac:chgData name="Alejandro" userId="d318735d-b8e5-4f1a-b3a1-33090e35db06" providerId="ADAL" clId="{F5B953ED-52A5-4DDC-B605-44D8BD85C330}" dt="2021-02-20T18:02:27.695" v="17454" actId="700"/>
          <ac:spMkLst>
            <pc:docMk/>
            <pc:sldMk cId="3384445826" sldId="634"/>
            <ac:spMk id="7" creationId="{101E30EE-5E7F-4C4B-B144-774FA5799ABC}"/>
          </ac:spMkLst>
        </pc:spChg>
        <pc:spChg chg="add del mod ord">
          <ac:chgData name="Alejandro" userId="d318735d-b8e5-4f1a-b3a1-33090e35db06" providerId="ADAL" clId="{F5B953ED-52A5-4DDC-B605-44D8BD85C330}" dt="2021-02-20T18:06:57.892" v="17501" actId="21"/>
          <ac:spMkLst>
            <pc:docMk/>
            <pc:sldMk cId="3384445826" sldId="634"/>
            <ac:spMk id="8" creationId="{42BED6E4-C6C0-41EE-BC18-A11B00672490}"/>
          </ac:spMkLst>
        </pc:spChg>
        <pc:spChg chg="add mod">
          <ac:chgData name="Alejandro" userId="d318735d-b8e5-4f1a-b3a1-33090e35db06" providerId="ADAL" clId="{F5B953ED-52A5-4DDC-B605-44D8BD85C330}" dt="2021-02-20T18:06:57.892" v="17501" actId="21"/>
          <ac:spMkLst>
            <pc:docMk/>
            <pc:sldMk cId="3384445826" sldId="634"/>
            <ac:spMk id="10" creationId="{5A9E9A7B-206D-4695-A6DC-6F74C6E01AA5}"/>
          </ac:spMkLst>
        </pc:spChg>
        <pc:spChg chg="add mod">
          <ac:chgData name="Alejandro" userId="d318735d-b8e5-4f1a-b3a1-33090e35db06" providerId="ADAL" clId="{F5B953ED-52A5-4DDC-B605-44D8BD85C330}" dt="2021-02-20T18:06:57.892" v="17501" actId="21"/>
          <ac:spMkLst>
            <pc:docMk/>
            <pc:sldMk cId="3384445826" sldId="634"/>
            <ac:spMk id="12" creationId="{EBEAABAC-AB44-45B6-A096-63293084D87B}"/>
          </ac:spMkLst>
        </pc:spChg>
      </pc:sldChg>
      <pc:sldChg chg="addSp delSp modSp add mod ord">
        <pc:chgData name="Alejandro" userId="d318735d-b8e5-4f1a-b3a1-33090e35db06" providerId="ADAL" clId="{F5B953ED-52A5-4DDC-B605-44D8BD85C330}" dt="2021-02-20T18:07:50.737" v="17515" actId="255"/>
        <pc:sldMkLst>
          <pc:docMk/>
          <pc:sldMk cId="962254905" sldId="635"/>
        </pc:sldMkLst>
        <pc:spChg chg="mod">
          <ac:chgData name="Alejandro" userId="d318735d-b8e5-4f1a-b3a1-33090e35db06" providerId="ADAL" clId="{F5B953ED-52A5-4DDC-B605-44D8BD85C330}" dt="2021-02-20T18:06:38.694" v="17497"/>
          <ac:spMkLst>
            <pc:docMk/>
            <pc:sldMk cId="962254905" sldId="635"/>
            <ac:spMk id="4" creationId="{21BF2554-16AD-4777-9476-781B6C6C4D1D}"/>
          </ac:spMkLst>
        </pc:spChg>
        <pc:spChg chg="del">
          <ac:chgData name="Alejandro" userId="d318735d-b8e5-4f1a-b3a1-33090e35db06" providerId="ADAL" clId="{F5B953ED-52A5-4DDC-B605-44D8BD85C330}" dt="2021-02-20T18:06:48.855" v="17500" actId="478"/>
          <ac:spMkLst>
            <pc:docMk/>
            <pc:sldMk cId="962254905" sldId="635"/>
            <ac:spMk id="40" creationId="{7B2562EF-C176-4E09-8B63-961AFE5B3D2A}"/>
          </ac:spMkLst>
        </pc:spChg>
        <pc:spChg chg="add mod">
          <ac:chgData name="Alejandro" userId="d318735d-b8e5-4f1a-b3a1-33090e35db06" providerId="ADAL" clId="{F5B953ED-52A5-4DDC-B605-44D8BD85C330}" dt="2021-02-20T18:07:05.943" v="17504" actId="1076"/>
          <ac:spMkLst>
            <pc:docMk/>
            <pc:sldMk cId="962254905" sldId="635"/>
            <ac:spMk id="43" creationId="{895FDE39-D9FD-457F-8E78-0132CCD8EACE}"/>
          </ac:spMkLst>
        </pc:spChg>
        <pc:spChg chg="add mod">
          <ac:chgData name="Alejandro" userId="d318735d-b8e5-4f1a-b3a1-33090e35db06" providerId="ADAL" clId="{F5B953ED-52A5-4DDC-B605-44D8BD85C330}" dt="2021-02-20T18:07:50.737" v="17515" actId="255"/>
          <ac:spMkLst>
            <pc:docMk/>
            <pc:sldMk cId="962254905" sldId="635"/>
            <ac:spMk id="44" creationId="{D12A042A-1DA1-4C6C-A0E7-8BC575E4ECCE}"/>
          </ac:spMkLst>
        </pc:spChg>
        <pc:picChg chg="del">
          <ac:chgData name="Alejandro" userId="d318735d-b8e5-4f1a-b3a1-33090e35db06" providerId="ADAL" clId="{F5B953ED-52A5-4DDC-B605-44D8BD85C330}" dt="2021-02-20T18:06:44.762" v="17498" actId="478"/>
          <ac:picMkLst>
            <pc:docMk/>
            <pc:sldMk cId="962254905" sldId="635"/>
            <ac:picMk id="7" creationId="{5A7A9E36-78EF-41AD-9798-C8EDF052469D}"/>
          </ac:picMkLst>
        </pc:picChg>
        <pc:picChg chg="del">
          <ac:chgData name="Alejandro" userId="d318735d-b8e5-4f1a-b3a1-33090e35db06" providerId="ADAL" clId="{F5B953ED-52A5-4DDC-B605-44D8BD85C330}" dt="2021-02-20T18:06:47.026" v="17499" actId="478"/>
          <ac:picMkLst>
            <pc:docMk/>
            <pc:sldMk cId="962254905" sldId="635"/>
            <ac:picMk id="42" creationId="{8531CC8D-8ADC-4407-B307-10EE85B2813E}"/>
          </ac:picMkLst>
        </pc:picChg>
      </pc:sldChg>
      <pc:sldChg chg="addSp delSp modSp new mod ord setBg modClrScheme chgLayout">
        <pc:chgData name="Alejandro" userId="d318735d-b8e5-4f1a-b3a1-33090e35db06" providerId="ADAL" clId="{F5B953ED-52A5-4DDC-B605-44D8BD85C330}" dt="2021-02-21T08:57:55.896" v="17948"/>
        <pc:sldMkLst>
          <pc:docMk/>
          <pc:sldMk cId="562158882" sldId="636"/>
        </pc:sldMkLst>
        <pc:spChg chg="del mod ord">
          <ac:chgData name="Alejandro" userId="d318735d-b8e5-4f1a-b3a1-33090e35db06" providerId="ADAL" clId="{F5B953ED-52A5-4DDC-B605-44D8BD85C330}" dt="2021-02-20T18:09:16.827" v="17518" actId="700"/>
          <ac:spMkLst>
            <pc:docMk/>
            <pc:sldMk cId="562158882" sldId="636"/>
            <ac:spMk id="2" creationId="{4C1BF58C-6F23-4B7E-877F-99349B289545}"/>
          </ac:spMkLst>
        </pc:spChg>
        <pc:spChg chg="del mod ord">
          <ac:chgData name="Alejandro" userId="d318735d-b8e5-4f1a-b3a1-33090e35db06" providerId="ADAL" clId="{F5B953ED-52A5-4DDC-B605-44D8BD85C330}" dt="2021-02-20T18:09:16.827" v="17518" actId="700"/>
          <ac:spMkLst>
            <pc:docMk/>
            <pc:sldMk cId="562158882" sldId="636"/>
            <ac:spMk id="3" creationId="{8DBC68D9-5E8F-4CD7-B5CA-3120D5478D2E}"/>
          </ac:spMkLst>
        </pc:spChg>
        <pc:spChg chg="del">
          <ac:chgData name="Alejandro" userId="d318735d-b8e5-4f1a-b3a1-33090e35db06" providerId="ADAL" clId="{F5B953ED-52A5-4DDC-B605-44D8BD85C330}" dt="2021-02-20T18:09:16.827" v="17518" actId="700"/>
          <ac:spMkLst>
            <pc:docMk/>
            <pc:sldMk cId="562158882" sldId="636"/>
            <ac:spMk id="4" creationId="{75A3BE26-BAFD-42BA-8117-0012CB4EB49D}"/>
          </ac:spMkLst>
        </pc:spChg>
        <pc:spChg chg="add mod ord">
          <ac:chgData name="Alejandro" userId="d318735d-b8e5-4f1a-b3a1-33090e35db06" providerId="ADAL" clId="{F5B953ED-52A5-4DDC-B605-44D8BD85C330}" dt="2021-02-20T18:11:59.396" v="17642" actId="26606"/>
          <ac:spMkLst>
            <pc:docMk/>
            <pc:sldMk cId="562158882" sldId="636"/>
            <ac:spMk id="5" creationId="{0B6CCA4C-BF10-40C4-A2A4-9C2BA0845470}"/>
          </ac:spMkLst>
        </pc:spChg>
        <pc:spChg chg="add mod ord">
          <ac:chgData name="Alejandro" userId="d318735d-b8e5-4f1a-b3a1-33090e35db06" providerId="ADAL" clId="{F5B953ED-52A5-4DDC-B605-44D8BD85C330}" dt="2021-02-20T18:16:48.294" v="17869" actId="1076"/>
          <ac:spMkLst>
            <pc:docMk/>
            <pc:sldMk cId="562158882" sldId="636"/>
            <ac:spMk id="6" creationId="{9270C068-C192-4708-B48D-B1095C63F251}"/>
          </ac:spMkLst>
        </pc:spChg>
        <pc:spChg chg="add del">
          <ac:chgData name="Alejandro" userId="d318735d-b8e5-4f1a-b3a1-33090e35db06" providerId="ADAL" clId="{F5B953ED-52A5-4DDC-B605-44D8BD85C330}" dt="2021-02-20T18:16:40.454" v="17863"/>
          <ac:spMkLst>
            <pc:docMk/>
            <pc:sldMk cId="562158882" sldId="636"/>
            <ac:spMk id="7" creationId="{5B699695-C455-4D1B-A0BA-ECF467A33A4A}"/>
          </ac:spMkLst>
        </pc:spChg>
        <pc:spChg chg="add">
          <ac:chgData name="Alejandro" userId="d318735d-b8e5-4f1a-b3a1-33090e35db06" providerId="ADAL" clId="{F5B953ED-52A5-4DDC-B605-44D8BD85C330}" dt="2021-02-20T18:11:59.396" v="17642" actId="26606"/>
          <ac:spMkLst>
            <pc:docMk/>
            <pc:sldMk cId="562158882" sldId="636"/>
            <ac:spMk id="12" creationId="{146B3DF3-4614-46A9-9E5E-D14431DCC694}"/>
          </ac:spMkLst>
        </pc:spChg>
        <pc:grpChg chg="add">
          <ac:chgData name="Alejandro" userId="d318735d-b8e5-4f1a-b3a1-33090e35db06" providerId="ADAL" clId="{F5B953ED-52A5-4DDC-B605-44D8BD85C330}" dt="2021-02-20T18:11:59.396" v="17642" actId="26606"/>
          <ac:grpSpMkLst>
            <pc:docMk/>
            <pc:sldMk cId="562158882" sldId="636"/>
            <ac:grpSpMk id="14" creationId="{96AF5BED-1831-4A88-91BC-55D58BF9F232}"/>
          </ac:grpSpMkLst>
        </pc:grpChg>
        <pc:picChg chg="add">
          <ac:chgData name="Alejandro" userId="d318735d-b8e5-4f1a-b3a1-33090e35db06" providerId="ADAL" clId="{F5B953ED-52A5-4DDC-B605-44D8BD85C330}" dt="2021-02-20T18:11:59.396" v="17642" actId="26606"/>
          <ac:picMkLst>
            <pc:docMk/>
            <pc:sldMk cId="562158882" sldId="636"/>
            <ac:picMk id="8" creationId="{0C149C84-01A3-47A5-8692-E0E2D4575C4E}"/>
          </ac:picMkLst>
        </pc:picChg>
      </pc:sldChg>
      <pc:sldChg chg="addSp delSp modSp new mod ord setBg setClrOvrMap">
        <pc:chgData name="Alejandro" userId="d318735d-b8e5-4f1a-b3a1-33090e35db06" providerId="ADAL" clId="{F5B953ED-52A5-4DDC-B605-44D8BD85C330}" dt="2021-02-21T08:57:55.896" v="17948"/>
        <pc:sldMkLst>
          <pc:docMk/>
          <pc:sldMk cId="3650189306" sldId="637"/>
        </pc:sldMkLst>
        <pc:spChg chg="mod">
          <ac:chgData name="Alejandro" userId="d318735d-b8e5-4f1a-b3a1-33090e35db06" providerId="ADAL" clId="{F5B953ED-52A5-4DDC-B605-44D8BD85C330}" dt="2021-02-20T18:29:59.594" v="17946" actId="26606"/>
          <ac:spMkLst>
            <pc:docMk/>
            <pc:sldMk cId="3650189306" sldId="637"/>
            <ac:spMk id="2" creationId="{3DAD5AC2-50DA-4EA2-8AEB-2FCF7FCDB01A}"/>
          </ac:spMkLst>
        </pc:spChg>
        <pc:spChg chg="mod">
          <ac:chgData name="Alejandro" userId="d318735d-b8e5-4f1a-b3a1-33090e35db06" providerId="ADAL" clId="{F5B953ED-52A5-4DDC-B605-44D8BD85C330}" dt="2021-02-20T18:29:59.594" v="17946" actId="26606"/>
          <ac:spMkLst>
            <pc:docMk/>
            <pc:sldMk cId="3650189306" sldId="637"/>
            <ac:spMk id="3" creationId="{89B8C32A-8C01-40F4-B4DB-231B096ED330}"/>
          </ac:spMkLst>
        </pc:spChg>
        <pc:spChg chg="add del">
          <ac:chgData name="Alejandro" userId="d318735d-b8e5-4f1a-b3a1-33090e35db06" providerId="ADAL" clId="{F5B953ED-52A5-4DDC-B605-44D8BD85C330}" dt="2021-02-20T18:28:33.898" v="17925" actId="22"/>
          <ac:spMkLst>
            <pc:docMk/>
            <pc:sldMk cId="3650189306" sldId="637"/>
            <ac:spMk id="5" creationId="{A0A857A1-F9BE-42AA-9C13-D326DCA1E6FA}"/>
          </ac:spMkLst>
        </pc:spChg>
        <pc:spChg chg="add mod">
          <ac:chgData name="Alejandro" userId="d318735d-b8e5-4f1a-b3a1-33090e35db06" providerId="ADAL" clId="{F5B953ED-52A5-4DDC-B605-44D8BD85C330}" dt="2021-02-20T18:29:59.594" v="17946" actId="26606"/>
          <ac:spMkLst>
            <pc:docMk/>
            <pc:sldMk cId="3650189306" sldId="637"/>
            <ac:spMk id="6" creationId="{7128F20D-D327-4343-85F2-002A2670E040}"/>
          </ac:spMkLst>
        </pc:spChg>
        <pc:spChg chg="add">
          <ac:chgData name="Alejandro" userId="d318735d-b8e5-4f1a-b3a1-33090e35db06" providerId="ADAL" clId="{F5B953ED-52A5-4DDC-B605-44D8BD85C330}" dt="2021-02-20T18:29:59.594" v="17946" actId="26606"/>
          <ac:spMkLst>
            <pc:docMk/>
            <pc:sldMk cId="3650189306" sldId="637"/>
            <ac:spMk id="11" creationId="{10F24D38-B79E-44B4-830E-043F45D96DC2}"/>
          </ac:spMkLst>
        </pc:spChg>
        <pc:cxnChg chg="add">
          <ac:chgData name="Alejandro" userId="d318735d-b8e5-4f1a-b3a1-33090e35db06" providerId="ADAL" clId="{F5B953ED-52A5-4DDC-B605-44D8BD85C330}" dt="2021-02-20T18:29:59.594" v="17946" actId="26606"/>
          <ac:cxnSpMkLst>
            <pc:docMk/>
            <pc:sldMk cId="3650189306" sldId="637"/>
            <ac:cxnSpMk id="13" creationId="{FC469874-256B-45B3-A79C-7591B4BA1ECC}"/>
          </ac:cxnSpMkLst>
        </pc:cxnChg>
      </pc:sldChg>
      <pc:sldChg chg="addSp modSp new mod setBg">
        <pc:chgData name="Alejandro" userId="d318735d-b8e5-4f1a-b3a1-33090e35db06" providerId="ADAL" clId="{F5B953ED-52A5-4DDC-B605-44D8BD85C330}" dt="2021-02-21T09:05:16.033" v="18321" actId="26606"/>
        <pc:sldMkLst>
          <pc:docMk/>
          <pc:sldMk cId="2934835210" sldId="638"/>
        </pc:sldMkLst>
        <pc:spChg chg="mod">
          <ac:chgData name="Alejandro" userId="d318735d-b8e5-4f1a-b3a1-33090e35db06" providerId="ADAL" clId="{F5B953ED-52A5-4DDC-B605-44D8BD85C330}" dt="2021-02-21T09:05:16.033" v="18321" actId="26606"/>
          <ac:spMkLst>
            <pc:docMk/>
            <pc:sldMk cId="2934835210" sldId="638"/>
            <ac:spMk id="2" creationId="{09AE96B2-0027-4465-80EA-CBB80BCF85F3}"/>
          </ac:spMkLst>
        </pc:spChg>
        <pc:spChg chg="mod">
          <ac:chgData name="Alejandro" userId="d318735d-b8e5-4f1a-b3a1-33090e35db06" providerId="ADAL" clId="{F5B953ED-52A5-4DDC-B605-44D8BD85C330}" dt="2021-02-21T09:05:16.033" v="18321" actId="26606"/>
          <ac:spMkLst>
            <pc:docMk/>
            <pc:sldMk cId="2934835210" sldId="638"/>
            <ac:spMk id="3" creationId="{C3E93CE4-BC21-4C63-9042-61696F979521}"/>
          </ac:spMkLst>
        </pc:spChg>
        <pc:spChg chg="add">
          <ac:chgData name="Alejandro" userId="d318735d-b8e5-4f1a-b3a1-33090e35db06" providerId="ADAL" clId="{F5B953ED-52A5-4DDC-B605-44D8BD85C330}" dt="2021-02-21T09:05:16.033" v="18321" actId="26606"/>
          <ac:spMkLst>
            <pc:docMk/>
            <pc:sldMk cId="2934835210" sldId="638"/>
            <ac:spMk id="8" creationId="{07B730BC-B9B7-44AF-9C1F-18798A91F577}"/>
          </ac:spMkLst>
        </pc:spChg>
        <pc:spChg chg="add">
          <ac:chgData name="Alejandro" userId="d318735d-b8e5-4f1a-b3a1-33090e35db06" providerId="ADAL" clId="{F5B953ED-52A5-4DDC-B605-44D8BD85C330}" dt="2021-02-21T09:05:16.033" v="18321" actId="26606"/>
          <ac:spMkLst>
            <pc:docMk/>
            <pc:sldMk cId="2934835210" sldId="638"/>
            <ac:spMk id="10" creationId="{55BEA00D-3D81-4954-A11A-1E1A06543C97}"/>
          </ac:spMkLst>
        </pc:spChg>
        <pc:spChg chg="add">
          <ac:chgData name="Alejandro" userId="d318735d-b8e5-4f1a-b3a1-33090e35db06" providerId="ADAL" clId="{F5B953ED-52A5-4DDC-B605-44D8BD85C330}" dt="2021-02-21T09:05:16.033" v="18321" actId="26606"/>
          <ac:spMkLst>
            <pc:docMk/>
            <pc:sldMk cId="2934835210" sldId="638"/>
            <ac:spMk id="12" creationId="{CC59F35D-3AEE-407C-8DA7-F495CB9B522A}"/>
          </ac:spMkLst>
        </pc:spChg>
        <pc:spChg chg="add">
          <ac:chgData name="Alejandro" userId="d318735d-b8e5-4f1a-b3a1-33090e35db06" providerId="ADAL" clId="{F5B953ED-52A5-4DDC-B605-44D8BD85C330}" dt="2021-02-21T09:05:16.033" v="18321" actId="26606"/>
          <ac:spMkLst>
            <pc:docMk/>
            <pc:sldMk cId="2934835210" sldId="638"/>
            <ac:spMk id="14" creationId="{32C3FE3A-8087-4BDC-BF2B-462E8D8F6FD7}"/>
          </ac:spMkLst>
        </pc:spChg>
      </pc:sldChg>
      <pc:sldChg chg="addSp delSp modSp new mod setBg modClrScheme chgLayout">
        <pc:chgData name="Alejandro" userId="d318735d-b8e5-4f1a-b3a1-33090e35db06" providerId="ADAL" clId="{F5B953ED-52A5-4DDC-B605-44D8BD85C330}" dt="2021-02-21T09:08:37.653" v="18471" actId="26606"/>
        <pc:sldMkLst>
          <pc:docMk/>
          <pc:sldMk cId="2654549421" sldId="639"/>
        </pc:sldMkLst>
        <pc:spChg chg="del mod ord">
          <ac:chgData name="Alejandro" userId="d318735d-b8e5-4f1a-b3a1-33090e35db06" providerId="ADAL" clId="{F5B953ED-52A5-4DDC-B605-44D8BD85C330}" dt="2021-02-21T09:06:12.712" v="18323" actId="700"/>
          <ac:spMkLst>
            <pc:docMk/>
            <pc:sldMk cId="2654549421" sldId="639"/>
            <ac:spMk id="2" creationId="{F11E4219-16CA-4F04-A70F-8ABD6D16E1CD}"/>
          </ac:spMkLst>
        </pc:spChg>
        <pc:spChg chg="del mod ord">
          <ac:chgData name="Alejandro" userId="d318735d-b8e5-4f1a-b3a1-33090e35db06" providerId="ADAL" clId="{F5B953ED-52A5-4DDC-B605-44D8BD85C330}" dt="2021-02-21T09:06:12.712" v="18323" actId="700"/>
          <ac:spMkLst>
            <pc:docMk/>
            <pc:sldMk cId="2654549421" sldId="639"/>
            <ac:spMk id="3" creationId="{0ACDF434-E068-43A3-BEF1-8CEE9FFD7092}"/>
          </ac:spMkLst>
        </pc:spChg>
        <pc:spChg chg="del">
          <ac:chgData name="Alejandro" userId="d318735d-b8e5-4f1a-b3a1-33090e35db06" providerId="ADAL" clId="{F5B953ED-52A5-4DDC-B605-44D8BD85C330}" dt="2021-02-21T09:06:12.712" v="18323" actId="700"/>
          <ac:spMkLst>
            <pc:docMk/>
            <pc:sldMk cId="2654549421" sldId="639"/>
            <ac:spMk id="4" creationId="{58B8E266-DA77-459B-A3F0-20AA08DF6FEE}"/>
          </ac:spMkLst>
        </pc:spChg>
        <pc:spChg chg="add mod ord">
          <ac:chgData name="Alejandro" userId="d318735d-b8e5-4f1a-b3a1-33090e35db06" providerId="ADAL" clId="{F5B953ED-52A5-4DDC-B605-44D8BD85C330}" dt="2021-02-21T09:08:37.653" v="18471" actId="26606"/>
          <ac:spMkLst>
            <pc:docMk/>
            <pc:sldMk cId="2654549421" sldId="639"/>
            <ac:spMk id="5" creationId="{DF1281EB-389C-4D2C-966F-AE27584A0013}"/>
          </ac:spMkLst>
        </pc:spChg>
        <pc:spChg chg="add mod ord">
          <ac:chgData name="Alejandro" userId="d318735d-b8e5-4f1a-b3a1-33090e35db06" providerId="ADAL" clId="{F5B953ED-52A5-4DDC-B605-44D8BD85C330}" dt="2021-02-21T09:08:37.653" v="18471" actId="26606"/>
          <ac:spMkLst>
            <pc:docMk/>
            <pc:sldMk cId="2654549421" sldId="639"/>
            <ac:spMk id="6" creationId="{C5DEE140-1BE6-4AFB-806F-8D237EF98661}"/>
          </ac:spMkLst>
        </pc:spChg>
        <pc:spChg chg="add">
          <ac:chgData name="Alejandro" userId="d318735d-b8e5-4f1a-b3a1-33090e35db06" providerId="ADAL" clId="{F5B953ED-52A5-4DDC-B605-44D8BD85C330}" dt="2021-02-21T09:08:37.653" v="18471" actId="26606"/>
          <ac:spMkLst>
            <pc:docMk/>
            <pc:sldMk cId="2654549421" sldId="639"/>
            <ac:spMk id="11" creationId="{09588DA8-065E-4F6F-8EFD-43104AB2E0CF}"/>
          </ac:spMkLst>
        </pc:spChg>
        <pc:spChg chg="add">
          <ac:chgData name="Alejandro" userId="d318735d-b8e5-4f1a-b3a1-33090e35db06" providerId="ADAL" clId="{F5B953ED-52A5-4DDC-B605-44D8BD85C330}" dt="2021-02-21T09:08:37.653" v="18471" actId="26606"/>
          <ac:spMkLst>
            <pc:docMk/>
            <pc:sldMk cId="2654549421" sldId="639"/>
            <ac:spMk id="13" creationId="{C4285719-470E-454C-AF62-8323075F1F5B}"/>
          </ac:spMkLst>
        </pc:spChg>
        <pc:spChg chg="add">
          <ac:chgData name="Alejandro" userId="d318735d-b8e5-4f1a-b3a1-33090e35db06" providerId="ADAL" clId="{F5B953ED-52A5-4DDC-B605-44D8BD85C330}" dt="2021-02-21T09:08:37.653" v="18471" actId="26606"/>
          <ac:spMkLst>
            <pc:docMk/>
            <pc:sldMk cId="2654549421" sldId="639"/>
            <ac:spMk id="15" creationId="{CD9FE4EF-C4D8-49A0-B2FF-81D8DB7D8A24}"/>
          </ac:spMkLst>
        </pc:spChg>
        <pc:spChg chg="add">
          <ac:chgData name="Alejandro" userId="d318735d-b8e5-4f1a-b3a1-33090e35db06" providerId="ADAL" clId="{F5B953ED-52A5-4DDC-B605-44D8BD85C330}" dt="2021-02-21T09:08:37.653" v="18471" actId="26606"/>
          <ac:spMkLst>
            <pc:docMk/>
            <pc:sldMk cId="2654549421" sldId="639"/>
            <ac:spMk id="17" creationId="{4300840D-0A0B-4512-BACA-B439D5B9C57C}"/>
          </ac:spMkLst>
        </pc:spChg>
        <pc:spChg chg="add">
          <ac:chgData name="Alejandro" userId="d318735d-b8e5-4f1a-b3a1-33090e35db06" providerId="ADAL" clId="{F5B953ED-52A5-4DDC-B605-44D8BD85C330}" dt="2021-02-21T09:08:37.653" v="18471" actId="26606"/>
          <ac:spMkLst>
            <pc:docMk/>
            <pc:sldMk cId="2654549421" sldId="639"/>
            <ac:spMk id="19" creationId="{D2B78728-A580-49A7-84F9-6EF6F583ADE0}"/>
          </ac:spMkLst>
        </pc:spChg>
        <pc:spChg chg="add">
          <ac:chgData name="Alejandro" userId="d318735d-b8e5-4f1a-b3a1-33090e35db06" providerId="ADAL" clId="{F5B953ED-52A5-4DDC-B605-44D8BD85C330}" dt="2021-02-21T09:08:37.653" v="18471" actId="26606"/>
          <ac:spMkLst>
            <pc:docMk/>
            <pc:sldMk cId="2654549421" sldId="639"/>
            <ac:spMk id="21" creationId="{38FAA1A1-D861-433F-88FA-1E9D6FD31D11}"/>
          </ac:spMkLst>
        </pc:spChg>
        <pc:spChg chg="add">
          <ac:chgData name="Alejandro" userId="d318735d-b8e5-4f1a-b3a1-33090e35db06" providerId="ADAL" clId="{F5B953ED-52A5-4DDC-B605-44D8BD85C330}" dt="2021-02-21T09:08:37.653" v="18471" actId="26606"/>
          <ac:spMkLst>
            <pc:docMk/>
            <pc:sldMk cId="2654549421" sldId="639"/>
            <ac:spMk id="23" creationId="{8D71EDA1-87BF-4D5D-AB79-F346FD19278A}"/>
          </ac:spMkLst>
        </pc:spChg>
      </pc:sldChg>
      <pc:sldChg chg="addSp modSp new mod setBg">
        <pc:chgData name="Alejandro" userId="d318735d-b8e5-4f1a-b3a1-33090e35db06" providerId="ADAL" clId="{F5B953ED-52A5-4DDC-B605-44D8BD85C330}" dt="2021-02-21T09:40:05.884" v="18718" actId="20577"/>
        <pc:sldMkLst>
          <pc:docMk/>
          <pc:sldMk cId="3311955499" sldId="640"/>
        </pc:sldMkLst>
        <pc:spChg chg="mod">
          <ac:chgData name="Alejandro" userId="d318735d-b8e5-4f1a-b3a1-33090e35db06" providerId="ADAL" clId="{F5B953ED-52A5-4DDC-B605-44D8BD85C330}" dt="2021-02-21T09:35:27.792" v="18544" actId="26606"/>
          <ac:spMkLst>
            <pc:docMk/>
            <pc:sldMk cId="3311955499" sldId="640"/>
            <ac:spMk id="2" creationId="{68AB34E9-426D-4CCB-952E-E23417426852}"/>
          </ac:spMkLst>
        </pc:spChg>
        <pc:spChg chg="mod ord">
          <ac:chgData name="Alejandro" userId="d318735d-b8e5-4f1a-b3a1-33090e35db06" providerId="ADAL" clId="{F5B953ED-52A5-4DDC-B605-44D8BD85C330}" dt="2021-02-21T09:40:05.884" v="18718" actId="20577"/>
          <ac:spMkLst>
            <pc:docMk/>
            <pc:sldMk cId="3311955499" sldId="640"/>
            <ac:spMk id="3" creationId="{10CC005C-A59B-4EE9-B620-2E71879B5643}"/>
          </ac:spMkLst>
        </pc:spChg>
        <pc:spChg chg="add">
          <ac:chgData name="Alejandro" userId="d318735d-b8e5-4f1a-b3a1-33090e35db06" providerId="ADAL" clId="{F5B953ED-52A5-4DDC-B605-44D8BD85C330}" dt="2021-02-21T09:35:27.792" v="18544" actId="26606"/>
          <ac:spMkLst>
            <pc:docMk/>
            <pc:sldMk cId="3311955499" sldId="640"/>
            <ac:spMk id="12" creationId="{33CD251C-A887-4D2F-925B-FC097198538B}"/>
          </ac:spMkLst>
        </pc:spChg>
        <pc:spChg chg="add mod">
          <ac:chgData name="Alejandro" userId="d318735d-b8e5-4f1a-b3a1-33090e35db06" providerId="ADAL" clId="{F5B953ED-52A5-4DDC-B605-44D8BD85C330}" dt="2021-02-21T09:38:39.970" v="18577" actId="1076"/>
          <ac:spMkLst>
            <pc:docMk/>
            <pc:sldMk cId="3311955499" sldId="640"/>
            <ac:spMk id="13" creationId="{1887AC86-FABE-46BC-8278-5C0F41E642E3}"/>
          </ac:spMkLst>
        </pc:spChg>
        <pc:spChg chg="add">
          <ac:chgData name="Alejandro" userId="d318735d-b8e5-4f1a-b3a1-33090e35db06" providerId="ADAL" clId="{F5B953ED-52A5-4DDC-B605-44D8BD85C330}" dt="2021-02-21T09:35:27.792" v="18544" actId="26606"/>
          <ac:spMkLst>
            <pc:docMk/>
            <pc:sldMk cId="3311955499" sldId="640"/>
            <ac:spMk id="14" creationId="{3B2069EE-A08E-44F0-B3F9-3CF8CC2DCAD5}"/>
          </ac:spMkLst>
        </pc:spChg>
        <pc:spChg chg="add mod">
          <ac:chgData name="Alejandro" userId="d318735d-b8e5-4f1a-b3a1-33090e35db06" providerId="ADAL" clId="{F5B953ED-52A5-4DDC-B605-44D8BD85C330}" dt="2021-02-21T09:38:39.970" v="18577" actId="1076"/>
          <ac:spMkLst>
            <pc:docMk/>
            <pc:sldMk cId="3311955499" sldId="640"/>
            <ac:spMk id="15" creationId="{CA58D8FF-4076-4185-B5B2-A1A0EED310DD}"/>
          </ac:spMkLst>
        </pc:spChg>
        <pc:spChg chg="add mod">
          <ac:chgData name="Alejandro" userId="d318735d-b8e5-4f1a-b3a1-33090e35db06" providerId="ADAL" clId="{F5B953ED-52A5-4DDC-B605-44D8BD85C330}" dt="2021-02-21T09:38:39.970" v="18577" actId="1076"/>
          <ac:spMkLst>
            <pc:docMk/>
            <pc:sldMk cId="3311955499" sldId="640"/>
            <ac:spMk id="19" creationId="{34EF3CF3-C7C7-4923-85B1-D3C4FEEE4C2A}"/>
          </ac:spMkLst>
        </pc:spChg>
        <pc:spChg chg="add mod">
          <ac:chgData name="Alejandro" userId="d318735d-b8e5-4f1a-b3a1-33090e35db06" providerId="ADAL" clId="{F5B953ED-52A5-4DDC-B605-44D8BD85C330}" dt="2021-02-21T09:38:39.970" v="18577" actId="1076"/>
          <ac:spMkLst>
            <pc:docMk/>
            <pc:sldMk cId="3311955499" sldId="640"/>
            <ac:spMk id="20" creationId="{6A15859A-DB39-4216-8968-C7450DAEC15E}"/>
          </ac:spMkLst>
        </pc:spChg>
        <pc:grpChg chg="add">
          <ac:chgData name="Alejandro" userId="d318735d-b8e5-4f1a-b3a1-33090e35db06" providerId="ADAL" clId="{F5B953ED-52A5-4DDC-B605-44D8BD85C330}" dt="2021-02-21T09:35:27.792" v="18544" actId="26606"/>
          <ac:grpSpMkLst>
            <pc:docMk/>
            <pc:sldMk cId="3311955499" sldId="640"/>
            <ac:grpSpMk id="16" creationId="{9C6E8597-0CCE-4A8A-9326-AA52691A1C81}"/>
          </ac:grpSpMkLst>
        </pc:grpChg>
        <pc:picChg chg="add mod">
          <ac:chgData name="Alejandro" userId="d318735d-b8e5-4f1a-b3a1-33090e35db06" providerId="ADAL" clId="{F5B953ED-52A5-4DDC-B605-44D8BD85C330}" dt="2021-02-21T09:38:39.970" v="18577" actId="1076"/>
          <ac:picMkLst>
            <pc:docMk/>
            <pc:sldMk cId="3311955499" sldId="640"/>
            <ac:picMk id="5" creationId="{63FF5437-53C6-4A5D-957A-0CFD7340FFFE}"/>
          </ac:picMkLst>
        </pc:picChg>
        <pc:picChg chg="add mod">
          <ac:chgData name="Alejandro" userId="d318735d-b8e5-4f1a-b3a1-33090e35db06" providerId="ADAL" clId="{F5B953ED-52A5-4DDC-B605-44D8BD85C330}" dt="2021-02-21T09:38:39.970" v="18577" actId="1076"/>
          <ac:picMkLst>
            <pc:docMk/>
            <pc:sldMk cId="3311955499" sldId="640"/>
            <ac:picMk id="7" creationId="{7BB2097E-4C8B-4F2F-8FC5-6F98686B0EFD}"/>
          </ac:picMkLst>
        </pc:picChg>
      </pc:sldChg>
      <pc:sldChg chg="addSp delSp modSp new mod modClrScheme chgLayout">
        <pc:chgData name="Alejandro" userId="d318735d-b8e5-4f1a-b3a1-33090e35db06" providerId="ADAL" clId="{F5B953ED-52A5-4DDC-B605-44D8BD85C330}" dt="2021-02-21T10:48:40.496" v="19248" actId="1076"/>
        <pc:sldMkLst>
          <pc:docMk/>
          <pc:sldMk cId="1067567137" sldId="641"/>
        </pc:sldMkLst>
        <pc:spChg chg="mod ord">
          <ac:chgData name="Alejandro" userId="d318735d-b8e5-4f1a-b3a1-33090e35db06" providerId="ADAL" clId="{F5B953ED-52A5-4DDC-B605-44D8BD85C330}" dt="2021-02-21T10:37:26.482" v="18775" actId="700"/>
          <ac:spMkLst>
            <pc:docMk/>
            <pc:sldMk cId="1067567137" sldId="641"/>
            <ac:spMk id="2" creationId="{B6FC227F-AD6E-4ACE-9E02-87C2B943FBDE}"/>
          </ac:spMkLst>
        </pc:spChg>
        <pc:spChg chg="del">
          <ac:chgData name="Alejandro" userId="d318735d-b8e5-4f1a-b3a1-33090e35db06" providerId="ADAL" clId="{F5B953ED-52A5-4DDC-B605-44D8BD85C330}" dt="2021-02-21T10:33:48.847" v="18733" actId="700"/>
          <ac:spMkLst>
            <pc:docMk/>
            <pc:sldMk cId="1067567137" sldId="641"/>
            <ac:spMk id="3" creationId="{7A13C759-78AD-48B0-B406-67DF0276329E}"/>
          </ac:spMkLst>
        </pc:spChg>
        <pc:spChg chg="add mod">
          <ac:chgData name="Alejandro" userId="d318735d-b8e5-4f1a-b3a1-33090e35db06" providerId="ADAL" clId="{F5B953ED-52A5-4DDC-B605-44D8BD85C330}" dt="2021-02-21T10:38:24.926" v="18841" actId="1076"/>
          <ac:spMkLst>
            <pc:docMk/>
            <pc:sldMk cId="1067567137" sldId="641"/>
            <ac:spMk id="4" creationId="{ADFE78F1-0765-4F53-A70C-59E978EF9662}"/>
          </ac:spMkLst>
        </pc:spChg>
        <pc:spChg chg="add mod">
          <ac:chgData name="Alejandro" userId="d318735d-b8e5-4f1a-b3a1-33090e35db06" providerId="ADAL" clId="{F5B953ED-52A5-4DDC-B605-44D8BD85C330}" dt="2021-02-21T10:38:24.926" v="18841" actId="1076"/>
          <ac:spMkLst>
            <pc:docMk/>
            <pc:sldMk cId="1067567137" sldId="641"/>
            <ac:spMk id="5" creationId="{85BAB4F9-4C30-4653-9B03-04AD324A048D}"/>
          </ac:spMkLst>
        </pc:spChg>
        <pc:spChg chg="add mod ord">
          <ac:chgData name="Alejandro" userId="d318735d-b8e5-4f1a-b3a1-33090e35db06" providerId="ADAL" clId="{F5B953ED-52A5-4DDC-B605-44D8BD85C330}" dt="2021-02-21T10:47:55.549" v="19237" actId="20577"/>
          <ac:spMkLst>
            <pc:docMk/>
            <pc:sldMk cId="1067567137" sldId="641"/>
            <ac:spMk id="6" creationId="{0DA0E17B-EC61-474F-8C0E-E53EA0404B11}"/>
          </ac:spMkLst>
        </pc:spChg>
        <pc:spChg chg="add mod">
          <ac:chgData name="Alejandro" userId="d318735d-b8e5-4f1a-b3a1-33090e35db06" providerId="ADAL" clId="{F5B953ED-52A5-4DDC-B605-44D8BD85C330}" dt="2021-02-21T10:45:10.397" v="19042" actId="20577"/>
          <ac:spMkLst>
            <pc:docMk/>
            <pc:sldMk cId="1067567137" sldId="641"/>
            <ac:spMk id="7" creationId="{4244510C-5DA5-4F17-A0BA-C7742B94A650}"/>
          </ac:spMkLst>
        </pc:spChg>
        <pc:spChg chg="add mod">
          <ac:chgData name="Alejandro" userId="d318735d-b8e5-4f1a-b3a1-33090e35db06" providerId="ADAL" clId="{F5B953ED-52A5-4DDC-B605-44D8BD85C330}" dt="2021-02-21T10:48:40.496" v="19248" actId="1076"/>
          <ac:spMkLst>
            <pc:docMk/>
            <pc:sldMk cId="1067567137" sldId="641"/>
            <ac:spMk id="9" creationId="{A3FBD605-0AB2-43D6-8086-615EFA273553}"/>
          </ac:spMkLst>
        </pc:spChg>
      </pc:sldChg>
      <pc:sldChg chg="addSp modSp new mod ord setBg">
        <pc:chgData name="Alejandro" userId="d318735d-b8e5-4f1a-b3a1-33090e35db06" providerId="ADAL" clId="{F5B953ED-52A5-4DDC-B605-44D8BD85C330}" dt="2021-02-21T10:53:32.463" v="19377" actId="1076"/>
        <pc:sldMkLst>
          <pc:docMk/>
          <pc:sldMk cId="1981079038" sldId="642"/>
        </pc:sldMkLst>
        <pc:spChg chg="mod">
          <ac:chgData name="Alejandro" userId="d318735d-b8e5-4f1a-b3a1-33090e35db06" providerId="ADAL" clId="{F5B953ED-52A5-4DDC-B605-44D8BD85C330}" dt="2021-02-21T10:53:28.534" v="19376" actId="26606"/>
          <ac:spMkLst>
            <pc:docMk/>
            <pc:sldMk cId="1981079038" sldId="642"/>
            <ac:spMk id="2" creationId="{9BF42551-68F8-4EC3-A894-52272A6FB650}"/>
          </ac:spMkLst>
        </pc:spChg>
        <pc:spChg chg="mod">
          <ac:chgData name="Alejandro" userId="d318735d-b8e5-4f1a-b3a1-33090e35db06" providerId="ADAL" clId="{F5B953ED-52A5-4DDC-B605-44D8BD85C330}" dt="2021-02-21T10:53:28.534" v="19376" actId="26606"/>
          <ac:spMkLst>
            <pc:docMk/>
            <pc:sldMk cId="1981079038" sldId="642"/>
            <ac:spMk id="3" creationId="{647ABDC3-88A2-4259-8823-C1A0C98B2B7F}"/>
          </ac:spMkLst>
        </pc:spChg>
        <pc:spChg chg="add">
          <ac:chgData name="Alejandro" userId="d318735d-b8e5-4f1a-b3a1-33090e35db06" providerId="ADAL" clId="{F5B953ED-52A5-4DDC-B605-44D8BD85C330}" dt="2021-02-21T10:53:28.534" v="19376" actId="26606"/>
          <ac:spMkLst>
            <pc:docMk/>
            <pc:sldMk cId="1981079038" sldId="642"/>
            <ac:spMk id="9" creationId="{33CD251C-A887-4D2F-925B-FC097198538B}"/>
          </ac:spMkLst>
        </pc:spChg>
        <pc:spChg chg="add">
          <ac:chgData name="Alejandro" userId="d318735d-b8e5-4f1a-b3a1-33090e35db06" providerId="ADAL" clId="{F5B953ED-52A5-4DDC-B605-44D8BD85C330}" dt="2021-02-21T10:53:28.534" v="19376" actId="26606"/>
          <ac:spMkLst>
            <pc:docMk/>
            <pc:sldMk cId="1981079038" sldId="642"/>
            <ac:spMk id="11" creationId="{B19D093C-27FB-4032-B282-42C4563F257C}"/>
          </ac:spMkLst>
        </pc:spChg>
        <pc:grpChg chg="add">
          <ac:chgData name="Alejandro" userId="d318735d-b8e5-4f1a-b3a1-33090e35db06" providerId="ADAL" clId="{F5B953ED-52A5-4DDC-B605-44D8BD85C330}" dt="2021-02-21T10:53:28.534" v="19376" actId="26606"/>
          <ac:grpSpMkLst>
            <pc:docMk/>
            <pc:sldMk cId="1981079038" sldId="642"/>
            <ac:grpSpMk id="13" creationId="{35EE815E-1BD3-4777-B652-6D98825BF66B}"/>
          </ac:grpSpMkLst>
        </pc:grpChg>
        <pc:graphicFrameChg chg="add mod modGraphic">
          <ac:chgData name="Alejandro" userId="d318735d-b8e5-4f1a-b3a1-33090e35db06" providerId="ADAL" clId="{F5B953ED-52A5-4DDC-B605-44D8BD85C330}" dt="2021-02-21T10:53:32.463" v="19377" actId="1076"/>
          <ac:graphicFrameMkLst>
            <pc:docMk/>
            <pc:sldMk cId="1981079038" sldId="642"/>
            <ac:graphicFrameMk id="4" creationId="{A926239E-81A4-490F-814E-455BC6CD1918}"/>
          </ac:graphicFrameMkLst>
        </pc:graphicFrameChg>
      </pc:sldChg>
      <pc:sldChg chg="addSp delSp modSp add mod">
        <pc:chgData name="Alejandro" userId="d318735d-b8e5-4f1a-b3a1-33090e35db06" providerId="ADAL" clId="{F5B953ED-52A5-4DDC-B605-44D8BD85C330}" dt="2021-02-21T12:10:08.128" v="19967" actId="27636"/>
        <pc:sldMkLst>
          <pc:docMk/>
          <pc:sldMk cId="998030434" sldId="643"/>
        </pc:sldMkLst>
        <pc:spChg chg="mod">
          <ac:chgData name="Alejandro" userId="d318735d-b8e5-4f1a-b3a1-33090e35db06" providerId="ADAL" clId="{F5B953ED-52A5-4DDC-B605-44D8BD85C330}" dt="2021-02-21T12:04:18.836" v="19714" actId="20577"/>
          <ac:spMkLst>
            <pc:docMk/>
            <pc:sldMk cId="998030434" sldId="643"/>
            <ac:spMk id="2" creationId="{88AEA14C-5323-49DF-9064-21A9EE43D9CF}"/>
          </ac:spMkLst>
        </pc:spChg>
        <pc:spChg chg="del">
          <ac:chgData name="Alejandro" userId="d318735d-b8e5-4f1a-b3a1-33090e35db06" providerId="ADAL" clId="{F5B953ED-52A5-4DDC-B605-44D8BD85C330}" dt="2021-02-21T12:04:27.830" v="19715" actId="478"/>
          <ac:spMkLst>
            <pc:docMk/>
            <pc:sldMk cId="998030434" sldId="643"/>
            <ac:spMk id="6" creationId="{030B07D9-EC6C-4011-BF49-F8C84F9687C1}"/>
          </ac:spMkLst>
        </pc:spChg>
        <pc:spChg chg="del mod">
          <ac:chgData name="Alejandro" userId="d318735d-b8e5-4f1a-b3a1-33090e35db06" providerId="ADAL" clId="{F5B953ED-52A5-4DDC-B605-44D8BD85C330}" dt="2021-02-21T12:04:36.608" v="19717" actId="478"/>
          <ac:spMkLst>
            <pc:docMk/>
            <pc:sldMk cId="998030434" sldId="643"/>
            <ac:spMk id="8" creationId="{EC56B58A-82C4-4B90-A3F3-641338EC8CA3}"/>
          </ac:spMkLst>
        </pc:spChg>
        <pc:spChg chg="add mod">
          <ac:chgData name="Alejandro" userId="d318735d-b8e5-4f1a-b3a1-33090e35db06" providerId="ADAL" clId="{F5B953ED-52A5-4DDC-B605-44D8BD85C330}" dt="2021-02-21T12:07:48.831" v="19789" actId="1076"/>
          <ac:spMkLst>
            <pc:docMk/>
            <pc:sldMk cId="998030434" sldId="643"/>
            <ac:spMk id="9" creationId="{4F3B246D-44A5-4A14-9197-910D275C0CCF}"/>
          </ac:spMkLst>
        </pc:spChg>
        <pc:spChg chg="mod">
          <ac:chgData name="Alejandro" userId="d318735d-b8e5-4f1a-b3a1-33090e35db06" providerId="ADAL" clId="{F5B953ED-52A5-4DDC-B605-44D8BD85C330}" dt="2021-02-21T12:10:08.128" v="19967" actId="27636"/>
          <ac:spMkLst>
            <pc:docMk/>
            <pc:sldMk cId="998030434" sldId="643"/>
            <ac:spMk id="11" creationId="{0D18BF57-CBA5-43AD-BE50-68BA93BFB54E}"/>
          </ac:spMkLst>
        </pc:spChg>
      </pc:sldChg>
      <pc:sldChg chg="addSp delSp modSp new mod setBg modClrScheme chgLayout">
        <pc:chgData name="Alejandro" userId="d318735d-b8e5-4f1a-b3a1-33090e35db06" providerId="ADAL" clId="{F5B953ED-52A5-4DDC-B605-44D8BD85C330}" dt="2021-02-21T18:18:22.901" v="20018" actId="26606"/>
        <pc:sldMkLst>
          <pc:docMk/>
          <pc:sldMk cId="971480408" sldId="644"/>
        </pc:sldMkLst>
        <pc:spChg chg="del mod ord">
          <ac:chgData name="Alejandro" userId="d318735d-b8e5-4f1a-b3a1-33090e35db06" providerId="ADAL" clId="{F5B953ED-52A5-4DDC-B605-44D8BD85C330}" dt="2021-02-21T18:15:42.811" v="19969" actId="700"/>
          <ac:spMkLst>
            <pc:docMk/>
            <pc:sldMk cId="971480408" sldId="644"/>
            <ac:spMk id="2" creationId="{6073BD31-AE21-4D62-B4BF-889E92C59BE0}"/>
          </ac:spMkLst>
        </pc:spChg>
        <pc:spChg chg="del mod ord">
          <ac:chgData name="Alejandro" userId="d318735d-b8e5-4f1a-b3a1-33090e35db06" providerId="ADAL" clId="{F5B953ED-52A5-4DDC-B605-44D8BD85C330}" dt="2021-02-21T18:15:42.811" v="19969" actId="700"/>
          <ac:spMkLst>
            <pc:docMk/>
            <pc:sldMk cId="971480408" sldId="644"/>
            <ac:spMk id="3" creationId="{D705A211-BBED-41C9-B145-D6CEF7A82493}"/>
          </ac:spMkLst>
        </pc:spChg>
        <pc:spChg chg="add mod ord">
          <ac:chgData name="Alejandro" userId="d318735d-b8e5-4f1a-b3a1-33090e35db06" providerId="ADAL" clId="{F5B953ED-52A5-4DDC-B605-44D8BD85C330}" dt="2021-02-21T18:18:22.901" v="20018" actId="26606"/>
          <ac:spMkLst>
            <pc:docMk/>
            <pc:sldMk cId="971480408" sldId="644"/>
            <ac:spMk id="4" creationId="{F95E3FA0-7E85-4CB3-8553-1C304747E84C}"/>
          </ac:spMkLst>
        </pc:spChg>
        <pc:spChg chg="add mod ord">
          <ac:chgData name="Alejandro" userId="d318735d-b8e5-4f1a-b3a1-33090e35db06" providerId="ADAL" clId="{F5B953ED-52A5-4DDC-B605-44D8BD85C330}" dt="2021-02-21T18:18:22.901" v="20018" actId="26606"/>
          <ac:spMkLst>
            <pc:docMk/>
            <pc:sldMk cId="971480408" sldId="644"/>
            <ac:spMk id="5" creationId="{44940DFD-1D5E-4E54-98DE-BEC5901E2B07}"/>
          </ac:spMkLst>
        </pc:spChg>
        <pc:spChg chg="add">
          <ac:chgData name="Alejandro" userId="d318735d-b8e5-4f1a-b3a1-33090e35db06" providerId="ADAL" clId="{F5B953ED-52A5-4DDC-B605-44D8BD85C330}" dt="2021-02-21T18:18:22.901" v="20018" actId="26606"/>
          <ac:spMkLst>
            <pc:docMk/>
            <pc:sldMk cId="971480408" sldId="644"/>
            <ac:spMk id="10" creationId="{4351DFE5-F63D-4BE0-BDA9-E3EB88F01AA5}"/>
          </ac:spMkLst>
        </pc:spChg>
        <pc:picChg chg="add">
          <ac:chgData name="Alejandro" userId="d318735d-b8e5-4f1a-b3a1-33090e35db06" providerId="ADAL" clId="{F5B953ED-52A5-4DDC-B605-44D8BD85C330}" dt="2021-02-21T18:18:22.901" v="20018" actId="26606"/>
          <ac:picMkLst>
            <pc:docMk/>
            <pc:sldMk cId="971480408" sldId="644"/>
            <ac:picMk id="12" creationId="{3AA16612-ACD2-4A16-8F2B-4514FD6BF28F}"/>
          </ac:picMkLst>
        </pc:picChg>
      </pc:sldChg>
      <pc:sldChg chg="addSp modSp new mod setBg">
        <pc:chgData name="Alejandro" userId="d318735d-b8e5-4f1a-b3a1-33090e35db06" providerId="ADAL" clId="{F5B953ED-52A5-4DDC-B605-44D8BD85C330}" dt="2021-02-21T18:20:28.136" v="20059" actId="26606"/>
        <pc:sldMkLst>
          <pc:docMk/>
          <pc:sldMk cId="2517671496" sldId="645"/>
        </pc:sldMkLst>
        <pc:spChg chg="mod">
          <ac:chgData name="Alejandro" userId="d318735d-b8e5-4f1a-b3a1-33090e35db06" providerId="ADAL" clId="{F5B953ED-52A5-4DDC-B605-44D8BD85C330}" dt="2021-02-21T18:20:28.136" v="20059" actId="26606"/>
          <ac:spMkLst>
            <pc:docMk/>
            <pc:sldMk cId="2517671496" sldId="645"/>
            <ac:spMk id="2" creationId="{91C2DE8A-031F-4192-B55A-00BC1E837108}"/>
          </ac:spMkLst>
        </pc:spChg>
        <pc:spChg chg="mod ord">
          <ac:chgData name="Alejandro" userId="d318735d-b8e5-4f1a-b3a1-33090e35db06" providerId="ADAL" clId="{F5B953ED-52A5-4DDC-B605-44D8BD85C330}" dt="2021-02-21T18:20:28.136" v="20059" actId="26606"/>
          <ac:spMkLst>
            <pc:docMk/>
            <pc:sldMk cId="2517671496" sldId="645"/>
            <ac:spMk id="3" creationId="{27DF78DC-819D-4701-BCAE-29C09718E6A9}"/>
          </ac:spMkLst>
        </pc:spChg>
        <pc:spChg chg="add">
          <ac:chgData name="Alejandro" userId="d318735d-b8e5-4f1a-b3a1-33090e35db06" providerId="ADAL" clId="{F5B953ED-52A5-4DDC-B605-44D8BD85C330}" dt="2021-02-21T18:20:28.136" v="20059" actId="26606"/>
          <ac:spMkLst>
            <pc:docMk/>
            <pc:sldMk cId="2517671496" sldId="645"/>
            <ac:spMk id="71" creationId="{33CD251C-A887-4D2F-925B-FC097198538B}"/>
          </ac:spMkLst>
        </pc:spChg>
        <pc:spChg chg="add">
          <ac:chgData name="Alejandro" userId="d318735d-b8e5-4f1a-b3a1-33090e35db06" providerId="ADAL" clId="{F5B953ED-52A5-4DDC-B605-44D8BD85C330}" dt="2021-02-21T18:20:28.136" v="20059" actId="26606"/>
          <ac:spMkLst>
            <pc:docMk/>
            <pc:sldMk cId="2517671496" sldId="645"/>
            <ac:spMk id="73" creationId="{3B2069EE-A08E-44F0-B3F9-3CF8CC2DCAD5}"/>
          </ac:spMkLst>
        </pc:spChg>
        <pc:grpChg chg="add">
          <ac:chgData name="Alejandro" userId="d318735d-b8e5-4f1a-b3a1-33090e35db06" providerId="ADAL" clId="{F5B953ED-52A5-4DDC-B605-44D8BD85C330}" dt="2021-02-21T18:20:28.136" v="20059" actId="26606"/>
          <ac:grpSpMkLst>
            <pc:docMk/>
            <pc:sldMk cId="2517671496" sldId="645"/>
            <ac:grpSpMk id="75" creationId="{9C6E8597-0CCE-4A8A-9326-AA52691A1C81}"/>
          </ac:grpSpMkLst>
        </pc:grpChg>
        <pc:picChg chg="add mod">
          <ac:chgData name="Alejandro" userId="d318735d-b8e5-4f1a-b3a1-33090e35db06" providerId="ADAL" clId="{F5B953ED-52A5-4DDC-B605-44D8BD85C330}" dt="2021-02-21T18:20:28.136" v="20059" actId="26606"/>
          <ac:picMkLst>
            <pc:docMk/>
            <pc:sldMk cId="2517671496" sldId="645"/>
            <ac:picMk id="4097" creationId="{C9E0A82B-1DF1-4B14-B068-57CF318BEE17}"/>
          </ac:picMkLst>
        </pc:picChg>
        <pc:picChg chg="add mod">
          <ac:chgData name="Alejandro" userId="d318735d-b8e5-4f1a-b3a1-33090e35db06" providerId="ADAL" clId="{F5B953ED-52A5-4DDC-B605-44D8BD85C330}" dt="2021-02-21T18:20:28.136" v="20059" actId="26606"/>
          <ac:picMkLst>
            <pc:docMk/>
            <pc:sldMk cId="2517671496" sldId="645"/>
            <ac:picMk id="4098" creationId="{AE3532AD-7333-4485-940F-07AF7AF1D7F7}"/>
          </ac:picMkLst>
        </pc:picChg>
      </pc:sldChg>
      <pc:sldChg chg="addSp modSp new mod setBg">
        <pc:chgData name="Alejandro" userId="d318735d-b8e5-4f1a-b3a1-33090e35db06" providerId="ADAL" clId="{F5B953ED-52A5-4DDC-B605-44D8BD85C330}" dt="2021-02-21T18:23:00.427" v="20106" actId="26606"/>
        <pc:sldMkLst>
          <pc:docMk/>
          <pc:sldMk cId="1005973228" sldId="646"/>
        </pc:sldMkLst>
        <pc:spChg chg="mod">
          <ac:chgData name="Alejandro" userId="d318735d-b8e5-4f1a-b3a1-33090e35db06" providerId="ADAL" clId="{F5B953ED-52A5-4DDC-B605-44D8BD85C330}" dt="2021-02-21T18:23:00.427" v="20106" actId="26606"/>
          <ac:spMkLst>
            <pc:docMk/>
            <pc:sldMk cId="1005973228" sldId="646"/>
            <ac:spMk id="2" creationId="{679D06EA-7681-43B7-9C17-2136EB4891EF}"/>
          </ac:spMkLst>
        </pc:spChg>
        <pc:spChg chg="mod">
          <ac:chgData name="Alejandro" userId="d318735d-b8e5-4f1a-b3a1-33090e35db06" providerId="ADAL" clId="{F5B953ED-52A5-4DDC-B605-44D8BD85C330}" dt="2021-02-21T18:23:00.427" v="20106" actId="26606"/>
          <ac:spMkLst>
            <pc:docMk/>
            <pc:sldMk cId="1005973228" sldId="646"/>
            <ac:spMk id="3" creationId="{1AFB9088-025A-472C-9BCA-726F615A62CA}"/>
          </ac:spMkLst>
        </pc:spChg>
        <pc:spChg chg="add">
          <ac:chgData name="Alejandro" userId="d318735d-b8e5-4f1a-b3a1-33090e35db06" providerId="ADAL" clId="{F5B953ED-52A5-4DDC-B605-44D8BD85C330}" dt="2021-02-21T18:23:00.427" v="20106" actId="26606"/>
          <ac:spMkLst>
            <pc:docMk/>
            <pc:sldMk cId="1005973228" sldId="646"/>
            <ac:spMk id="8" creationId="{09588DA8-065E-4F6F-8EFD-43104AB2E0CF}"/>
          </ac:spMkLst>
        </pc:spChg>
        <pc:spChg chg="add">
          <ac:chgData name="Alejandro" userId="d318735d-b8e5-4f1a-b3a1-33090e35db06" providerId="ADAL" clId="{F5B953ED-52A5-4DDC-B605-44D8BD85C330}" dt="2021-02-21T18:23:00.427" v="20106" actId="26606"/>
          <ac:spMkLst>
            <pc:docMk/>
            <pc:sldMk cId="1005973228" sldId="646"/>
            <ac:spMk id="10" creationId="{C4285719-470E-454C-AF62-8323075F1F5B}"/>
          </ac:spMkLst>
        </pc:spChg>
        <pc:spChg chg="add">
          <ac:chgData name="Alejandro" userId="d318735d-b8e5-4f1a-b3a1-33090e35db06" providerId="ADAL" clId="{F5B953ED-52A5-4DDC-B605-44D8BD85C330}" dt="2021-02-21T18:23:00.427" v="20106" actId="26606"/>
          <ac:spMkLst>
            <pc:docMk/>
            <pc:sldMk cId="1005973228" sldId="646"/>
            <ac:spMk id="12" creationId="{CD9FE4EF-C4D8-49A0-B2FF-81D8DB7D8A24}"/>
          </ac:spMkLst>
        </pc:spChg>
        <pc:spChg chg="add">
          <ac:chgData name="Alejandro" userId="d318735d-b8e5-4f1a-b3a1-33090e35db06" providerId="ADAL" clId="{F5B953ED-52A5-4DDC-B605-44D8BD85C330}" dt="2021-02-21T18:23:00.427" v="20106" actId="26606"/>
          <ac:spMkLst>
            <pc:docMk/>
            <pc:sldMk cId="1005973228" sldId="646"/>
            <ac:spMk id="14" creationId="{4300840D-0A0B-4512-BACA-B439D5B9C57C}"/>
          </ac:spMkLst>
        </pc:spChg>
        <pc:spChg chg="add">
          <ac:chgData name="Alejandro" userId="d318735d-b8e5-4f1a-b3a1-33090e35db06" providerId="ADAL" clId="{F5B953ED-52A5-4DDC-B605-44D8BD85C330}" dt="2021-02-21T18:23:00.427" v="20106" actId="26606"/>
          <ac:spMkLst>
            <pc:docMk/>
            <pc:sldMk cId="1005973228" sldId="646"/>
            <ac:spMk id="16" creationId="{D2B78728-A580-49A7-84F9-6EF6F583ADE0}"/>
          </ac:spMkLst>
        </pc:spChg>
        <pc:spChg chg="add">
          <ac:chgData name="Alejandro" userId="d318735d-b8e5-4f1a-b3a1-33090e35db06" providerId="ADAL" clId="{F5B953ED-52A5-4DDC-B605-44D8BD85C330}" dt="2021-02-21T18:23:00.427" v="20106" actId="26606"/>
          <ac:spMkLst>
            <pc:docMk/>
            <pc:sldMk cId="1005973228" sldId="646"/>
            <ac:spMk id="18" creationId="{38FAA1A1-D861-433F-88FA-1E9D6FD31D11}"/>
          </ac:spMkLst>
        </pc:spChg>
        <pc:spChg chg="add">
          <ac:chgData name="Alejandro" userId="d318735d-b8e5-4f1a-b3a1-33090e35db06" providerId="ADAL" clId="{F5B953ED-52A5-4DDC-B605-44D8BD85C330}" dt="2021-02-21T18:23:00.427" v="20106" actId="26606"/>
          <ac:spMkLst>
            <pc:docMk/>
            <pc:sldMk cId="1005973228" sldId="646"/>
            <ac:spMk id="20" creationId="{8D71EDA1-87BF-4D5D-AB79-F346FD19278A}"/>
          </ac:spMkLst>
        </pc:spChg>
      </pc:sldChg>
      <pc:sldChg chg="addSp delSp modSp add mod ord setBg setClrOvrMap">
        <pc:chgData name="Alejandro" userId="d318735d-b8e5-4f1a-b3a1-33090e35db06" providerId="ADAL" clId="{F5B953ED-52A5-4DDC-B605-44D8BD85C330}" dt="2021-02-21T18:58:42.214" v="21507"/>
        <pc:sldMkLst>
          <pc:docMk/>
          <pc:sldMk cId="2184212892" sldId="647"/>
        </pc:sldMkLst>
        <pc:spChg chg="mod">
          <ac:chgData name="Alejandro" userId="d318735d-b8e5-4f1a-b3a1-33090e35db06" providerId="ADAL" clId="{F5B953ED-52A5-4DDC-B605-44D8BD85C330}" dt="2021-02-21T18:58:09.743" v="21505" actId="26606"/>
          <ac:spMkLst>
            <pc:docMk/>
            <pc:sldMk cId="2184212892" sldId="647"/>
            <ac:spMk id="2" creationId="{88AEA14C-5323-49DF-9064-21A9EE43D9CF}"/>
          </ac:spMkLst>
        </pc:spChg>
        <pc:spChg chg="del">
          <ac:chgData name="Alejandro" userId="d318735d-b8e5-4f1a-b3a1-33090e35db06" providerId="ADAL" clId="{F5B953ED-52A5-4DDC-B605-44D8BD85C330}" dt="2021-02-21T18:28:14.767" v="20220" actId="478"/>
          <ac:spMkLst>
            <pc:docMk/>
            <pc:sldMk cId="2184212892" sldId="647"/>
            <ac:spMk id="9" creationId="{4F3B246D-44A5-4A14-9197-910D275C0CCF}"/>
          </ac:spMkLst>
        </pc:spChg>
        <pc:spChg chg="del mod">
          <ac:chgData name="Alejandro" userId="d318735d-b8e5-4f1a-b3a1-33090e35db06" providerId="ADAL" clId="{F5B953ED-52A5-4DDC-B605-44D8BD85C330}" dt="2021-02-21T18:58:09.743" v="21505" actId="26606"/>
          <ac:spMkLst>
            <pc:docMk/>
            <pc:sldMk cId="2184212892" sldId="647"/>
            <ac:spMk id="11" creationId="{0D18BF57-CBA5-43AD-BE50-68BA93BFB54E}"/>
          </ac:spMkLst>
        </pc:spChg>
        <pc:spChg chg="del">
          <ac:chgData name="Alejandro" userId="d318735d-b8e5-4f1a-b3a1-33090e35db06" providerId="ADAL" clId="{F5B953ED-52A5-4DDC-B605-44D8BD85C330}" dt="2021-02-21T18:58:09.743" v="21505" actId="26606"/>
          <ac:spMkLst>
            <pc:docMk/>
            <pc:sldMk cId="2184212892" sldId="647"/>
            <ac:spMk id="14" creationId="{867D4867-5BA7-4462-B2F6-A23F4A622AA7}"/>
          </ac:spMkLst>
        </pc:spChg>
        <pc:spChg chg="add">
          <ac:chgData name="Alejandro" userId="d318735d-b8e5-4f1a-b3a1-33090e35db06" providerId="ADAL" clId="{F5B953ED-52A5-4DDC-B605-44D8BD85C330}" dt="2021-02-21T18:58:09.743" v="21505" actId="26606"/>
          <ac:spMkLst>
            <pc:docMk/>
            <pc:sldMk cId="2184212892" sldId="647"/>
            <ac:spMk id="20" creationId="{1D63C574-BFD2-41A1-A567-B0C3CC7FDD4F}"/>
          </ac:spMkLst>
        </pc:spChg>
        <pc:spChg chg="add">
          <ac:chgData name="Alejandro" userId="d318735d-b8e5-4f1a-b3a1-33090e35db06" providerId="ADAL" clId="{F5B953ED-52A5-4DDC-B605-44D8BD85C330}" dt="2021-02-21T18:58:09.743" v="21505" actId="26606"/>
          <ac:spMkLst>
            <pc:docMk/>
            <pc:sldMk cId="2184212892" sldId="647"/>
            <ac:spMk id="22" creationId="{E2A46BAB-8C31-42B2-90E8-B26DD3E81D37}"/>
          </ac:spMkLst>
        </pc:spChg>
        <pc:grpChg chg="add">
          <ac:chgData name="Alejandro" userId="d318735d-b8e5-4f1a-b3a1-33090e35db06" providerId="ADAL" clId="{F5B953ED-52A5-4DDC-B605-44D8BD85C330}" dt="2021-02-21T18:58:09.743" v="21505" actId="26606"/>
          <ac:grpSpMkLst>
            <pc:docMk/>
            <pc:sldMk cId="2184212892" sldId="647"/>
            <ac:grpSpMk id="24" creationId="{B3F7A3C7-0737-4E57-B30E-8EEFE638B401}"/>
          </ac:grpSpMkLst>
        </pc:grpChg>
        <pc:grpChg chg="add">
          <ac:chgData name="Alejandro" userId="d318735d-b8e5-4f1a-b3a1-33090e35db06" providerId="ADAL" clId="{F5B953ED-52A5-4DDC-B605-44D8BD85C330}" dt="2021-02-21T18:58:09.743" v="21505" actId="26606"/>
          <ac:grpSpMkLst>
            <pc:docMk/>
            <pc:sldMk cId="2184212892" sldId="647"/>
            <ac:grpSpMk id="28" creationId="{43F5E015-E085-4624-B431-B42414448684}"/>
          </ac:grpSpMkLst>
        </pc:grpChg>
        <pc:graphicFrameChg chg="add mod">
          <ac:chgData name="Alejandro" userId="d318735d-b8e5-4f1a-b3a1-33090e35db06" providerId="ADAL" clId="{F5B953ED-52A5-4DDC-B605-44D8BD85C330}" dt="2021-02-21T18:58:42.214" v="21507"/>
          <ac:graphicFrameMkLst>
            <pc:docMk/>
            <pc:sldMk cId="2184212892" sldId="647"/>
            <ac:graphicFrameMk id="16" creationId="{01716136-83F3-483B-AE70-29C751C42683}"/>
          </ac:graphicFrameMkLst>
        </pc:graphicFrameChg>
      </pc:sldChg>
      <pc:sldChg chg="addSp modSp add mod ord">
        <pc:chgData name="Alejandro" userId="d318735d-b8e5-4f1a-b3a1-33090e35db06" providerId="ADAL" clId="{F5B953ED-52A5-4DDC-B605-44D8BD85C330}" dt="2021-02-21T18:34:17.973" v="20591"/>
        <pc:sldMkLst>
          <pc:docMk/>
          <pc:sldMk cId="448765164" sldId="648"/>
        </pc:sldMkLst>
        <pc:spChg chg="mod">
          <ac:chgData name="Alejandro" userId="d318735d-b8e5-4f1a-b3a1-33090e35db06" providerId="ADAL" clId="{F5B953ED-52A5-4DDC-B605-44D8BD85C330}" dt="2021-02-21T18:28:52.237" v="20235"/>
          <ac:spMkLst>
            <pc:docMk/>
            <pc:sldMk cId="448765164" sldId="648"/>
            <ac:spMk id="2" creationId="{88AEA14C-5323-49DF-9064-21A9EE43D9CF}"/>
          </ac:spMkLst>
        </pc:spChg>
        <pc:spChg chg="add mod">
          <ac:chgData name="Alejandro" userId="d318735d-b8e5-4f1a-b3a1-33090e35db06" providerId="ADAL" clId="{F5B953ED-52A5-4DDC-B605-44D8BD85C330}" dt="2021-02-21T18:30:17.032" v="20257" actId="20577"/>
          <ac:spMkLst>
            <pc:docMk/>
            <pc:sldMk cId="448765164" sldId="648"/>
            <ac:spMk id="6" creationId="{F0488BC4-AF4C-4D3B-82D9-BC0DDD7CE20E}"/>
          </ac:spMkLst>
        </pc:spChg>
        <pc:spChg chg="mod">
          <ac:chgData name="Alejandro" userId="d318735d-b8e5-4f1a-b3a1-33090e35db06" providerId="ADAL" clId="{F5B953ED-52A5-4DDC-B605-44D8BD85C330}" dt="2021-02-21T18:34:05.647" v="20588" actId="20577"/>
          <ac:spMkLst>
            <pc:docMk/>
            <pc:sldMk cId="448765164" sldId="648"/>
            <ac:spMk id="11" creationId="{0D18BF57-CBA5-43AD-BE50-68BA93BFB54E}"/>
          </ac:spMkLst>
        </pc:spChg>
      </pc:sldChg>
      <pc:sldChg chg="addSp modSp add mod">
        <pc:chgData name="Alejandro" userId="d318735d-b8e5-4f1a-b3a1-33090e35db06" providerId="ADAL" clId="{F5B953ED-52A5-4DDC-B605-44D8BD85C330}" dt="2021-02-21T18:38:37.045" v="20862" actId="1076"/>
        <pc:sldMkLst>
          <pc:docMk/>
          <pc:sldMk cId="3684608236" sldId="649"/>
        </pc:sldMkLst>
        <pc:spChg chg="mod">
          <ac:chgData name="Alejandro" userId="d318735d-b8e5-4f1a-b3a1-33090e35db06" providerId="ADAL" clId="{F5B953ED-52A5-4DDC-B605-44D8BD85C330}" dt="2021-02-21T18:34:33.643" v="20618" actId="20577"/>
          <ac:spMkLst>
            <pc:docMk/>
            <pc:sldMk cId="3684608236" sldId="649"/>
            <ac:spMk id="2" creationId="{88AEA14C-5323-49DF-9064-21A9EE43D9CF}"/>
          </ac:spMkLst>
        </pc:spChg>
        <pc:spChg chg="add mod">
          <ac:chgData name="Alejandro" userId="d318735d-b8e5-4f1a-b3a1-33090e35db06" providerId="ADAL" clId="{F5B953ED-52A5-4DDC-B605-44D8BD85C330}" dt="2021-02-21T18:38:37.045" v="20862" actId="1076"/>
          <ac:spMkLst>
            <pc:docMk/>
            <pc:sldMk cId="3684608236" sldId="649"/>
            <ac:spMk id="6" creationId="{9D63EA7C-4406-4304-A659-58C509E5D412}"/>
          </ac:spMkLst>
        </pc:spChg>
        <pc:spChg chg="mod">
          <ac:chgData name="Alejandro" userId="d318735d-b8e5-4f1a-b3a1-33090e35db06" providerId="ADAL" clId="{F5B953ED-52A5-4DDC-B605-44D8BD85C330}" dt="2021-02-21T18:36:24.206" v="20812" actId="20577"/>
          <ac:spMkLst>
            <pc:docMk/>
            <pc:sldMk cId="3684608236" sldId="649"/>
            <ac:spMk id="11" creationId="{0D18BF57-CBA5-43AD-BE50-68BA93BFB54E}"/>
          </ac:spMkLst>
        </pc:spChg>
      </pc:sldChg>
      <pc:sldChg chg="addSp delSp modSp add mod">
        <pc:chgData name="Alejandro" userId="d318735d-b8e5-4f1a-b3a1-33090e35db06" providerId="ADAL" clId="{F5B953ED-52A5-4DDC-B605-44D8BD85C330}" dt="2021-02-21T18:42:37.612" v="21065" actId="1076"/>
        <pc:sldMkLst>
          <pc:docMk/>
          <pc:sldMk cId="4212585056" sldId="650"/>
        </pc:sldMkLst>
        <pc:spChg chg="del">
          <ac:chgData name="Alejandro" userId="d318735d-b8e5-4f1a-b3a1-33090e35db06" providerId="ADAL" clId="{F5B953ED-52A5-4DDC-B605-44D8BD85C330}" dt="2021-02-21T18:38:46.562" v="20864" actId="478"/>
          <ac:spMkLst>
            <pc:docMk/>
            <pc:sldMk cId="4212585056" sldId="650"/>
            <ac:spMk id="6" creationId="{9D63EA7C-4406-4304-A659-58C509E5D412}"/>
          </ac:spMkLst>
        </pc:spChg>
        <pc:spChg chg="add mod">
          <ac:chgData name="Alejandro" userId="d318735d-b8e5-4f1a-b3a1-33090e35db06" providerId="ADAL" clId="{F5B953ED-52A5-4DDC-B605-44D8BD85C330}" dt="2021-02-21T18:42:37.612" v="21065" actId="1076"/>
          <ac:spMkLst>
            <pc:docMk/>
            <pc:sldMk cId="4212585056" sldId="650"/>
            <ac:spMk id="7" creationId="{5AEEDE30-BE17-4BEE-9B3A-3AC0346055A3}"/>
          </ac:spMkLst>
        </pc:spChg>
        <pc:spChg chg="mod">
          <ac:chgData name="Alejandro" userId="d318735d-b8e5-4f1a-b3a1-33090e35db06" providerId="ADAL" clId="{F5B953ED-52A5-4DDC-B605-44D8BD85C330}" dt="2021-02-21T18:41:07.776" v="21038" actId="20577"/>
          <ac:spMkLst>
            <pc:docMk/>
            <pc:sldMk cId="4212585056" sldId="650"/>
            <ac:spMk id="11" creationId="{0D18BF57-CBA5-43AD-BE50-68BA93BFB54E}"/>
          </ac:spMkLst>
        </pc:spChg>
      </pc:sldChg>
      <pc:sldChg chg="addSp modSp add mod ord">
        <pc:chgData name="Alejandro" userId="d318735d-b8e5-4f1a-b3a1-33090e35db06" providerId="ADAL" clId="{F5B953ED-52A5-4DDC-B605-44D8BD85C330}" dt="2021-02-21T18:48:55.127" v="21415" actId="20577"/>
        <pc:sldMkLst>
          <pc:docMk/>
          <pc:sldMk cId="1248571277" sldId="651"/>
        </pc:sldMkLst>
        <pc:spChg chg="mod">
          <ac:chgData name="Alejandro" userId="d318735d-b8e5-4f1a-b3a1-33090e35db06" providerId="ADAL" clId="{F5B953ED-52A5-4DDC-B605-44D8BD85C330}" dt="2021-02-21T18:43:36.954" v="21099" actId="20577"/>
          <ac:spMkLst>
            <pc:docMk/>
            <pc:sldMk cId="1248571277" sldId="651"/>
            <ac:spMk id="2" creationId="{88AEA14C-5323-49DF-9064-21A9EE43D9CF}"/>
          </ac:spMkLst>
        </pc:spChg>
        <pc:spChg chg="add mod">
          <ac:chgData name="Alejandro" userId="d318735d-b8e5-4f1a-b3a1-33090e35db06" providerId="ADAL" clId="{F5B953ED-52A5-4DDC-B605-44D8BD85C330}" dt="2021-02-21T18:48:20.280" v="21400" actId="1076"/>
          <ac:spMkLst>
            <pc:docMk/>
            <pc:sldMk cId="1248571277" sldId="651"/>
            <ac:spMk id="6" creationId="{99D2A05A-7CA5-4BCF-AE5F-2BBAAA8134CA}"/>
          </ac:spMkLst>
        </pc:spChg>
        <pc:spChg chg="mod">
          <ac:chgData name="Alejandro" userId="d318735d-b8e5-4f1a-b3a1-33090e35db06" providerId="ADAL" clId="{F5B953ED-52A5-4DDC-B605-44D8BD85C330}" dt="2021-02-21T18:48:55.127" v="21415" actId="20577"/>
          <ac:spMkLst>
            <pc:docMk/>
            <pc:sldMk cId="1248571277" sldId="651"/>
            <ac:spMk id="11" creationId="{0D18BF57-CBA5-43AD-BE50-68BA93BFB54E}"/>
          </ac:spMkLst>
        </pc:spChg>
      </pc:sldChg>
      <pc:sldChg chg="new del">
        <pc:chgData name="Alejandro" userId="d318735d-b8e5-4f1a-b3a1-33090e35db06" providerId="ADAL" clId="{F5B953ED-52A5-4DDC-B605-44D8BD85C330}" dt="2021-02-21T18:42:54.239" v="21067" actId="680"/>
        <pc:sldMkLst>
          <pc:docMk/>
          <pc:sldMk cId="3611191907" sldId="651"/>
        </pc:sldMkLst>
      </pc:sldChg>
      <pc:sldChg chg="addSp delSp modSp add mod">
        <pc:chgData name="Alejandro" userId="d318735d-b8e5-4f1a-b3a1-33090e35db06" providerId="ADAL" clId="{F5B953ED-52A5-4DDC-B605-44D8BD85C330}" dt="2021-02-21T18:51:03.123" v="21447" actId="1076"/>
        <pc:sldMkLst>
          <pc:docMk/>
          <pc:sldMk cId="3201666157" sldId="652"/>
        </pc:sldMkLst>
        <pc:spChg chg="mod">
          <ac:chgData name="Alejandro" userId="d318735d-b8e5-4f1a-b3a1-33090e35db06" providerId="ADAL" clId="{F5B953ED-52A5-4DDC-B605-44D8BD85C330}" dt="2021-02-21T18:48:39.713" v="21411" actId="20577"/>
          <ac:spMkLst>
            <pc:docMk/>
            <pc:sldMk cId="3201666157" sldId="652"/>
            <ac:spMk id="2" creationId="{88AEA14C-5323-49DF-9064-21A9EE43D9CF}"/>
          </ac:spMkLst>
        </pc:spChg>
        <pc:spChg chg="del">
          <ac:chgData name="Alejandro" userId="d318735d-b8e5-4f1a-b3a1-33090e35db06" providerId="ADAL" clId="{F5B953ED-52A5-4DDC-B605-44D8BD85C330}" dt="2021-02-21T18:50:12.970" v="21426" actId="478"/>
          <ac:spMkLst>
            <pc:docMk/>
            <pc:sldMk cId="3201666157" sldId="652"/>
            <ac:spMk id="6" creationId="{99D2A05A-7CA5-4BCF-AE5F-2BBAAA8134CA}"/>
          </ac:spMkLst>
        </pc:spChg>
        <pc:spChg chg="add mod">
          <ac:chgData name="Alejandro" userId="d318735d-b8e5-4f1a-b3a1-33090e35db06" providerId="ADAL" clId="{F5B953ED-52A5-4DDC-B605-44D8BD85C330}" dt="2021-02-21T18:51:03.123" v="21447" actId="1076"/>
          <ac:spMkLst>
            <pc:docMk/>
            <pc:sldMk cId="3201666157" sldId="652"/>
            <ac:spMk id="7" creationId="{CEE13BEE-89C2-4C7F-B6C0-7FD890F15951}"/>
          </ac:spMkLst>
        </pc:spChg>
        <pc:spChg chg="mod">
          <ac:chgData name="Alejandro" userId="d318735d-b8e5-4f1a-b3a1-33090e35db06" providerId="ADAL" clId="{F5B953ED-52A5-4DDC-B605-44D8BD85C330}" dt="2021-02-21T18:50:42.596" v="21444" actId="20577"/>
          <ac:spMkLst>
            <pc:docMk/>
            <pc:sldMk cId="3201666157" sldId="652"/>
            <ac:spMk id="11" creationId="{0D18BF57-CBA5-43AD-BE50-68BA93BFB54E}"/>
          </ac:spMkLst>
        </pc:spChg>
      </pc:sldChg>
      <pc:sldChg chg="addSp delSp modSp new mod setBg modClrScheme chgLayout">
        <pc:chgData name="Alejandro" userId="d318735d-b8e5-4f1a-b3a1-33090e35db06" providerId="ADAL" clId="{F5B953ED-52A5-4DDC-B605-44D8BD85C330}" dt="2021-02-22T13:30:07.347" v="23688" actId="27309"/>
        <pc:sldMkLst>
          <pc:docMk/>
          <pc:sldMk cId="1231478017" sldId="653"/>
        </pc:sldMkLst>
        <pc:spChg chg="del mod ord">
          <ac:chgData name="Alejandro" userId="d318735d-b8e5-4f1a-b3a1-33090e35db06" providerId="ADAL" clId="{F5B953ED-52A5-4DDC-B605-44D8BD85C330}" dt="2021-02-21T18:51:41.744" v="21451" actId="700"/>
          <ac:spMkLst>
            <pc:docMk/>
            <pc:sldMk cId="1231478017" sldId="653"/>
            <ac:spMk id="2" creationId="{04EFAC27-913B-439B-A51B-B9B2249B46B5}"/>
          </ac:spMkLst>
        </pc:spChg>
        <pc:spChg chg="del mod ord">
          <ac:chgData name="Alejandro" userId="d318735d-b8e5-4f1a-b3a1-33090e35db06" providerId="ADAL" clId="{F5B953ED-52A5-4DDC-B605-44D8BD85C330}" dt="2021-02-21T18:51:41.744" v="21451" actId="700"/>
          <ac:spMkLst>
            <pc:docMk/>
            <pc:sldMk cId="1231478017" sldId="653"/>
            <ac:spMk id="3" creationId="{FD086D85-DA72-40AA-AF1D-A8B137E45310}"/>
          </ac:spMkLst>
        </pc:spChg>
        <pc:spChg chg="del">
          <ac:chgData name="Alejandro" userId="d318735d-b8e5-4f1a-b3a1-33090e35db06" providerId="ADAL" clId="{F5B953ED-52A5-4DDC-B605-44D8BD85C330}" dt="2021-02-21T18:51:41.744" v="21451" actId="700"/>
          <ac:spMkLst>
            <pc:docMk/>
            <pc:sldMk cId="1231478017" sldId="653"/>
            <ac:spMk id="4" creationId="{8D5CACF7-3532-45B1-9D11-21A32EF63E94}"/>
          </ac:spMkLst>
        </pc:spChg>
        <pc:spChg chg="add del">
          <ac:chgData name="Alejandro" userId="d318735d-b8e5-4f1a-b3a1-33090e35db06" providerId="ADAL" clId="{F5B953ED-52A5-4DDC-B605-44D8BD85C330}" dt="2021-02-21T18:51:32.656" v="21450" actId="22"/>
          <ac:spMkLst>
            <pc:docMk/>
            <pc:sldMk cId="1231478017" sldId="653"/>
            <ac:spMk id="6" creationId="{500E5B84-6D5A-4D36-A102-C340BBC7252E}"/>
          </ac:spMkLst>
        </pc:spChg>
        <pc:spChg chg="add mod ord">
          <ac:chgData name="Alejandro" userId="d318735d-b8e5-4f1a-b3a1-33090e35db06" providerId="ADAL" clId="{F5B953ED-52A5-4DDC-B605-44D8BD85C330}" dt="2021-02-21T18:57:43.399" v="21498" actId="26606"/>
          <ac:spMkLst>
            <pc:docMk/>
            <pc:sldMk cId="1231478017" sldId="653"/>
            <ac:spMk id="7" creationId="{78A7B794-37B0-4B81-B48B-5806204A5862}"/>
          </ac:spMkLst>
        </pc:spChg>
        <pc:spChg chg="add mod ord">
          <ac:chgData name="Alejandro" userId="d318735d-b8e5-4f1a-b3a1-33090e35db06" providerId="ADAL" clId="{F5B953ED-52A5-4DDC-B605-44D8BD85C330}" dt="2021-02-21T18:57:59.339" v="21504" actId="1076"/>
          <ac:spMkLst>
            <pc:docMk/>
            <pc:sldMk cId="1231478017" sldId="653"/>
            <ac:spMk id="8" creationId="{82DB8879-A838-4D21-BC34-351A8BE46CBB}"/>
          </ac:spMkLst>
        </pc:spChg>
        <pc:spChg chg="add del">
          <ac:chgData name="Alejandro" userId="d318735d-b8e5-4f1a-b3a1-33090e35db06" providerId="ADAL" clId="{F5B953ED-52A5-4DDC-B605-44D8BD85C330}" dt="2021-02-21T18:57:43.399" v="21498" actId="26606"/>
          <ac:spMkLst>
            <pc:docMk/>
            <pc:sldMk cId="1231478017" sldId="653"/>
            <ac:spMk id="15" creationId="{16F9E488-0718-4E1E-9D12-26779F606252}"/>
          </ac:spMkLst>
        </pc:spChg>
        <pc:spChg chg="add del">
          <ac:chgData name="Alejandro" userId="d318735d-b8e5-4f1a-b3a1-33090e35db06" providerId="ADAL" clId="{F5B953ED-52A5-4DDC-B605-44D8BD85C330}" dt="2021-02-21T18:57:43.399" v="21498" actId="26606"/>
          <ac:spMkLst>
            <pc:docMk/>
            <pc:sldMk cId="1231478017" sldId="653"/>
            <ac:spMk id="17" creationId="{CE708407-D01D-4E57-8998-FF799DBC3788}"/>
          </ac:spMkLst>
        </pc:spChg>
        <pc:spChg chg="add del">
          <ac:chgData name="Alejandro" userId="d318735d-b8e5-4f1a-b3a1-33090e35db06" providerId="ADAL" clId="{F5B953ED-52A5-4DDC-B605-44D8BD85C330}" dt="2021-02-21T18:57:43.393" v="21497" actId="26606"/>
          <ac:spMkLst>
            <pc:docMk/>
            <pc:sldMk cId="1231478017" sldId="653"/>
            <ac:spMk id="26" creationId="{D4D28E87-62D2-4602-B72F-5F74AA236CC3}"/>
          </ac:spMkLst>
        </pc:spChg>
        <pc:spChg chg="add">
          <ac:chgData name="Alejandro" userId="d318735d-b8e5-4f1a-b3a1-33090e35db06" providerId="ADAL" clId="{F5B953ED-52A5-4DDC-B605-44D8BD85C330}" dt="2021-02-21T18:57:43.399" v="21498" actId="26606"/>
          <ac:spMkLst>
            <pc:docMk/>
            <pc:sldMk cId="1231478017" sldId="653"/>
            <ac:spMk id="28" creationId="{9A0576B0-CD8C-4661-95C8-A9F2CE7CDDB0}"/>
          </ac:spMkLst>
        </pc:spChg>
        <pc:spChg chg="add">
          <ac:chgData name="Alejandro" userId="d318735d-b8e5-4f1a-b3a1-33090e35db06" providerId="ADAL" clId="{F5B953ED-52A5-4DDC-B605-44D8BD85C330}" dt="2021-02-21T18:57:43.399" v="21498" actId="26606"/>
          <ac:spMkLst>
            <pc:docMk/>
            <pc:sldMk cId="1231478017" sldId="653"/>
            <ac:spMk id="29" creationId="{605494DE-B078-4D87-BB01-C84320618DAD}"/>
          </ac:spMkLst>
        </pc:spChg>
        <pc:spChg chg="add">
          <ac:chgData name="Alejandro" userId="d318735d-b8e5-4f1a-b3a1-33090e35db06" providerId="ADAL" clId="{F5B953ED-52A5-4DDC-B605-44D8BD85C330}" dt="2021-02-21T18:57:43.399" v="21498" actId="26606"/>
          <ac:spMkLst>
            <pc:docMk/>
            <pc:sldMk cId="1231478017" sldId="653"/>
            <ac:spMk id="30" creationId="{3FF60E2B-3919-423C-B1FF-56CDE6681165}"/>
          </ac:spMkLst>
        </pc:spChg>
        <pc:grpChg chg="add del">
          <ac:chgData name="Alejandro" userId="d318735d-b8e5-4f1a-b3a1-33090e35db06" providerId="ADAL" clId="{F5B953ED-52A5-4DDC-B605-44D8BD85C330}" dt="2021-02-21T18:57:43.399" v="21498" actId="26606"/>
          <ac:grpSpMkLst>
            <pc:docMk/>
            <pc:sldMk cId="1231478017" sldId="653"/>
            <ac:grpSpMk id="19" creationId="{7F963B07-5C9E-478C-A53E-B6F5B4A78933}"/>
          </ac:grpSpMkLst>
        </pc:grpChg>
        <pc:graphicFrameChg chg="add del modGraphic">
          <ac:chgData name="Alejandro" userId="d318735d-b8e5-4f1a-b3a1-33090e35db06" providerId="ADAL" clId="{F5B953ED-52A5-4DDC-B605-44D8BD85C330}" dt="2021-02-22T13:30:07.347" v="23688" actId="27309"/>
          <ac:graphicFrameMkLst>
            <pc:docMk/>
            <pc:sldMk cId="1231478017" sldId="653"/>
            <ac:graphicFrameMk id="12" creationId="{29F89E9D-76B4-4015-97D5-BA20FF28E0CC}"/>
          </ac:graphicFrameMkLst>
        </pc:graphicFrameChg>
        <pc:picChg chg="add mod">
          <ac:chgData name="Alejandro" userId="d318735d-b8e5-4f1a-b3a1-33090e35db06" providerId="ADAL" clId="{F5B953ED-52A5-4DDC-B605-44D8BD85C330}" dt="2021-02-21T18:57:56.440" v="21503" actId="1076"/>
          <ac:picMkLst>
            <pc:docMk/>
            <pc:sldMk cId="1231478017" sldId="653"/>
            <ac:picMk id="10" creationId="{809B4701-09F6-47F1-9639-8CEEAA2DAA79}"/>
          </ac:picMkLst>
        </pc:picChg>
      </pc:sldChg>
      <pc:sldChg chg="addSp delSp modSp add mod">
        <pc:chgData name="Alejandro" userId="d318735d-b8e5-4f1a-b3a1-33090e35db06" providerId="ADAL" clId="{F5B953ED-52A5-4DDC-B605-44D8BD85C330}" dt="2021-02-21T19:18:21.253" v="21737" actId="1076"/>
        <pc:sldMkLst>
          <pc:docMk/>
          <pc:sldMk cId="1354818019" sldId="654"/>
        </pc:sldMkLst>
        <pc:spChg chg="mod">
          <ac:chgData name="Alejandro" userId="d318735d-b8e5-4f1a-b3a1-33090e35db06" providerId="ADAL" clId="{F5B953ED-52A5-4DDC-B605-44D8BD85C330}" dt="2021-02-21T19:12:56.934" v="21541" actId="20577"/>
          <ac:spMkLst>
            <pc:docMk/>
            <pc:sldMk cId="1354818019" sldId="654"/>
            <ac:spMk id="2" creationId="{88AEA14C-5323-49DF-9064-21A9EE43D9CF}"/>
          </ac:spMkLst>
        </pc:spChg>
        <pc:spChg chg="add mod">
          <ac:chgData name="Alejandro" userId="d318735d-b8e5-4f1a-b3a1-33090e35db06" providerId="ADAL" clId="{F5B953ED-52A5-4DDC-B605-44D8BD85C330}" dt="2021-02-21T19:18:21.253" v="21737" actId="1076"/>
          <ac:spMkLst>
            <pc:docMk/>
            <pc:sldMk cId="1354818019" sldId="654"/>
            <ac:spMk id="9" creationId="{E7E12716-EC52-446A-B6AD-81CD2765C4A8}"/>
          </ac:spMkLst>
        </pc:spChg>
        <pc:spChg chg="mod">
          <ac:chgData name="Alejandro" userId="d318735d-b8e5-4f1a-b3a1-33090e35db06" providerId="ADAL" clId="{F5B953ED-52A5-4DDC-B605-44D8BD85C330}" dt="2021-02-21T19:14:29.940" v="21725" actId="20577"/>
          <ac:spMkLst>
            <pc:docMk/>
            <pc:sldMk cId="1354818019" sldId="654"/>
            <ac:spMk id="11" creationId="{0D18BF57-CBA5-43AD-BE50-68BA93BFB54E}"/>
          </ac:spMkLst>
        </pc:spChg>
        <pc:spChg chg="mod">
          <ac:chgData name="Alejandro" userId="d318735d-b8e5-4f1a-b3a1-33090e35db06" providerId="ADAL" clId="{F5B953ED-52A5-4DDC-B605-44D8BD85C330}" dt="2021-02-21T19:18:15.622" v="21735" actId="1076"/>
          <ac:spMkLst>
            <pc:docMk/>
            <pc:sldMk cId="1354818019" sldId="654"/>
            <ac:spMk id="13" creationId="{ECB3857E-EC32-44D9-8D6F-9BC6C4A52F1C}"/>
          </ac:spMkLst>
        </pc:spChg>
        <pc:spChg chg="del">
          <ac:chgData name="Alejandro" userId="d318735d-b8e5-4f1a-b3a1-33090e35db06" providerId="ADAL" clId="{F5B953ED-52A5-4DDC-B605-44D8BD85C330}" dt="2021-02-21T19:17:44.200" v="21726" actId="478"/>
          <ac:spMkLst>
            <pc:docMk/>
            <pc:sldMk cId="1354818019" sldId="654"/>
            <ac:spMk id="19" creationId="{9C22CE71-E802-41E6-960D-F797822B5FD0}"/>
          </ac:spMkLst>
        </pc:spChg>
      </pc:sldChg>
      <pc:sldChg chg="modSp add mod ord">
        <pc:chgData name="Alejandro" userId="d318735d-b8e5-4f1a-b3a1-33090e35db06" providerId="ADAL" clId="{F5B953ED-52A5-4DDC-B605-44D8BD85C330}" dt="2021-02-21T19:20:56.578" v="21871" actId="20577"/>
        <pc:sldMkLst>
          <pc:docMk/>
          <pc:sldMk cId="976977353" sldId="655"/>
        </pc:sldMkLst>
        <pc:spChg chg="mod">
          <ac:chgData name="Alejandro" userId="d318735d-b8e5-4f1a-b3a1-33090e35db06" providerId="ADAL" clId="{F5B953ED-52A5-4DDC-B605-44D8BD85C330}" dt="2021-02-21T19:20:56.578" v="21871" actId="20577"/>
          <ac:spMkLst>
            <pc:docMk/>
            <pc:sldMk cId="976977353" sldId="655"/>
            <ac:spMk id="435" creationId="{00000000-0000-0000-0000-000000000000}"/>
          </ac:spMkLst>
        </pc:spChg>
      </pc:sldChg>
      <pc:sldChg chg="addSp delSp modSp new mod setBg modClrScheme chgLayout">
        <pc:chgData name="Alejandro" userId="d318735d-b8e5-4f1a-b3a1-33090e35db06" providerId="ADAL" clId="{F5B953ED-52A5-4DDC-B605-44D8BD85C330}" dt="2021-02-21T19:26:42.103" v="22121" actId="26606"/>
        <pc:sldMkLst>
          <pc:docMk/>
          <pc:sldMk cId="1439833155" sldId="656"/>
        </pc:sldMkLst>
        <pc:spChg chg="del mod ord">
          <ac:chgData name="Alejandro" userId="d318735d-b8e5-4f1a-b3a1-33090e35db06" providerId="ADAL" clId="{F5B953ED-52A5-4DDC-B605-44D8BD85C330}" dt="2021-02-21T19:23:08.543" v="21873" actId="700"/>
          <ac:spMkLst>
            <pc:docMk/>
            <pc:sldMk cId="1439833155" sldId="656"/>
            <ac:spMk id="2" creationId="{8A033D45-C129-4205-886E-6E46AB7512C5}"/>
          </ac:spMkLst>
        </pc:spChg>
        <pc:spChg chg="del mod ord">
          <ac:chgData name="Alejandro" userId="d318735d-b8e5-4f1a-b3a1-33090e35db06" providerId="ADAL" clId="{F5B953ED-52A5-4DDC-B605-44D8BD85C330}" dt="2021-02-21T19:23:08.543" v="21873" actId="700"/>
          <ac:spMkLst>
            <pc:docMk/>
            <pc:sldMk cId="1439833155" sldId="656"/>
            <ac:spMk id="3" creationId="{61D2E214-3DFD-4AE1-8243-AA7BAEB41FCA}"/>
          </ac:spMkLst>
        </pc:spChg>
        <pc:spChg chg="add mod ord">
          <ac:chgData name="Alejandro" userId="d318735d-b8e5-4f1a-b3a1-33090e35db06" providerId="ADAL" clId="{F5B953ED-52A5-4DDC-B605-44D8BD85C330}" dt="2021-02-21T19:26:42.103" v="22121" actId="26606"/>
          <ac:spMkLst>
            <pc:docMk/>
            <pc:sldMk cId="1439833155" sldId="656"/>
            <ac:spMk id="4" creationId="{0F694B7E-F720-4791-AAA4-4A226F144138}"/>
          </ac:spMkLst>
        </pc:spChg>
        <pc:spChg chg="add mod ord">
          <ac:chgData name="Alejandro" userId="d318735d-b8e5-4f1a-b3a1-33090e35db06" providerId="ADAL" clId="{F5B953ED-52A5-4DDC-B605-44D8BD85C330}" dt="2021-02-21T19:26:42.103" v="22121" actId="26606"/>
          <ac:spMkLst>
            <pc:docMk/>
            <pc:sldMk cId="1439833155" sldId="656"/>
            <ac:spMk id="5" creationId="{A3DE979A-B01C-4C5C-9C57-F21BB0CAF056}"/>
          </ac:spMkLst>
        </pc:spChg>
        <pc:spChg chg="add">
          <ac:chgData name="Alejandro" userId="d318735d-b8e5-4f1a-b3a1-33090e35db06" providerId="ADAL" clId="{F5B953ED-52A5-4DDC-B605-44D8BD85C330}" dt="2021-02-21T19:26:42.103" v="22121" actId="26606"/>
          <ac:spMkLst>
            <pc:docMk/>
            <pc:sldMk cId="1439833155" sldId="656"/>
            <ac:spMk id="10" creationId="{3B854194-185D-494D-905C-7C7CB2E30F6E}"/>
          </ac:spMkLst>
        </pc:spChg>
        <pc:spChg chg="add">
          <ac:chgData name="Alejandro" userId="d318735d-b8e5-4f1a-b3a1-33090e35db06" providerId="ADAL" clId="{F5B953ED-52A5-4DDC-B605-44D8BD85C330}" dt="2021-02-21T19:26:42.103" v="22121" actId="26606"/>
          <ac:spMkLst>
            <pc:docMk/>
            <pc:sldMk cId="1439833155" sldId="656"/>
            <ac:spMk id="12" creationId="{B4F5FA0D-0104-4987-8241-EFF7C85B88DE}"/>
          </ac:spMkLst>
        </pc:spChg>
        <pc:picChg chg="add">
          <ac:chgData name="Alejandro" userId="d318735d-b8e5-4f1a-b3a1-33090e35db06" providerId="ADAL" clId="{F5B953ED-52A5-4DDC-B605-44D8BD85C330}" dt="2021-02-21T19:26:42.103" v="22121" actId="26606"/>
          <ac:picMkLst>
            <pc:docMk/>
            <pc:sldMk cId="1439833155" sldId="656"/>
            <ac:picMk id="14" creationId="{2897127E-6CEF-446C-BE87-93B7C46E49D1}"/>
          </ac:picMkLst>
        </pc:picChg>
      </pc:sldChg>
      <pc:sldChg chg="delSp modSp add mod">
        <pc:chgData name="Alejandro" userId="d318735d-b8e5-4f1a-b3a1-33090e35db06" providerId="ADAL" clId="{F5B953ED-52A5-4DDC-B605-44D8BD85C330}" dt="2021-02-21T20:02:20.670" v="22182" actId="1076"/>
        <pc:sldMkLst>
          <pc:docMk/>
          <pc:sldMk cId="3023647360" sldId="657"/>
        </pc:sldMkLst>
        <pc:spChg chg="mod">
          <ac:chgData name="Alejandro" userId="d318735d-b8e5-4f1a-b3a1-33090e35db06" providerId="ADAL" clId="{F5B953ED-52A5-4DDC-B605-44D8BD85C330}" dt="2021-02-21T20:01:00.511" v="22166" actId="207"/>
          <ac:spMkLst>
            <pc:docMk/>
            <pc:sldMk cId="3023647360" sldId="657"/>
            <ac:spMk id="737" creationId="{00000000-0000-0000-0000-000000000000}"/>
          </ac:spMkLst>
        </pc:spChg>
        <pc:spChg chg="mod">
          <ac:chgData name="Alejandro" userId="d318735d-b8e5-4f1a-b3a1-33090e35db06" providerId="ADAL" clId="{F5B953ED-52A5-4DDC-B605-44D8BD85C330}" dt="2021-02-21T20:02:20.670" v="22182" actId="1076"/>
          <ac:spMkLst>
            <pc:docMk/>
            <pc:sldMk cId="3023647360" sldId="657"/>
            <ac:spMk id="738" creationId="{00000000-0000-0000-0000-000000000000}"/>
          </ac:spMkLst>
        </pc:spChg>
        <pc:spChg chg="del">
          <ac:chgData name="Alejandro" userId="d318735d-b8e5-4f1a-b3a1-33090e35db06" providerId="ADAL" clId="{F5B953ED-52A5-4DDC-B605-44D8BD85C330}" dt="2021-02-21T20:01:56.925" v="22174" actId="478"/>
          <ac:spMkLst>
            <pc:docMk/>
            <pc:sldMk cId="3023647360" sldId="657"/>
            <ac:spMk id="739" creationId="{00000000-0000-0000-0000-000000000000}"/>
          </ac:spMkLst>
        </pc:spChg>
        <pc:spChg chg="mod">
          <ac:chgData name="Alejandro" userId="d318735d-b8e5-4f1a-b3a1-33090e35db06" providerId="ADAL" clId="{F5B953ED-52A5-4DDC-B605-44D8BD85C330}" dt="2021-02-21T20:02:17.812" v="22181" actId="1076"/>
          <ac:spMkLst>
            <pc:docMk/>
            <pc:sldMk cId="3023647360" sldId="657"/>
            <ac:spMk id="740" creationId="{00000000-0000-0000-0000-000000000000}"/>
          </ac:spMkLst>
        </pc:spChg>
      </pc:sldChg>
      <pc:sldChg chg="addSp delSp modSp new mod">
        <pc:chgData name="Alejandro" userId="d318735d-b8e5-4f1a-b3a1-33090e35db06" providerId="ADAL" clId="{F5B953ED-52A5-4DDC-B605-44D8BD85C330}" dt="2021-02-21T20:18:28.631" v="22309" actId="1076"/>
        <pc:sldMkLst>
          <pc:docMk/>
          <pc:sldMk cId="4052872818" sldId="658"/>
        </pc:sldMkLst>
        <pc:spChg chg="mod">
          <ac:chgData name="Alejandro" userId="d318735d-b8e5-4f1a-b3a1-33090e35db06" providerId="ADAL" clId="{F5B953ED-52A5-4DDC-B605-44D8BD85C330}" dt="2021-02-21T20:14:50.701" v="22243" actId="20577"/>
          <ac:spMkLst>
            <pc:docMk/>
            <pc:sldMk cId="4052872818" sldId="658"/>
            <ac:spMk id="2" creationId="{81CDEFB7-7809-402F-889B-7C63D212E887}"/>
          </ac:spMkLst>
        </pc:spChg>
        <pc:spChg chg="add mod">
          <ac:chgData name="Alejandro" userId="d318735d-b8e5-4f1a-b3a1-33090e35db06" providerId="ADAL" clId="{F5B953ED-52A5-4DDC-B605-44D8BD85C330}" dt="2021-02-21T20:17:04.021" v="22269" actId="1076"/>
          <ac:spMkLst>
            <pc:docMk/>
            <pc:sldMk cId="4052872818" sldId="658"/>
            <ac:spMk id="6" creationId="{055FE3B9-C857-4991-A381-24C9A00E4D70}"/>
          </ac:spMkLst>
        </pc:spChg>
        <pc:spChg chg="add del">
          <ac:chgData name="Alejandro" userId="d318735d-b8e5-4f1a-b3a1-33090e35db06" providerId="ADAL" clId="{F5B953ED-52A5-4DDC-B605-44D8BD85C330}" dt="2021-02-21T20:15:46.005" v="22253" actId="22"/>
          <ac:spMkLst>
            <pc:docMk/>
            <pc:sldMk cId="4052872818" sldId="658"/>
            <ac:spMk id="8" creationId="{6C4D0D8A-B45F-46B9-BBFB-040E3D9362C1}"/>
          </ac:spMkLst>
        </pc:spChg>
        <pc:spChg chg="add mod">
          <ac:chgData name="Alejandro" userId="d318735d-b8e5-4f1a-b3a1-33090e35db06" providerId="ADAL" clId="{F5B953ED-52A5-4DDC-B605-44D8BD85C330}" dt="2021-02-21T20:17:07.048" v="22270" actId="1076"/>
          <ac:spMkLst>
            <pc:docMk/>
            <pc:sldMk cId="4052872818" sldId="658"/>
            <ac:spMk id="10" creationId="{7EA2A4E9-2615-4ED5-8D7C-D78643A81D6D}"/>
          </ac:spMkLst>
        </pc:spChg>
        <pc:spChg chg="add mod">
          <ac:chgData name="Alejandro" userId="d318735d-b8e5-4f1a-b3a1-33090e35db06" providerId="ADAL" clId="{F5B953ED-52A5-4DDC-B605-44D8BD85C330}" dt="2021-02-21T20:17:15.001" v="22271" actId="1076"/>
          <ac:spMkLst>
            <pc:docMk/>
            <pc:sldMk cId="4052872818" sldId="658"/>
            <ac:spMk id="12" creationId="{6173C0E8-797A-40BE-9373-3153F2C6C2CB}"/>
          </ac:spMkLst>
        </pc:spChg>
        <pc:spChg chg="add mod">
          <ac:chgData name="Alejandro" userId="d318735d-b8e5-4f1a-b3a1-33090e35db06" providerId="ADAL" clId="{F5B953ED-52A5-4DDC-B605-44D8BD85C330}" dt="2021-02-21T20:17:52.694" v="22291" actId="1076"/>
          <ac:spMkLst>
            <pc:docMk/>
            <pc:sldMk cId="4052872818" sldId="658"/>
            <ac:spMk id="13" creationId="{B1108A93-7D1F-428F-895B-DCC6B94BC6DF}"/>
          </ac:spMkLst>
        </pc:spChg>
        <pc:spChg chg="add mod">
          <ac:chgData name="Alejandro" userId="d318735d-b8e5-4f1a-b3a1-33090e35db06" providerId="ADAL" clId="{F5B953ED-52A5-4DDC-B605-44D8BD85C330}" dt="2021-02-21T20:18:23.342" v="22308" actId="1076"/>
          <ac:spMkLst>
            <pc:docMk/>
            <pc:sldMk cId="4052872818" sldId="658"/>
            <ac:spMk id="14" creationId="{94ECF2EE-4C57-4BDD-8D34-8A1D7637EB0D}"/>
          </ac:spMkLst>
        </pc:spChg>
        <pc:picChg chg="add mod">
          <ac:chgData name="Alejandro" userId="d318735d-b8e5-4f1a-b3a1-33090e35db06" providerId="ADAL" clId="{F5B953ED-52A5-4DDC-B605-44D8BD85C330}" dt="2021-02-21T20:18:28.631" v="22309" actId="1076"/>
          <ac:picMkLst>
            <pc:docMk/>
            <pc:sldMk cId="4052872818" sldId="658"/>
            <ac:picMk id="4" creationId="{EF2473C6-DEA6-4F16-97F8-48407B0E4457}"/>
          </ac:picMkLst>
        </pc:picChg>
      </pc:sldChg>
      <pc:sldChg chg="addSp modSp new mod">
        <pc:chgData name="Alejandro" userId="d318735d-b8e5-4f1a-b3a1-33090e35db06" providerId="ADAL" clId="{F5B953ED-52A5-4DDC-B605-44D8BD85C330}" dt="2021-02-21T20:51:48.910" v="22410" actId="1582"/>
        <pc:sldMkLst>
          <pc:docMk/>
          <pc:sldMk cId="1944450607" sldId="659"/>
        </pc:sldMkLst>
        <pc:spChg chg="mod">
          <ac:chgData name="Alejandro" userId="d318735d-b8e5-4f1a-b3a1-33090e35db06" providerId="ADAL" clId="{F5B953ED-52A5-4DDC-B605-44D8BD85C330}" dt="2021-02-21T20:30:34.054" v="22334" actId="20577"/>
          <ac:spMkLst>
            <pc:docMk/>
            <pc:sldMk cId="1944450607" sldId="659"/>
            <ac:spMk id="2" creationId="{B3B46E02-E3F7-47E1-8B76-C335B6D719A7}"/>
          </ac:spMkLst>
        </pc:spChg>
        <pc:spChg chg="add mod">
          <ac:chgData name="Alejandro" userId="d318735d-b8e5-4f1a-b3a1-33090e35db06" providerId="ADAL" clId="{F5B953ED-52A5-4DDC-B605-44D8BD85C330}" dt="2021-02-21T20:50:08.448" v="22392" actId="1076"/>
          <ac:spMkLst>
            <pc:docMk/>
            <pc:sldMk cId="1944450607" sldId="659"/>
            <ac:spMk id="4" creationId="{4C15693E-148A-4158-BEF9-2562A39A75BE}"/>
          </ac:spMkLst>
        </pc:spChg>
        <pc:spChg chg="add mod">
          <ac:chgData name="Alejandro" userId="d318735d-b8e5-4f1a-b3a1-33090e35db06" providerId="ADAL" clId="{F5B953ED-52A5-4DDC-B605-44D8BD85C330}" dt="2021-02-21T20:50:12.136" v="22393" actId="1076"/>
          <ac:spMkLst>
            <pc:docMk/>
            <pc:sldMk cId="1944450607" sldId="659"/>
            <ac:spMk id="5" creationId="{547C6057-1A7D-4756-B7EE-402FB6469AD7}"/>
          </ac:spMkLst>
        </pc:spChg>
        <pc:spChg chg="add mod">
          <ac:chgData name="Alejandro" userId="d318735d-b8e5-4f1a-b3a1-33090e35db06" providerId="ADAL" clId="{F5B953ED-52A5-4DDC-B605-44D8BD85C330}" dt="2021-02-21T20:50:15.582" v="22394" actId="1076"/>
          <ac:spMkLst>
            <pc:docMk/>
            <pc:sldMk cId="1944450607" sldId="659"/>
            <ac:spMk id="7" creationId="{8DB62F9C-1564-44AA-83F3-AE099FC37ABE}"/>
          </ac:spMkLst>
        </pc:spChg>
        <pc:spChg chg="add mod ord">
          <ac:chgData name="Alejandro" userId="d318735d-b8e5-4f1a-b3a1-33090e35db06" providerId="ADAL" clId="{F5B953ED-52A5-4DDC-B605-44D8BD85C330}" dt="2021-02-21T20:51:24.685" v="22406" actId="1076"/>
          <ac:spMkLst>
            <pc:docMk/>
            <pc:sldMk cId="1944450607" sldId="659"/>
            <ac:spMk id="11" creationId="{B96387A1-1AD4-4511-BFAF-1F134BAED1D6}"/>
          </ac:spMkLst>
        </pc:spChg>
        <pc:cxnChg chg="add mod">
          <ac:chgData name="Alejandro" userId="d318735d-b8e5-4f1a-b3a1-33090e35db06" providerId="ADAL" clId="{F5B953ED-52A5-4DDC-B605-44D8BD85C330}" dt="2021-02-21T20:51:43.140" v="22409" actId="1582"/>
          <ac:cxnSpMkLst>
            <pc:docMk/>
            <pc:sldMk cId="1944450607" sldId="659"/>
            <ac:cxnSpMk id="9" creationId="{DE623055-2E0B-42B4-9846-9512E1C7AD8D}"/>
          </ac:cxnSpMkLst>
        </pc:cxnChg>
        <pc:cxnChg chg="add mod">
          <ac:chgData name="Alejandro" userId="d318735d-b8e5-4f1a-b3a1-33090e35db06" providerId="ADAL" clId="{F5B953ED-52A5-4DDC-B605-44D8BD85C330}" dt="2021-02-21T20:51:48.910" v="22410" actId="1582"/>
          <ac:cxnSpMkLst>
            <pc:docMk/>
            <pc:sldMk cId="1944450607" sldId="659"/>
            <ac:cxnSpMk id="13" creationId="{792B18F7-A0DF-46C2-B80A-ABAD7A49900E}"/>
          </ac:cxnSpMkLst>
        </pc:cxnChg>
      </pc:sldChg>
      <pc:sldChg chg="addSp delSp modSp new mod setBg modClrScheme chgLayout">
        <pc:chgData name="Alejandro" userId="d318735d-b8e5-4f1a-b3a1-33090e35db06" providerId="ADAL" clId="{F5B953ED-52A5-4DDC-B605-44D8BD85C330}" dt="2021-02-21T21:51:23.764" v="22933" actId="6549"/>
        <pc:sldMkLst>
          <pc:docMk/>
          <pc:sldMk cId="240861043" sldId="660"/>
        </pc:sldMkLst>
        <pc:spChg chg="del mod ord">
          <ac:chgData name="Alejandro" userId="d318735d-b8e5-4f1a-b3a1-33090e35db06" providerId="ADAL" clId="{F5B953ED-52A5-4DDC-B605-44D8BD85C330}" dt="2021-02-21T21:38:18.646" v="22412" actId="700"/>
          <ac:spMkLst>
            <pc:docMk/>
            <pc:sldMk cId="240861043" sldId="660"/>
            <ac:spMk id="2" creationId="{1B7CA38D-95F4-4806-A09D-D33ED6F54264}"/>
          </ac:spMkLst>
        </pc:spChg>
        <pc:spChg chg="add mod ord">
          <ac:chgData name="Alejandro" userId="d318735d-b8e5-4f1a-b3a1-33090e35db06" providerId="ADAL" clId="{F5B953ED-52A5-4DDC-B605-44D8BD85C330}" dt="2021-02-21T21:51:10.174" v="22931" actId="26606"/>
          <ac:spMkLst>
            <pc:docMk/>
            <pc:sldMk cId="240861043" sldId="660"/>
            <ac:spMk id="3" creationId="{7AD77F10-33E5-4F0D-BE19-2EF90A4009E9}"/>
          </ac:spMkLst>
        </pc:spChg>
        <pc:spChg chg="add mod ord">
          <ac:chgData name="Alejandro" userId="d318735d-b8e5-4f1a-b3a1-33090e35db06" providerId="ADAL" clId="{F5B953ED-52A5-4DDC-B605-44D8BD85C330}" dt="2021-02-21T21:51:23.764" v="22933" actId="6549"/>
          <ac:spMkLst>
            <pc:docMk/>
            <pc:sldMk cId="240861043" sldId="660"/>
            <ac:spMk id="4" creationId="{EDA8F2E2-CFEF-49E7-AF8D-F38234C8BE30}"/>
          </ac:spMkLst>
        </pc:spChg>
        <pc:spChg chg="add del">
          <ac:chgData name="Alejandro" userId="d318735d-b8e5-4f1a-b3a1-33090e35db06" providerId="ADAL" clId="{F5B953ED-52A5-4DDC-B605-44D8BD85C330}" dt="2021-02-21T21:51:07.466" v="22928" actId="26606"/>
          <ac:spMkLst>
            <pc:docMk/>
            <pc:sldMk cId="240861043" sldId="660"/>
            <ac:spMk id="9" creationId="{9EBF13D5-64BB-423E-9E4C-F39114475A0C}"/>
          </ac:spMkLst>
        </pc:spChg>
        <pc:spChg chg="add del">
          <ac:chgData name="Alejandro" userId="d318735d-b8e5-4f1a-b3a1-33090e35db06" providerId="ADAL" clId="{F5B953ED-52A5-4DDC-B605-44D8BD85C330}" dt="2021-02-21T21:51:10.104" v="22930" actId="26606"/>
          <ac:spMkLst>
            <pc:docMk/>
            <pc:sldMk cId="240861043" sldId="660"/>
            <ac:spMk id="28" creationId="{44D65982-4F00-4330-8DAA-DE6A9E4D6D23}"/>
          </ac:spMkLst>
        </pc:spChg>
        <pc:spChg chg="add del">
          <ac:chgData name="Alejandro" userId="d318735d-b8e5-4f1a-b3a1-33090e35db06" providerId="ADAL" clId="{F5B953ED-52A5-4DDC-B605-44D8BD85C330}" dt="2021-02-21T21:51:10.104" v="22930" actId="26606"/>
          <ac:spMkLst>
            <pc:docMk/>
            <pc:sldMk cId="240861043" sldId="660"/>
            <ac:spMk id="29" creationId="{009115B9-5BFD-478D-9C87-29ADB3AF1721}"/>
          </ac:spMkLst>
        </pc:spChg>
        <pc:spChg chg="add">
          <ac:chgData name="Alejandro" userId="d318735d-b8e5-4f1a-b3a1-33090e35db06" providerId="ADAL" clId="{F5B953ED-52A5-4DDC-B605-44D8BD85C330}" dt="2021-02-21T21:51:10.174" v="22931" actId="26606"/>
          <ac:spMkLst>
            <pc:docMk/>
            <pc:sldMk cId="240861043" sldId="660"/>
            <ac:spMk id="40" creationId="{9EBF13D5-64BB-423E-9E4C-F39114475A0C}"/>
          </ac:spMkLst>
        </pc:spChg>
        <pc:grpChg chg="add del">
          <ac:chgData name="Alejandro" userId="d318735d-b8e5-4f1a-b3a1-33090e35db06" providerId="ADAL" clId="{F5B953ED-52A5-4DDC-B605-44D8BD85C330}" dt="2021-02-21T21:51:07.466" v="22928" actId="26606"/>
          <ac:grpSpMkLst>
            <pc:docMk/>
            <pc:sldMk cId="240861043" sldId="660"/>
            <ac:grpSpMk id="11" creationId="{FEBC7BED-6AA7-4C43-BEE8-A3CB5F8C1E0E}"/>
          </ac:grpSpMkLst>
        </pc:grpChg>
        <pc:grpChg chg="add del">
          <ac:chgData name="Alejandro" userId="d318735d-b8e5-4f1a-b3a1-33090e35db06" providerId="ADAL" clId="{F5B953ED-52A5-4DDC-B605-44D8BD85C330}" dt="2021-02-21T21:51:07.466" v="22928" actId="26606"/>
          <ac:grpSpMkLst>
            <pc:docMk/>
            <pc:sldMk cId="240861043" sldId="660"/>
            <ac:grpSpMk id="15" creationId="{BA19DEE5-2EE5-445A-B461-7D2879B05209}"/>
          </ac:grpSpMkLst>
        </pc:grpChg>
        <pc:grpChg chg="add del">
          <ac:chgData name="Alejandro" userId="d318735d-b8e5-4f1a-b3a1-33090e35db06" providerId="ADAL" clId="{F5B953ED-52A5-4DDC-B605-44D8BD85C330}" dt="2021-02-21T21:51:07.466" v="22928" actId="26606"/>
          <ac:grpSpMkLst>
            <pc:docMk/>
            <pc:sldMk cId="240861043" sldId="660"/>
            <ac:grpSpMk id="19" creationId="{43F5E015-E085-4624-B431-B42414448684}"/>
          </ac:grpSpMkLst>
        </pc:grpChg>
        <pc:grpChg chg="add del">
          <ac:chgData name="Alejandro" userId="d318735d-b8e5-4f1a-b3a1-33090e35db06" providerId="ADAL" clId="{F5B953ED-52A5-4DDC-B605-44D8BD85C330}" dt="2021-02-21T21:51:10.104" v="22930" actId="26606"/>
          <ac:grpSpMkLst>
            <pc:docMk/>
            <pc:sldMk cId="240861043" sldId="660"/>
            <ac:grpSpMk id="30" creationId="{8D57F946-2E03-4DE1-91F8-25BEDC663563}"/>
          </ac:grpSpMkLst>
        </pc:grpChg>
        <pc:grpChg chg="add del">
          <ac:chgData name="Alejandro" userId="d318735d-b8e5-4f1a-b3a1-33090e35db06" providerId="ADAL" clId="{F5B953ED-52A5-4DDC-B605-44D8BD85C330}" dt="2021-02-21T21:51:10.104" v="22930" actId="26606"/>
          <ac:grpSpMkLst>
            <pc:docMk/>
            <pc:sldMk cId="240861043" sldId="660"/>
            <ac:grpSpMk id="32" creationId="{43F5E015-E085-4624-B431-B42414448684}"/>
          </ac:grpSpMkLst>
        </pc:grpChg>
        <pc:grpChg chg="add">
          <ac:chgData name="Alejandro" userId="d318735d-b8e5-4f1a-b3a1-33090e35db06" providerId="ADAL" clId="{F5B953ED-52A5-4DDC-B605-44D8BD85C330}" dt="2021-02-21T21:51:10.174" v="22931" actId="26606"/>
          <ac:grpSpMkLst>
            <pc:docMk/>
            <pc:sldMk cId="240861043" sldId="660"/>
            <ac:grpSpMk id="41" creationId="{FEBC7BED-6AA7-4C43-BEE8-A3CB5F8C1E0E}"/>
          </ac:grpSpMkLst>
        </pc:grpChg>
        <pc:grpChg chg="add">
          <ac:chgData name="Alejandro" userId="d318735d-b8e5-4f1a-b3a1-33090e35db06" providerId="ADAL" clId="{F5B953ED-52A5-4DDC-B605-44D8BD85C330}" dt="2021-02-21T21:51:10.174" v="22931" actId="26606"/>
          <ac:grpSpMkLst>
            <pc:docMk/>
            <pc:sldMk cId="240861043" sldId="660"/>
            <ac:grpSpMk id="42" creationId="{BA19DEE5-2EE5-445A-B461-7D2879B05209}"/>
          </ac:grpSpMkLst>
        </pc:grpChg>
        <pc:grpChg chg="add">
          <ac:chgData name="Alejandro" userId="d318735d-b8e5-4f1a-b3a1-33090e35db06" providerId="ADAL" clId="{F5B953ED-52A5-4DDC-B605-44D8BD85C330}" dt="2021-02-21T21:51:10.174" v="22931" actId="26606"/>
          <ac:grpSpMkLst>
            <pc:docMk/>
            <pc:sldMk cId="240861043" sldId="660"/>
            <ac:grpSpMk id="43" creationId="{43F5E015-E085-4624-B431-B42414448684}"/>
          </ac:grpSpMkLst>
        </pc:grpChg>
      </pc:sldChg>
      <pc:sldChg chg="addSp modSp new mod ord setBg">
        <pc:chgData name="Alejandro" userId="d318735d-b8e5-4f1a-b3a1-33090e35db06" providerId="ADAL" clId="{F5B953ED-52A5-4DDC-B605-44D8BD85C330}" dt="2021-02-22T18:33:55.314" v="25963" actId="26606"/>
        <pc:sldMkLst>
          <pc:docMk/>
          <pc:sldMk cId="715386550" sldId="661"/>
        </pc:sldMkLst>
        <pc:spChg chg="mod">
          <ac:chgData name="Alejandro" userId="d318735d-b8e5-4f1a-b3a1-33090e35db06" providerId="ADAL" clId="{F5B953ED-52A5-4DDC-B605-44D8BD85C330}" dt="2021-02-22T18:33:55.314" v="25963" actId="26606"/>
          <ac:spMkLst>
            <pc:docMk/>
            <pc:sldMk cId="715386550" sldId="661"/>
            <ac:spMk id="2" creationId="{D939BAFD-7AD3-4376-A0D6-28F228E6567A}"/>
          </ac:spMkLst>
        </pc:spChg>
        <pc:spChg chg="mod">
          <ac:chgData name="Alejandro" userId="d318735d-b8e5-4f1a-b3a1-33090e35db06" providerId="ADAL" clId="{F5B953ED-52A5-4DDC-B605-44D8BD85C330}" dt="2021-02-22T18:33:55.314" v="25963" actId="26606"/>
          <ac:spMkLst>
            <pc:docMk/>
            <pc:sldMk cId="715386550" sldId="661"/>
            <ac:spMk id="3" creationId="{0B8F8D55-8E98-43FE-AD83-6BE7730DC3DC}"/>
          </ac:spMkLst>
        </pc:spChg>
        <pc:spChg chg="add">
          <ac:chgData name="Alejandro" userId="d318735d-b8e5-4f1a-b3a1-33090e35db06" providerId="ADAL" clId="{F5B953ED-52A5-4DDC-B605-44D8BD85C330}" dt="2021-02-22T18:33:55.314" v="25963" actId="26606"/>
          <ac:spMkLst>
            <pc:docMk/>
            <pc:sldMk cId="715386550" sldId="661"/>
            <ac:spMk id="8" creationId="{09588DA8-065E-4F6F-8EFD-43104AB2E0CF}"/>
          </ac:spMkLst>
        </pc:spChg>
        <pc:spChg chg="add">
          <ac:chgData name="Alejandro" userId="d318735d-b8e5-4f1a-b3a1-33090e35db06" providerId="ADAL" clId="{F5B953ED-52A5-4DDC-B605-44D8BD85C330}" dt="2021-02-22T18:33:55.314" v="25963" actId="26606"/>
          <ac:spMkLst>
            <pc:docMk/>
            <pc:sldMk cId="715386550" sldId="661"/>
            <ac:spMk id="10" creationId="{C4285719-470E-454C-AF62-8323075F1F5B}"/>
          </ac:spMkLst>
        </pc:spChg>
        <pc:spChg chg="add">
          <ac:chgData name="Alejandro" userId="d318735d-b8e5-4f1a-b3a1-33090e35db06" providerId="ADAL" clId="{F5B953ED-52A5-4DDC-B605-44D8BD85C330}" dt="2021-02-22T18:33:55.314" v="25963" actId="26606"/>
          <ac:spMkLst>
            <pc:docMk/>
            <pc:sldMk cId="715386550" sldId="661"/>
            <ac:spMk id="12" creationId="{CD9FE4EF-C4D8-49A0-B2FF-81D8DB7D8A24}"/>
          </ac:spMkLst>
        </pc:spChg>
        <pc:spChg chg="add">
          <ac:chgData name="Alejandro" userId="d318735d-b8e5-4f1a-b3a1-33090e35db06" providerId="ADAL" clId="{F5B953ED-52A5-4DDC-B605-44D8BD85C330}" dt="2021-02-22T18:33:55.314" v="25963" actId="26606"/>
          <ac:spMkLst>
            <pc:docMk/>
            <pc:sldMk cId="715386550" sldId="661"/>
            <ac:spMk id="14" creationId="{4300840D-0A0B-4512-BACA-B439D5B9C57C}"/>
          </ac:spMkLst>
        </pc:spChg>
        <pc:spChg chg="add">
          <ac:chgData name="Alejandro" userId="d318735d-b8e5-4f1a-b3a1-33090e35db06" providerId="ADAL" clId="{F5B953ED-52A5-4DDC-B605-44D8BD85C330}" dt="2021-02-22T18:33:55.314" v="25963" actId="26606"/>
          <ac:spMkLst>
            <pc:docMk/>
            <pc:sldMk cId="715386550" sldId="661"/>
            <ac:spMk id="16" creationId="{D2B78728-A580-49A7-84F9-6EF6F583ADE0}"/>
          </ac:spMkLst>
        </pc:spChg>
        <pc:spChg chg="add">
          <ac:chgData name="Alejandro" userId="d318735d-b8e5-4f1a-b3a1-33090e35db06" providerId="ADAL" clId="{F5B953ED-52A5-4DDC-B605-44D8BD85C330}" dt="2021-02-22T18:33:55.314" v="25963" actId="26606"/>
          <ac:spMkLst>
            <pc:docMk/>
            <pc:sldMk cId="715386550" sldId="661"/>
            <ac:spMk id="18" creationId="{38FAA1A1-D861-433F-88FA-1E9D6FD31D11}"/>
          </ac:spMkLst>
        </pc:spChg>
        <pc:spChg chg="add">
          <ac:chgData name="Alejandro" userId="d318735d-b8e5-4f1a-b3a1-33090e35db06" providerId="ADAL" clId="{F5B953ED-52A5-4DDC-B605-44D8BD85C330}" dt="2021-02-22T18:33:55.314" v="25963" actId="26606"/>
          <ac:spMkLst>
            <pc:docMk/>
            <pc:sldMk cId="715386550" sldId="661"/>
            <ac:spMk id="20" creationId="{8D71EDA1-87BF-4D5D-AB79-F346FD19278A}"/>
          </ac:spMkLst>
        </pc:spChg>
      </pc:sldChg>
      <pc:sldChg chg="modSp add mod">
        <pc:chgData name="Alejandro" userId="d318735d-b8e5-4f1a-b3a1-33090e35db06" providerId="ADAL" clId="{F5B953ED-52A5-4DDC-B605-44D8BD85C330}" dt="2021-02-22T19:46:41.848" v="27180" actId="20577"/>
        <pc:sldMkLst>
          <pc:docMk/>
          <pc:sldMk cId="2973657906" sldId="662"/>
        </pc:sldMkLst>
        <pc:spChg chg="mod">
          <ac:chgData name="Alejandro" userId="d318735d-b8e5-4f1a-b3a1-33090e35db06" providerId="ADAL" clId="{F5B953ED-52A5-4DDC-B605-44D8BD85C330}" dt="2021-02-21T22:15:44.966" v="22974" actId="20577"/>
          <ac:spMkLst>
            <pc:docMk/>
            <pc:sldMk cId="2973657906" sldId="662"/>
            <ac:spMk id="2" creationId="{73B0E13C-CAAB-43B5-97F1-B9727B6DFE53}"/>
          </ac:spMkLst>
        </pc:spChg>
        <pc:spChg chg="mod">
          <ac:chgData name="Alejandro" userId="d318735d-b8e5-4f1a-b3a1-33090e35db06" providerId="ADAL" clId="{F5B953ED-52A5-4DDC-B605-44D8BD85C330}" dt="2021-02-22T19:46:41.848" v="27180" actId="20577"/>
          <ac:spMkLst>
            <pc:docMk/>
            <pc:sldMk cId="2973657906" sldId="662"/>
            <ac:spMk id="4" creationId="{31FE89B4-71B7-4B9D-A056-930FE853E585}"/>
          </ac:spMkLst>
        </pc:spChg>
      </pc:sldChg>
      <pc:sldChg chg="ord">
        <pc:chgData name="Alejandro" userId="d318735d-b8e5-4f1a-b3a1-33090e35db06" providerId="ADAL" clId="{F5B953ED-52A5-4DDC-B605-44D8BD85C330}" dt="2021-02-22T07:34:42.130" v="23659"/>
        <pc:sldMkLst>
          <pc:docMk/>
          <pc:sldMk cId="346433614" sldId="663"/>
        </pc:sldMkLst>
      </pc:sldChg>
      <pc:sldChg chg="ord">
        <pc:chgData name="Alejandro" userId="d318735d-b8e5-4f1a-b3a1-33090e35db06" providerId="ADAL" clId="{F5B953ED-52A5-4DDC-B605-44D8BD85C330}" dt="2021-02-22T07:34:42.130" v="23659"/>
        <pc:sldMkLst>
          <pc:docMk/>
          <pc:sldMk cId="561762674" sldId="664"/>
        </pc:sldMkLst>
      </pc:sldChg>
      <pc:sldChg chg="ord">
        <pc:chgData name="Alejandro" userId="d318735d-b8e5-4f1a-b3a1-33090e35db06" providerId="ADAL" clId="{F5B953ED-52A5-4DDC-B605-44D8BD85C330}" dt="2021-02-22T07:34:48.240" v="23661"/>
        <pc:sldMkLst>
          <pc:docMk/>
          <pc:sldMk cId="0" sldId="665"/>
        </pc:sldMkLst>
      </pc:sldChg>
      <pc:sldChg chg="add del">
        <pc:chgData name="Alejandro" userId="d318735d-b8e5-4f1a-b3a1-33090e35db06" providerId="ADAL" clId="{F5B953ED-52A5-4DDC-B605-44D8BD85C330}" dt="2021-02-22T16:30:00.137" v="23691" actId="2696"/>
        <pc:sldMkLst>
          <pc:docMk/>
          <pc:sldMk cId="4104482203" sldId="666"/>
        </pc:sldMkLst>
      </pc:sldChg>
      <pc:sldChg chg="modSp add mod ord">
        <pc:chgData name="Alejandro" userId="d318735d-b8e5-4f1a-b3a1-33090e35db06" providerId="ADAL" clId="{F5B953ED-52A5-4DDC-B605-44D8BD85C330}" dt="2021-02-22T17:11:39.002" v="24515" actId="20577"/>
        <pc:sldMkLst>
          <pc:docMk/>
          <pc:sldMk cId="4265836956" sldId="666"/>
        </pc:sldMkLst>
        <pc:spChg chg="mod">
          <ac:chgData name="Alejandro" userId="d318735d-b8e5-4f1a-b3a1-33090e35db06" providerId="ADAL" clId="{F5B953ED-52A5-4DDC-B605-44D8BD85C330}" dt="2021-02-22T17:05:00.551" v="24187" actId="20577"/>
          <ac:spMkLst>
            <pc:docMk/>
            <pc:sldMk cId="4265836956" sldId="666"/>
            <ac:spMk id="2" creationId="{E21D4E3D-A894-4A43-8FA4-264B1CECCC80}"/>
          </ac:spMkLst>
        </pc:spChg>
        <pc:spChg chg="mod">
          <ac:chgData name="Alejandro" userId="d318735d-b8e5-4f1a-b3a1-33090e35db06" providerId="ADAL" clId="{F5B953ED-52A5-4DDC-B605-44D8BD85C330}" dt="2021-02-22T17:11:39.002" v="24515" actId="20577"/>
          <ac:spMkLst>
            <pc:docMk/>
            <pc:sldMk cId="4265836956" sldId="666"/>
            <ac:spMk id="3" creationId="{4B4793B9-2F06-4975-BBED-0A73A9C806DA}"/>
          </ac:spMkLst>
        </pc:spChg>
      </pc:sldChg>
      <pc:sldChg chg="delSp modSp add mod">
        <pc:chgData name="Alejandro" userId="d318735d-b8e5-4f1a-b3a1-33090e35db06" providerId="ADAL" clId="{F5B953ED-52A5-4DDC-B605-44D8BD85C330}" dt="2021-02-22T17:15:46.800" v="24568" actId="20577"/>
        <pc:sldMkLst>
          <pc:docMk/>
          <pc:sldMk cId="1842168298" sldId="667"/>
        </pc:sldMkLst>
        <pc:spChg chg="mod">
          <ac:chgData name="Alejandro" userId="d318735d-b8e5-4f1a-b3a1-33090e35db06" providerId="ADAL" clId="{F5B953ED-52A5-4DDC-B605-44D8BD85C330}" dt="2021-02-22T17:15:46.800" v="24568" actId="20577"/>
          <ac:spMkLst>
            <pc:docMk/>
            <pc:sldMk cId="1842168298" sldId="667"/>
            <ac:spMk id="2" creationId="{646790DD-A3D2-4BAB-8E0D-A0E28C833171}"/>
          </ac:spMkLst>
        </pc:spChg>
        <pc:spChg chg="del">
          <ac:chgData name="Alejandro" userId="d318735d-b8e5-4f1a-b3a1-33090e35db06" providerId="ADAL" clId="{F5B953ED-52A5-4DDC-B605-44D8BD85C330}" dt="2021-02-22T16:51:19.265" v="23956" actId="478"/>
          <ac:spMkLst>
            <pc:docMk/>
            <pc:sldMk cId="1842168298" sldId="667"/>
            <ac:spMk id="4" creationId="{2CDD8E27-6C75-4726-9687-C2F0490801DB}"/>
          </ac:spMkLst>
        </pc:spChg>
      </pc:sldChg>
      <pc:sldChg chg="modSp add mod ord">
        <pc:chgData name="Alejandro" userId="d318735d-b8e5-4f1a-b3a1-33090e35db06" providerId="ADAL" clId="{F5B953ED-52A5-4DDC-B605-44D8BD85C330}" dt="2021-02-22T17:03:16.685" v="24110" actId="20577"/>
        <pc:sldMkLst>
          <pc:docMk/>
          <pc:sldMk cId="814144643" sldId="668"/>
        </pc:sldMkLst>
        <pc:spChg chg="mod">
          <ac:chgData name="Alejandro" userId="d318735d-b8e5-4f1a-b3a1-33090e35db06" providerId="ADAL" clId="{F5B953ED-52A5-4DDC-B605-44D8BD85C330}" dt="2021-02-22T17:03:16.685" v="24110" actId="20577"/>
          <ac:spMkLst>
            <pc:docMk/>
            <pc:sldMk cId="814144643" sldId="668"/>
            <ac:spMk id="2" creationId="{8B3A96E5-B8A8-4001-8936-6AD582EB42E6}"/>
          </ac:spMkLst>
        </pc:spChg>
        <pc:spChg chg="mod">
          <ac:chgData name="Alejandro" userId="d318735d-b8e5-4f1a-b3a1-33090e35db06" providerId="ADAL" clId="{F5B953ED-52A5-4DDC-B605-44D8BD85C330}" dt="2021-02-22T17:03:08.156" v="24098" actId="6549"/>
          <ac:spMkLst>
            <pc:docMk/>
            <pc:sldMk cId="814144643" sldId="668"/>
            <ac:spMk id="3" creationId="{BFF21703-2547-4CB0-B0D9-4E898124C909}"/>
          </ac:spMkLst>
        </pc:spChg>
      </pc:sldChg>
      <pc:sldChg chg="modSp add mod ord">
        <pc:chgData name="Alejandro" userId="d318735d-b8e5-4f1a-b3a1-33090e35db06" providerId="ADAL" clId="{F5B953ED-52A5-4DDC-B605-44D8BD85C330}" dt="2021-02-22T16:49:48.982" v="23925"/>
        <pc:sldMkLst>
          <pc:docMk/>
          <pc:sldMk cId="1675461272" sldId="669"/>
        </pc:sldMkLst>
        <pc:spChg chg="mod">
          <ac:chgData name="Alejandro" userId="d318735d-b8e5-4f1a-b3a1-33090e35db06" providerId="ADAL" clId="{F5B953ED-52A5-4DDC-B605-44D8BD85C330}" dt="2021-02-22T16:49:45.028" v="23923" actId="20577"/>
          <ac:spMkLst>
            <pc:docMk/>
            <pc:sldMk cId="1675461272" sldId="669"/>
            <ac:spMk id="3" creationId="{4B4793B9-2F06-4975-BBED-0A73A9C806DA}"/>
          </ac:spMkLst>
        </pc:spChg>
      </pc:sldChg>
      <pc:sldChg chg="modSp add mod ord">
        <pc:chgData name="Alejandro" userId="d318735d-b8e5-4f1a-b3a1-33090e35db06" providerId="ADAL" clId="{F5B953ED-52A5-4DDC-B605-44D8BD85C330}" dt="2021-02-22T17:07:50.342" v="24284" actId="20577"/>
        <pc:sldMkLst>
          <pc:docMk/>
          <pc:sldMk cId="2939937181" sldId="670"/>
        </pc:sldMkLst>
        <pc:spChg chg="mod">
          <ac:chgData name="Alejandro" userId="d318735d-b8e5-4f1a-b3a1-33090e35db06" providerId="ADAL" clId="{F5B953ED-52A5-4DDC-B605-44D8BD85C330}" dt="2021-02-22T17:07:50.342" v="24284" actId="20577"/>
          <ac:spMkLst>
            <pc:docMk/>
            <pc:sldMk cId="2939937181" sldId="670"/>
            <ac:spMk id="2" creationId="{646790DD-A3D2-4BAB-8E0D-A0E28C833171}"/>
          </ac:spMkLst>
        </pc:spChg>
        <pc:spChg chg="mod">
          <ac:chgData name="Alejandro" userId="d318735d-b8e5-4f1a-b3a1-33090e35db06" providerId="ADAL" clId="{F5B953ED-52A5-4DDC-B605-44D8BD85C330}" dt="2021-02-22T17:05:58.806" v="24189" actId="20577"/>
          <ac:spMkLst>
            <pc:docMk/>
            <pc:sldMk cId="2939937181" sldId="670"/>
            <ac:spMk id="3" creationId="{89CA2A6C-A462-4FCD-88E7-95A59EA284D3}"/>
          </ac:spMkLst>
        </pc:spChg>
      </pc:sldChg>
      <pc:sldChg chg="modSp add mod ord">
        <pc:chgData name="Alejandro" userId="d318735d-b8e5-4f1a-b3a1-33090e35db06" providerId="ADAL" clId="{F5B953ED-52A5-4DDC-B605-44D8BD85C330}" dt="2021-02-22T17:09:38.617" v="24420" actId="20577"/>
        <pc:sldMkLst>
          <pc:docMk/>
          <pc:sldMk cId="751870722" sldId="671"/>
        </pc:sldMkLst>
        <pc:spChg chg="mod">
          <ac:chgData name="Alejandro" userId="d318735d-b8e5-4f1a-b3a1-33090e35db06" providerId="ADAL" clId="{F5B953ED-52A5-4DDC-B605-44D8BD85C330}" dt="2021-02-22T17:06:54.206" v="24216" actId="20577"/>
          <ac:spMkLst>
            <pc:docMk/>
            <pc:sldMk cId="751870722" sldId="671"/>
            <ac:spMk id="2" creationId="{E21D4E3D-A894-4A43-8FA4-264B1CECCC80}"/>
          </ac:spMkLst>
        </pc:spChg>
        <pc:spChg chg="mod">
          <ac:chgData name="Alejandro" userId="d318735d-b8e5-4f1a-b3a1-33090e35db06" providerId="ADAL" clId="{F5B953ED-52A5-4DDC-B605-44D8BD85C330}" dt="2021-02-22T17:09:38.617" v="24420" actId="20577"/>
          <ac:spMkLst>
            <pc:docMk/>
            <pc:sldMk cId="751870722" sldId="671"/>
            <ac:spMk id="3" creationId="{4B4793B9-2F06-4975-BBED-0A73A9C806DA}"/>
          </ac:spMkLst>
        </pc:spChg>
      </pc:sldChg>
      <pc:sldChg chg="modSp add mod ord">
        <pc:chgData name="Alejandro" userId="d318735d-b8e5-4f1a-b3a1-33090e35db06" providerId="ADAL" clId="{F5B953ED-52A5-4DDC-B605-44D8BD85C330}" dt="2021-02-22T17:21:44.445" v="24872" actId="20577"/>
        <pc:sldMkLst>
          <pc:docMk/>
          <pc:sldMk cId="4153717627" sldId="672"/>
        </pc:sldMkLst>
        <pc:spChg chg="mod">
          <ac:chgData name="Alejandro" userId="d318735d-b8e5-4f1a-b3a1-33090e35db06" providerId="ADAL" clId="{F5B953ED-52A5-4DDC-B605-44D8BD85C330}" dt="2021-02-22T17:18:46.616" v="24599" actId="20577"/>
          <ac:spMkLst>
            <pc:docMk/>
            <pc:sldMk cId="4153717627" sldId="672"/>
            <ac:spMk id="2" creationId="{E21D4E3D-A894-4A43-8FA4-264B1CECCC80}"/>
          </ac:spMkLst>
        </pc:spChg>
        <pc:spChg chg="mod">
          <ac:chgData name="Alejandro" userId="d318735d-b8e5-4f1a-b3a1-33090e35db06" providerId="ADAL" clId="{F5B953ED-52A5-4DDC-B605-44D8BD85C330}" dt="2021-02-22T17:21:44.445" v="24872" actId="20577"/>
          <ac:spMkLst>
            <pc:docMk/>
            <pc:sldMk cId="4153717627" sldId="672"/>
            <ac:spMk id="3" creationId="{4B4793B9-2F06-4975-BBED-0A73A9C806DA}"/>
          </ac:spMkLst>
        </pc:spChg>
      </pc:sldChg>
      <pc:sldChg chg="addSp delSp modSp add mod ord">
        <pc:chgData name="Alejandro" userId="d318735d-b8e5-4f1a-b3a1-33090e35db06" providerId="ADAL" clId="{F5B953ED-52A5-4DDC-B605-44D8BD85C330}" dt="2021-02-22T17:48:45.638" v="24983" actId="1076"/>
        <pc:sldMkLst>
          <pc:docMk/>
          <pc:sldMk cId="2849889969" sldId="673"/>
        </pc:sldMkLst>
        <pc:spChg chg="add mod">
          <ac:chgData name="Alejandro" userId="d318735d-b8e5-4f1a-b3a1-33090e35db06" providerId="ADAL" clId="{F5B953ED-52A5-4DDC-B605-44D8BD85C330}" dt="2021-02-22T17:48:45.638" v="24983" actId="1076"/>
          <ac:spMkLst>
            <pc:docMk/>
            <pc:sldMk cId="2849889969" sldId="673"/>
            <ac:spMk id="6" creationId="{0C5C6AF6-39D8-4AC7-A2BC-BDCC69E15D33}"/>
          </ac:spMkLst>
        </pc:spChg>
        <pc:spChg chg="add mod">
          <ac:chgData name="Alejandro" userId="d318735d-b8e5-4f1a-b3a1-33090e35db06" providerId="ADAL" clId="{F5B953ED-52A5-4DDC-B605-44D8BD85C330}" dt="2021-02-22T17:48:45.638" v="24983" actId="1076"/>
          <ac:spMkLst>
            <pc:docMk/>
            <pc:sldMk cId="2849889969" sldId="673"/>
            <ac:spMk id="7" creationId="{97DDACB4-2342-41B0-BE76-F9CCE18FF7A0}"/>
          </ac:spMkLst>
        </pc:spChg>
        <pc:spChg chg="add mod">
          <ac:chgData name="Alejandro" userId="d318735d-b8e5-4f1a-b3a1-33090e35db06" providerId="ADAL" clId="{F5B953ED-52A5-4DDC-B605-44D8BD85C330}" dt="2021-02-22T17:48:45.638" v="24983" actId="1076"/>
          <ac:spMkLst>
            <pc:docMk/>
            <pc:sldMk cId="2849889969" sldId="673"/>
            <ac:spMk id="8" creationId="{6FA0D959-E497-4918-805F-B11C3A730B71}"/>
          </ac:spMkLst>
        </pc:spChg>
        <pc:spChg chg="add mod">
          <ac:chgData name="Alejandro" userId="d318735d-b8e5-4f1a-b3a1-33090e35db06" providerId="ADAL" clId="{F5B953ED-52A5-4DDC-B605-44D8BD85C330}" dt="2021-02-22T17:48:45.638" v="24983" actId="1076"/>
          <ac:spMkLst>
            <pc:docMk/>
            <pc:sldMk cId="2849889969" sldId="673"/>
            <ac:spMk id="9" creationId="{2B74B7A4-3DC6-4582-8EBE-469FCCB48FD2}"/>
          </ac:spMkLst>
        </pc:spChg>
        <pc:spChg chg="add mod">
          <ac:chgData name="Alejandro" userId="d318735d-b8e5-4f1a-b3a1-33090e35db06" providerId="ADAL" clId="{F5B953ED-52A5-4DDC-B605-44D8BD85C330}" dt="2021-02-22T17:48:45.638" v="24983" actId="1076"/>
          <ac:spMkLst>
            <pc:docMk/>
            <pc:sldMk cId="2849889969" sldId="673"/>
            <ac:spMk id="10" creationId="{0C7477D3-CEC8-47FC-8CBA-EA0D99703124}"/>
          </ac:spMkLst>
        </pc:spChg>
        <pc:spChg chg="mod">
          <ac:chgData name="Alejandro" userId="d318735d-b8e5-4f1a-b3a1-33090e35db06" providerId="ADAL" clId="{F5B953ED-52A5-4DDC-B605-44D8BD85C330}" dt="2021-02-22T17:48:12.513" v="24979"/>
          <ac:spMkLst>
            <pc:docMk/>
            <pc:sldMk cId="2849889969" sldId="673"/>
            <ac:spMk id="623" creationId="{00000000-0000-0000-0000-000000000000}"/>
          </ac:spMkLst>
        </pc:spChg>
        <pc:spChg chg="del">
          <ac:chgData name="Alejandro" userId="d318735d-b8e5-4f1a-b3a1-33090e35db06" providerId="ADAL" clId="{F5B953ED-52A5-4DDC-B605-44D8BD85C330}" dt="2021-02-22T17:48:37.284" v="24981" actId="478"/>
          <ac:spMkLst>
            <pc:docMk/>
            <pc:sldMk cId="2849889969" sldId="673"/>
            <ac:spMk id="625" creationId="{00000000-0000-0000-0000-000000000000}"/>
          </ac:spMkLst>
        </pc:spChg>
        <pc:picChg chg="del">
          <ac:chgData name="Alejandro" userId="d318735d-b8e5-4f1a-b3a1-33090e35db06" providerId="ADAL" clId="{F5B953ED-52A5-4DDC-B605-44D8BD85C330}" dt="2021-02-22T17:29:58.479" v="24950" actId="478"/>
          <ac:picMkLst>
            <pc:docMk/>
            <pc:sldMk cId="2849889969" sldId="673"/>
            <ac:picMk id="624" creationId="{00000000-0000-0000-0000-000000000000}"/>
          </ac:picMkLst>
        </pc:picChg>
        <pc:cxnChg chg="add mod">
          <ac:chgData name="Alejandro" userId="d318735d-b8e5-4f1a-b3a1-33090e35db06" providerId="ADAL" clId="{F5B953ED-52A5-4DDC-B605-44D8BD85C330}" dt="2021-02-22T17:48:45.638" v="24983" actId="1076"/>
          <ac:cxnSpMkLst>
            <pc:docMk/>
            <pc:sldMk cId="2849889969" sldId="673"/>
            <ac:cxnSpMk id="11" creationId="{379FCEF3-E3C7-4369-A46B-13A6C186FBEB}"/>
          </ac:cxnSpMkLst>
        </pc:cxnChg>
        <pc:cxnChg chg="add mod">
          <ac:chgData name="Alejandro" userId="d318735d-b8e5-4f1a-b3a1-33090e35db06" providerId="ADAL" clId="{F5B953ED-52A5-4DDC-B605-44D8BD85C330}" dt="2021-02-22T17:48:45.638" v="24983" actId="1076"/>
          <ac:cxnSpMkLst>
            <pc:docMk/>
            <pc:sldMk cId="2849889969" sldId="673"/>
            <ac:cxnSpMk id="12" creationId="{5A8E5889-25B2-4F47-ABD0-F3A9AE155213}"/>
          </ac:cxnSpMkLst>
        </pc:cxnChg>
      </pc:sldChg>
      <pc:sldChg chg="addSp delSp modSp add mod ord">
        <pc:chgData name="Alejandro" userId="d318735d-b8e5-4f1a-b3a1-33090e35db06" providerId="ADAL" clId="{F5B953ED-52A5-4DDC-B605-44D8BD85C330}" dt="2021-02-22T17:49:36.932" v="24992" actId="1076"/>
        <pc:sldMkLst>
          <pc:docMk/>
          <pc:sldMk cId="2320649315" sldId="674"/>
        </pc:sldMkLst>
        <pc:spChg chg="add mod">
          <ac:chgData name="Alejandro" userId="d318735d-b8e5-4f1a-b3a1-33090e35db06" providerId="ADAL" clId="{F5B953ED-52A5-4DDC-B605-44D8BD85C330}" dt="2021-02-22T17:49:36.932" v="24992" actId="1076"/>
          <ac:spMkLst>
            <pc:docMk/>
            <pc:sldMk cId="2320649315" sldId="674"/>
            <ac:spMk id="13" creationId="{EECFABC5-F507-4137-A1FD-B3828CA1E500}"/>
          </ac:spMkLst>
        </pc:spChg>
        <pc:spChg chg="add mod">
          <ac:chgData name="Alejandro" userId="d318735d-b8e5-4f1a-b3a1-33090e35db06" providerId="ADAL" clId="{F5B953ED-52A5-4DDC-B605-44D8BD85C330}" dt="2021-02-22T17:49:36.932" v="24992" actId="1076"/>
          <ac:spMkLst>
            <pc:docMk/>
            <pc:sldMk cId="2320649315" sldId="674"/>
            <ac:spMk id="14" creationId="{A545A8DA-9521-41A5-8F83-2DA1B1C2AA44}"/>
          </ac:spMkLst>
        </pc:spChg>
        <pc:spChg chg="add mod">
          <ac:chgData name="Alejandro" userId="d318735d-b8e5-4f1a-b3a1-33090e35db06" providerId="ADAL" clId="{F5B953ED-52A5-4DDC-B605-44D8BD85C330}" dt="2021-02-22T17:49:36.932" v="24992" actId="1076"/>
          <ac:spMkLst>
            <pc:docMk/>
            <pc:sldMk cId="2320649315" sldId="674"/>
            <ac:spMk id="15" creationId="{9C4348C8-48F9-4CA7-B6E8-929A7E3B5907}"/>
          </ac:spMkLst>
        </pc:spChg>
        <pc:spChg chg="add mod">
          <ac:chgData name="Alejandro" userId="d318735d-b8e5-4f1a-b3a1-33090e35db06" providerId="ADAL" clId="{F5B953ED-52A5-4DDC-B605-44D8BD85C330}" dt="2021-02-22T17:49:36.932" v="24992" actId="1076"/>
          <ac:spMkLst>
            <pc:docMk/>
            <pc:sldMk cId="2320649315" sldId="674"/>
            <ac:spMk id="16" creationId="{23A365CF-6A93-4975-BFB3-EB00D3F115E5}"/>
          </ac:spMkLst>
        </pc:spChg>
        <pc:spChg chg="add mod">
          <ac:chgData name="Alejandro" userId="d318735d-b8e5-4f1a-b3a1-33090e35db06" providerId="ADAL" clId="{F5B953ED-52A5-4DDC-B605-44D8BD85C330}" dt="2021-02-22T17:49:36.932" v="24992" actId="1076"/>
          <ac:spMkLst>
            <pc:docMk/>
            <pc:sldMk cId="2320649315" sldId="674"/>
            <ac:spMk id="17" creationId="{EF81C7C0-8673-4B15-B2B0-F279BC96CE1A}"/>
          </ac:spMkLst>
        </pc:spChg>
        <pc:spChg chg="add mod">
          <ac:chgData name="Alejandro" userId="d318735d-b8e5-4f1a-b3a1-33090e35db06" providerId="ADAL" clId="{F5B953ED-52A5-4DDC-B605-44D8BD85C330}" dt="2021-02-22T17:49:36.932" v="24992" actId="1076"/>
          <ac:spMkLst>
            <pc:docMk/>
            <pc:sldMk cId="2320649315" sldId="674"/>
            <ac:spMk id="18" creationId="{76236BE0-C22C-4A16-BBEE-821F87451DC2}"/>
          </ac:spMkLst>
        </pc:spChg>
        <pc:spChg chg="mod">
          <ac:chgData name="Alejandro" userId="d318735d-b8e5-4f1a-b3a1-33090e35db06" providerId="ADAL" clId="{F5B953ED-52A5-4DDC-B605-44D8BD85C330}" dt="2021-02-22T17:49:12.575" v="24988"/>
          <ac:spMkLst>
            <pc:docMk/>
            <pc:sldMk cId="2320649315" sldId="674"/>
            <ac:spMk id="636" creationId="{00000000-0000-0000-0000-000000000000}"/>
          </ac:spMkLst>
        </pc:spChg>
        <pc:spChg chg="del mod">
          <ac:chgData name="Alejandro" userId="d318735d-b8e5-4f1a-b3a1-33090e35db06" providerId="ADAL" clId="{F5B953ED-52A5-4DDC-B605-44D8BD85C330}" dt="2021-02-22T17:49:19.143" v="24989" actId="478"/>
          <ac:spMkLst>
            <pc:docMk/>
            <pc:sldMk cId="2320649315" sldId="674"/>
            <ac:spMk id="637" creationId="{00000000-0000-0000-0000-000000000000}"/>
          </ac:spMkLst>
        </pc:spChg>
        <pc:spChg chg="del">
          <ac:chgData name="Alejandro" userId="d318735d-b8e5-4f1a-b3a1-33090e35db06" providerId="ADAL" clId="{F5B953ED-52A5-4DDC-B605-44D8BD85C330}" dt="2021-02-22T17:30:20.184" v="24956" actId="478"/>
          <ac:spMkLst>
            <pc:docMk/>
            <pc:sldMk cId="2320649315" sldId="674"/>
            <ac:spMk id="638" creationId="{00000000-0000-0000-0000-000000000000}"/>
          </ac:spMkLst>
        </pc:spChg>
        <pc:cxnChg chg="add mod">
          <ac:chgData name="Alejandro" userId="d318735d-b8e5-4f1a-b3a1-33090e35db06" providerId="ADAL" clId="{F5B953ED-52A5-4DDC-B605-44D8BD85C330}" dt="2021-02-22T17:49:36.932" v="24992" actId="1076"/>
          <ac:cxnSpMkLst>
            <pc:docMk/>
            <pc:sldMk cId="2320649315" sldId="674"/>
            <ac:cxnSpMk id="19" creationId="{D0F39C7D-32D9-48F7-843E-2CD555EC2BFF}"/>
          </ac:cxnSpMkLst>
        </pc:cxnChg>
        <pc:cxnChg chg="add mod">
          <ac:chgData name="Alejandro" userId="d318735d-b8e5-4f1a-b3a1-33090e35db06" providerId="ADAL" clId="{F5B953ED-52A5-4DDC-B605-44D8BD85C330}" dt="2021-02-22T17:49:36.932" v="24992" actId="1076"/>
          <ac:cxnSpMkLst>
            <pc:docMk/>
            <pc:sldMk cId="2320649315" sldId="674"/>
            <ac:cxnSpMk id="20" creationId="{035AE9DA-8B40-458F-8B62-161B09FBAE3F}"/>
          </ac:cxnSpMkLst>
        </pc:cxnChg>
        <pc:cxnChg chg="del">
          <ac:chgData name="Alejandro" userId="d318735d-b8e5-4f1a-b3a1-33090e35db06" providerId="ADAL" clId="{F5B953ED-52A5-4DDC-B605-44D8BD85C330}" dt="2021-02-22T17:30:23.747" v="24957" actId="478"/>
          <ac:cxnSpMkLst>
            <pc:docMk/>
            <pc:sldMk cId="2320649315" sldId="674"/>
            <ac:cxnSpMk id="639" creationId="{00000000-0000-0000-0000-000000000000}"/>
          </ac:cxnSpMkLst>
        </pc:cxnChg>
        <pc:cxnChg chg="del">
          <ac:chgData name="Alejandro" userId="d318735d-b8e5-4f1a-b3a1-33090e35db06" providerId="ADAL" clId="{F5B953ED-52A5-4DDC-B605-44D8BD85C330}" dt="2021-02-22T17:30:23.747" v="24957" actId="478"/>
          <ac:cxnSpMkLst>
            <pc:docMk/>
            <pc:sldMk cId="2320649315" sldId="674"/>
            <ac:cxnSpMk id="640" creationId="{00000000-0000-0000-0000-000000000000}"/>
          </ac:cxnSpMkLst>
        </pc:cxnChg>
        <pc:cxnChg chg="del">
          <ac:chgData name="Alejandro" userId="d318735d-b8e5-4f1a-b3a1-33090e35db06" providerId="ADAL" clId="{F5B953ED-52A5-4DDC-B605-44D8BD85C330}" dt="2021-02-22T17:30:23.747" v="24957" actId="478"/>
          <ac:cxnSpMkLst>
            <pc:docMk/>
            <pc:sldMk cId="2320649315" sldId="674"/>
            <ac:cxnSpMk id="641" creationId="{00000000-0000-0000-0000-000000000000}"/>
          </ac:cxnSpMkLst>
        </pc:cxnChg>
      </pc:sldChg>
      <pc:sldChg chg="addSp modSp add mod ord">
        <pc:chgData name="Alejandro" userId="d318735d-b8e5-4f1a-b3a1-33090e35db06" providerId="ADAL" clId="{F5B953ED-52A5-4DDC-B605-44D8BD85C330}" dt="2021-02-22T19:47:24.278" v="27190" actId="20577"/>
        <pc:sldMkLst>
          <pc:docMk/>
          <pc:sldMk cId="2962592040" sldId="675"/>
        </pc:sldMkLst>
        <pc:spChg chg="mod">
          <ac:chgData name="Alejandro" userId="d318735d-b8e5-4f1a-b3a1-33090e35db06" providerId="ADAL" clId="{F5B953ED-52A5-4DDC-B605-44D8BD85C330}" dt="2021-02-22T19:47:24.278" v="27190" actId="20577"/>
          <ac:spMkLst>
            <pc:docMk/>
            <pc:sldMk cId="2962592040" sldId="675"/>
            <ac:spMk id="2" creationId="{73B0E13C-CAAB-43B5-97F1-B9727B6DFE53}"/>
          </ac:spMkLst>
        </pc:spChg>
        <pc:spChg chg="mod">
          <ac:chgData name="Alejandro" userId="d318735d-b8e5-4f1a-b3a1-33090e35db06" providerId="ADAL" clId="{F5B953ED-52A5-4DDC-B605-44D8BD85C330}" dt="2021-02-22T18:43:06.666" v="26110" actId="313"/>
          <ac:spMkLst>
            <pc:docMk/>
            <pc:sldMk cId="2962592040" sldId="675"/>
            <ac:spMk id="4" creationId="{31FE89B4-71B7-4B9D-A056-930FE853E585}"/>
          </ac:spMkLst>
        </pc:spChg>
        <pc:spChg chg="add mod">
          <ac:chgData name="Alejandro" userId="d318735d-b8e5-4f1a-b3a1-33090e35db06" providerId="ADAL" clId="{F5B953ED-52A5-4DDC-B605-44D8BD85C330}" dt="2021-02-22T18:43:14.434" v="26111" actId="1076"/>
          <ac:spMkLst>
            <pc:docMk/>
            <pc:sldMk cId="2962592040" sldId="675"/>
            <ac:spMk id="9" creationId="{BDDA1E25-E4DA-4DCD-8FD2-E61BC96CC3BE}"/>
          </ac:spMkLst>
        </pc:spChg>
      </pc:sldChg>
      <pc:sldChg chg="addSp modSp add mod ord">
        <pc:chgData name="Alejandro" userId="d318735d-b8e5-4f1a-b3a1-33090e35db06" providerId="ADAL" clId="{F5B953ED-52A5-4DDC-B605-44D8BD85C330}" dt="2021-02-22T18:40:25.767" v="26022" actId="1076"/>
        <pc:sldMkLst>
          <pc:docMk/>
          <pc:sldMk cId="2691534390" sldId="676"/>
        </pc:sldMkLst>
        <pc:spChg chg="mod">
          <ac:chgData name="Alejandro" userId="d318735d-b8e5-4f1a-b3a1-33090e35db06" providerId="ADAL" clId="{F5B953ED-52A5-4DDC-B605-44D8BD85C330}" dt="2021-02-22T18:11:24.217" v="25536" actId="6549"/>
          <ac:spMkLst>
            <pc:docMk/>
            <pc:sldMk cId="2691534390" sldId="676"/>
            <ac:spMk id="2" creationId="{73B0E13C-CAAB-43B5-97F1-B9727B6DFE53}"/>
          </ac:spMkLst>
        </pc:spChg>
        <pc:spChg chg="mod">
          <ac:chgData name="Alejandro" userId="d318735d-b8e5-4f1a-b3a1-33090e35db06" providerId="ADAL" clId="{F5B953ED-52A5-4DDC-B605-44D8BD85C330}" dt="2021-02-22T18:40:11.891" v="26019" actId="14100"/>
          <ac:spMkLst>
            <pc:docMk/>
            <pc:sldMk cId="2691534390" sldId="676"/>
            <ac:spMk id="4" creationId="{31FE89B4-71B7-4B9D-A056-930FE853E585}"/>
          </ac:spMkLst>
        </pc:spChg>
        <pc:spChg chg="add mod">
          <ac:chgData name="Alejandro" userId="d318735d-b8e5-4f1a-b3a1-33090e35db06" providerId="ADAL" clId="{F5B953ED-52A5-4DDC-B605-44D8BD85C330}" dt="2021-02-22T18:40:25.767" v="26022" actId="1076"/>
          <ac:spMkLst>
            <pc:docMk/>
            <pc:sldMk cId="2691534390" sldId="676"/>
            <ac:spMk id="8" creationId="{EB89EC21-494C-47AF-B0DE-402797F7F6DA}"/>
          </ac:spMkLst>
        </pc:spChg>
      </pc:sldChg>
      <pc:sldChg chg="addSp delSp modSp new mod setBg modClrScheme chgLayout">
        <pc:chgData name="Alejandro" userId="d318735d-b8e5-4f1a-b3a1-33090e35db06" providerId="ADAL" clId="{F5B953ED-52A5-4DDC-B605-44D8BD85C330}" dt="2021-02-22T18:33:18.710" v="25962" actId="26606"/>
        <pc:sldMkLst>
          <pc:docMk/>
          <pc:sldMk cId="375981664" sldId="677"/>
        </pc:sldMkLst>
        <pc:spChg chg="del mod ord">
          <ac:chgData name="Alejandro" userId="d318735d-b8e5-4f1a-b3a1-33090e35db06" providerId="ADAL" clId="{F5B953ED-52A5-4DDC-B605-44D8BD85C330}" dt="2021-02-22T18:19:04.127" v="25538" actId="700"/>
          <ac:spMkLst>
            <pc:docMk/>
            <pc:sldMk cId="375981664" sldId="677"/>
            <ac:spMk id="2" creationId="{0F54B801-7532-41A1-A25F-A145540F6650}"/>
          </ac:spMkLst>
        </pc:spChg>
        <pc:spChg chg="del mod ord">
          <ac:chgData name="Alejandro" userId="d318735d-b8e5-4f1a-b3a1-33090e35db06" providerId="ADAL" clId="{F5B953ED-52A5-4DDC-B605-44D8BD85C330}" dt="2021-02-22T18:19:04.127" v="25538" actId="700"/>
          <ac:spMkLst>
            <pc:docMk/>
            <pc:sldMk cId="375981664" sldId="677"/>
            <ac:spMk id="3" creationId="{1E5C16E5-A091-42AD-A384-E8C83AE6ED68}"/>
          </ac:spMkLst>
        </pc:spChg>
        <pc:spChg chg="add mod ord">
          <ac:chgData name="Alejandro" userId="d318735d-b8e5-4f1a-b3a1-33090e35db06" providerId="ADAL" clId="{F5B953ED-52A5-4DDC-B605-44D8BD85C330}" dt="2021-02-22T18:33:18.710" v="25962" actId="26606"/>
          <ac:spMkLst>
            <pc:docMk/>
            <pc:sldMk cId="375981664" sldId="677"/>
            <ac:spMk id="4" creationId="{9D6D66A1-D3AC-4332-A830-5528EFCEDA6B}"/>
          </ac:spMkLst>
        </pc:spChg>
        <pc:spChg chg="add mod ord">
          <ac:chgData name="Alejandro" userId="d318735d-b8e5-4f1a-b3a1-33090e35db06" providerId="ADAL" clId="{F5B953ED-52A5-4DDC-B605-44D8BD85C330}" dt="2021-02-22T18:33:18.710" v="25962" actId="26606"/>
          <ac:spMkLst>
            <pc:docMk/>
            <pc:sldMk cId="375981664" sldId="677"/>
            <ac:spMk id="5" creationId="{11A738F2-AF87-4E7A-8555-91614BCDB5BD}"/>
          </ac:spMkLst>
        </pc:spChg>
        <pc:spChg chg="add del">
          <ac:chgData name="Alejandro" userId="d318735d-b8e5-4f1a-b3a1-33090e35db06" providerId="ADAL" clId="{F5B953ED-52A5-4DDC-B605-44D8BD85C330}" dt="2021-02-22T18:26:48.156" v="25915" actId="478"/>
          <ac:spMkLst>
            <pc:docMk/>
            <pc:sldMk cId="375981664" sldId="677"/>
            <ac:spMk id="7" creationId="{7DD559C3-8546-4688-94C7-1DB2ED9D5044}"/>
          </ac:spMkLst>
        </pc:spChg>
        <pc:spChg chg="add del">
          <ac:chgData name="Alejandro" userId="d318735d-b8e5-4f1a-b3a1-33090e35db06" providerId="ADAL" clId="{F5B953ED-52A5-4DDC-B605-44D8BD85C330}" dt="2021-02-22T18:32:53.779" v="25959" actId="478"/>
          <ac:spMkLst>
            <pc:docMk/>
            <pc:sldMk cId="375981664" sldId="677"/>
            <ac:spMk id="11" creationId="{8A677109-32CA-4E10-9138-E8BE4F4AF71C}"/>
          </ac:spMkLst>
        </pc:spChg>
        <pc:spChg chg="add">
          <ac:chgData name="Alejandro" userId="d318735d-b8e5-4f1a-b3a1-33090e35db06" providerId="ADAL" clId="{F5B953ED-52A5-4DDC-B605-44D8BD85C330}" dt="2021-02-22T18:33:18.710" v="25962" actId="26606"/>
          <ac:spMkLst>
            <pc:docMk/>
            <pc:sldMk cId="375981664" sldId="677"/>
            <ac:spMk id="17" creationId="{61B91595-DF01-4E8B-80BF-B812BA9BFDB5}"/>
          </ac:spMkLst>
        </pc:spChg>
        <pc:spChg chg="add">
          <ac:chgData name="Alejandro" userId="d318735d-b8e5-4f1a-b3a1-33090e35db06" providerId="ADAL" clId="{F5B953ED-52A5-4DDC-B605-44D8BD85C330}" dt="2021-02-22T18:33:18.710" v="25962" actId="26606"/>
          <ac:spMkLst>
            <pc:docMk/>
            <pc:sldMk cId="375981664" sldId="677"/>
            <ac:spMk id="19" creationId="{8AC533DD-1CF6-4A33-852D-3877441533AB}"/>
          </ac:spMkLst>
        </pc:spChg>
        <pc:graphicFrameChg chg="add del mod modGraphic">
          <ac:chgData name="Alejandro" userId="d318735d-b8e5-4f1a-b3a1-33090e35db06" providerId="ADAL" clId="{F5B953ED-52A5-4DDC-B605-44D8BD85C330}" dt="2021-02-22T18:31:59.164" v="25946" actId="21"/>
          <ac:graphicFrameMkLst>
            <pc:docMk/>
            <pc:sldMk cId="375981664" sldId="677"/>
            <ac:graphicFrameMk id="8" creationId="{7897DBAE-93D7-4EF5-A9E6-068EFC38C2FA}"/>
          </ac:graphicFrameMkLst>
        </pc:graphicFrameChg>
        <pc:graphicFrameChg chg="add del mod modGraphic">
          <ac:chgData name="Alejandro" userId="d318735d-b8e5-4f1a-b3a1-33090e35db06" providerId="ADAL" clId="{F5B953ED-52A5-4DDC-B605-44D8BD85C330}" dt="2021-02-22T18:31:59.164" v="25946" actId="21"/>
          <ac:graphicFrameMkLst>
            <pc:docMk/>
            <pc:sldMk cId="375981664" sldId="677"/>
            <ac:graphicFrameMk id="9" creationId="{794764CA-315B-433B-BA51-F8AC46F9863F}"/>
          </ac:graphicFrameMkLst>
        </pc:graphicFrameChg>
        <pc:graphicFrameChg chg="add mod">
          <ac:chgData name="Alejandro" userId="d318735d-b8e5-4f1a-b3a1-33090e35db06" providerId="ADAL" clId="{F5B953ED-52A5-4DDC-B605-44D8BD85C330}" dt="2021-02-22T18:33:18.710" v="25962" actId="26606"/>
          <ac:graphicFrameMkLst>
            <pc:docMk/>
            <pc:sldMk cId="375981664" sldId="677"/>
            <ac:graphicFrameMk id="12" creationId="{8F1AEFAA-157C-4988-90A4-8198ABF205CF}"/>
          </ac:graphicFrameMkLst>
        </pc:graphicFrameChg>
      </pc:sldChg>
      <pc:sldChg chg="addSp delSp modSp add mod ord setBg">
        <pc:chgData name="Alejandro" userId="d318735d-b8e5-4f1a-b3a1-33090e35db06" providerId="ADAL" clId="{F5B953ED-52A5-4DDC-B605-44D8BD85C330}" dt="2021-02-22T18:32:05.902" v="25948" actId="1076"/>
        <pc:sldMkLst>
          <pc:docMk/>
          <pc:sldMk cId="4005213827" sldId="678"/>
        </pc:sldMkLst>
        <pc:spChg chg="mod">
          <ac:chgData name="Alejandro" userId="d318735d-b8e5-4f1a-b3a1-33090e35db06" providerId="ADAL" clId="{F5B953ED-52A5-4DDC-B605-44D8BD85C330}" dt="2021-02-22T18:31:34.549" v="25942" actId="26606"/>
          <ac:spMkLst>
            <pc:docMk/>
            <pc:sldMk cId="4005213827" sldId="678"/>
            <ac:spMk id="4" creationId="{9D6D66A1-D3AC-4332-A830-5528EFCEDA6B}"/>
          </ac:spMkLst>
        </pc:spChg>
        <pc:spChg chg="mod">
          <ac:chgData name="Alejandro" userId="d318735d-b8e5-4f1a-b3a1-33090e35db06" providerId="ADAL" clId="{F5B953ED-52A5-4DDC-B605-44D8BD85C330}" dt="2021-02-22T18:31:34.549" v="25942" actId="26606"/>
          <ac:spMkLst>
            <pc:docMk/>
            <pc:sldMk cId="4005213827" sldId="678"/>
            <ac:spMk id="5" creationId="{11A738F2-AF87-4E7A-8555-91614BCDB5BD}"/>
          </ac:spMkLst>
        </pc:spChg>
        <pc:spChg chg="add del">
          <ac:chgData name="Alejandro" userId="d318735d-b8e5-4f1a-b3a1-33090e35db06" providerId="ADAL" clId="{F5B953ED-52A5-4DDC-B605-44D8BD85C330}" dt="2021-02-22T18:28:13.222" v="25920" actId="22"/>
          <ac:spMkLst>
            <pc:docMk/>
            <pc:sldMk cId="4005213827" sldId="678"/>
            <ac:spMk id="6" creationId="{406E0EE9-4266-406D-B213-BB86367DCA0A}"/>
          </ac:spMkLst>
        </pc:spChg>
        <pc:spChg chg="add del">
          <ac:chgData name="Alejandro" userId="d318735d-b8e5-4f1a-b3a1-33090e35db06" providerId="ADAL" clId="{F5B953ED-52A5-4DDC-B605-44D8BD85C330}" dt="2021-02-22T18:28:57.274" v="25928" actId="478"/>
          <ac:spMkLst>
            <pc:docMk/>
            <pc:sldMk cId="4005213827" sldId="678"/>
            <ac:spMk id="7" creationId="{F617872A-69AC-4941-AB86-8D1D44D8F2E3}"/>
          </ac:spMkLst>
        </pc:spChg>
        <pc:spChg chg="add">
          <ac:chgData name="Alejandro" userId="d318735d-b8e5-4f1a-b3a1-33090e35db06" providerId="ADAL" clId="{F5B953ED-52A5-4DDC-B605-44D8BD85C330}" dt="2021-02-22T18:31:34.549" v="25942" actId="26606"/>
          <ac:spMkLst>
            <pc:docMk/>
            <pc:sldMk cId="4005213827" sldId="678"/>
            <ac:spMk id="13" creationId="{61B91595-DF01-4E8B-80BF-B812BA9BFDB5}"/>
          </ac:spMkLst>
        </pc:spChg>
        <pc:spChg chg="add">
          <ac:chgData name="Alejandro" userId="d318735d-b8e5-4f1a-b3a1-33090e35db06" providerId="ADAL" clId="{F5B953ED-52A5-4DDC-B605-44D8BD85C330}" dt="2021-02-22T18:31:34.549" v="25942" actId="26606"/>
          <ac:spMkLst>
            <pc:docMk/>
            <pc:sldMk cId="4005213827" sldId="678"/>
            <ac:spMk id="15" creationId="{8AC533DD-1CF6-4A33-852D-3877441533AB}"/>
          </ac:spMkLst>
        </pc:spChg>
        <pc:graphicFrameChg chg="add del mod modGraphic">
          <ac:chgData name="Alejandro" userId="d318735d-b8e5-4f1a-b3a1-33090e35db06" providerId="ADAL" clId="{F5B953ED-52A5-4DDC-B605-44D8BD85C330}" dt="2021-02-22T18:31:48.609" v="25943" actId="478"/>
          <ac:graphicFrameMkLst>
            <pc:docMk/>
            <pc:sldMk cId="4005213827" sldId="678"/>
            <ac:graphicFrameMk id="8" creationId="{BAD507D3-8221-42FE-8C12-73F65AD61D29}"/>
          </ac:graphicFrameMkLst>
        </pc:graphicFrameChg>
        <pc:graphicFrameChg chg="add mod">
          <ac:chgData name="Alejandro" userId="d318735d-b8e5-4f1a-b3a1-33090e35db06" providerId="ADAL" clId="{F5B953ED-52A5-4DDC-B605-44D8BD85C330}" dt="2021-02-22T18:32:05.902" v="25948" actId="1076"/>
          <ac:graphicFrameMkLst>
            <pc:docMk/>
            <pc:sldMk cId="4005213827" sldId="678"/>
            <ac:graphicFrameMk id="11" creationId="{DF621A2B-6F4A-4903-900C-5A6842BB8B2F}"/>
          </ac:graphicFrameMkLst>
        </pc:graphicFrameChg>
        <pc:graphicFrameChg chg="add mod">
          <ac:chgData name="Alejandro" userId="d318735d-b8e5-4f1a-b3a1-33090e35db06" providerId="ADAL" clId="{F5B953ED-52A5-4DDC-B605-44D8BD85C330}" dt="2021-02-22T18:32:05.902" v="25948" actId="1076"/>
          <ac:graphicFrameMkLst>
            <pc:docMk/>
            <pc:sldMk cId="4005213827" sldId="678"/>
            <ac:graphicFrameMk id="12" creationId="{CC045C47-121D-4C6E-9422-4B8250EB3977}"/>
          </ac:graphicFrameMkLst>
        </pc:graphicFrameChg>
      </pc:sldChg>
      <pc:sldChg chg="addSp modSp new mod setBg">
        <pc:chgData name="Alejandro" userId="d318735d-b8e5-4f1a-b3a1-33090e35db06" providerId="ADAL" clId="{F5B953ED-52A5-4DDC-B605-44D8BD85C330}" dt="2021-02-22T19:28:33.569" v="26785" actId="26606"/>
        <pc:sldMkLst>
          <pc:docMk/>
          <pc:sldMk cId="704597679" sldId="679"/>
        </pc:sldMkLst>
        <pc:spChg chg="mod">
          <ac:chgData name="Alejandro" userId="d318735d-b8e5-4f1a-b3a1-33090e35db06" providerId="ADAL" clId="{F5B953ED-52A5-4DDC-B605-44D8BD85C330}" dt="2021-02-22T19:28:33.569" v="26785" actId="26606"/>
          <ac:spMkLst>
            <pc:docMk/>
            <pc:sldMk cId="704597679" sldId="679"/>
            <ac:spMk id="2" creationId="{B91C6322-66CC-4C5D-B753-8410A5F9DC90}"/>
          </ac:spMkLst>
        </pc:spChg>
        <pc:spChg chg="mod">
          <ac:chgData name="Alejandro" userId="d318735d-b8e5-4f1a-b3a1-33090e35db06" providerId="ADAL" clId="{F5B953ED-52A5-4DDC-B605-44D8BD85C330}" dt="2021-02-22T19:28:33.569" v="26785" actId="26606"/>
          <ac:spMkLst>
            <pc:docMk/>
            <pc:sldMk cId="704597679" sldId="679"/>
            <ac:spMk id="3" creationId="{AD5FD84B-C462-44A5-9356-3CC3B1D640E4}"/>
          </ac:spMkLst>
        </pc:spChg>
        <pc:spChg chg="add">
          <ac:chgData name="Alejandro" userId="d318735d-b8e5-4f1a-b3a1-33090e35db06" providerId="ADAL" clId="{F5B953ED-52A5-4DDC-B605-44D8BD85C330}" dt="2021-02-22T19:28:33.569" v="26785" actId="26606"/>
          <ac:spMkLst>
            <pc:docMk/>
            <pc:sldMk cId="704597679" sldId="679"/>
            <ac:spMk id="8" creationId="{1B15ED52-F352-441B-82BF-E0EA34836D08}"/>
          </ac:spMkLst>
        </pc:spChg>
        <pc:spChg chg="add">
          <ac:chgData name="Alejandro" userId="d318735d-b8e5-4f1a-b3a1-33090e35db06" providerId="ADAL" clId="{F5B953ED-52A5-4DDC-B605-44D8BD85C330}" dt="2021-02-22T19:28:33.569" v="26785" actId="26606"/>
          <ac:spMkLst>
            <pc:docMk/>
            <pc:sldMk cId="704597679" sldId="679"/>
            <ac:spMk id="10" creationId="{3B2E3793-BFE6-45A2-9B7B-E18844431C99}"/>
          </ac:spMkLst>
        </pc:spChg>
        <pc:spChg chg="add">
          <ac:chgData name="Alejandro" userId="d318735d-b8e5-4f1a-b3a1-33090e35db06" providerId="ADAL" clId="{F5B953ED-52A5-4DDC-B605-44D8BD85C330}" dt="2021-02-22T19:28:33.569" v="26785" actId="26606"/>
          <ac:spMkLst>
            <pc:docMk/>
            <pc:sldMk cId="704597679" sldId="679"/>
            <ac:spMk id="12" creationId="{BC4C4868-CB8F-4AF9-9CDB-8108F2C19B67}"/>
          </ac:spMkLst>
        </pc:spChg>
        <pc:spChg chg="add">
          <ac:chgData name="Alejandro" userId="d318735d-b8e5-4f1a-b3a1-33090e35db06" providerId="ADAL" clId="{F5B953ED-52A5-4DDC-B605-44D8BD85C330}" dt="2021-02-22T19:28:33.569" v="26785" actId="26606"/>
          <ac:spMkLst>
            <pc:docMk/>
            <pc:sldMk cId="704597679" sldId="679"/>
            <ac:spMk id="14" creationId="{375E0459-6403-40CD-989D-56A4407CA12E}"/>
          </ac:spMkLst>
        </pc:spChg>
        <pc:spChg chg="add">
          <ac:chgData name="Alejandro" userId="d318735d-b8e5-4f1a-b3a1-33090e35db06" providerId="ADAL" clId="{F5B953ED-52A5-4DDC-B605-44D8BD85C330}" dt="2021-02-22T19:28:33.569" v="26785" actId="26606"/>
          <ac:spMkLst>
            <pc:docMk/>
            <pc:sldMk cId="704597679" sldId="679"/>
            <ac:spMk id="16" creationId="{53E5B1A8-3AC9-4BD1-9BBC-78CA94F2D1BA}"/>
          </ac:spMkLst>
        </pc:spChg>
      </pc:sldChg>
      <pc:sldChg chg="modSp add del mod ord">
        <pc:chgData name="Alejandro" userId="d318735d-b8e5-4f1a-b3a1-33090e35db06" providerId="ADAL" clId="{F5B953ED-52A5-4DDC-B605-44D8BD85C330}" dt="2021-02-22T18:40:47.412" v="26024" actId="2696"/>
        <pc:sldMkLst>
          <pc:docMk/>
          <pc:sldMk cId="1086732285" sldId="679"/>
        </pc:sldMkLst>
        <pc:spChg chg="mod">
          <ac:chgData name="Alejandro" userId="d318735d-b8e5-4f1a-b3a1-33090e35db06" providerId="ADAL" clId="{F5B953ED-52A5-4DDC-B605-44D8BD85C330}" dt="2021-02-22T18:38:33.327" v="25987" actId="20577"/>
          <ac:spMkLst>
            <pc:docMk/>
            <pc:sldMk cId="1086732285" sldId="679"/>
            <ac:spMk id="5" creationId="{28EDFB88-21C6-4498-BA47-A1F1FEE36766}"/>
          </ac:spMkLst>
        </pc:spChg>
      </pc:sldChg>
      <pc:sldChg chg="addSp delSp modSp add del mod ord">
        <pc:chgData name="Alejandro" userId="d318735d-b8e5-4f1a-b3a1-33090e35db06" providerId="ADAL" clId="{F5B953ED-52A5-4DDC-B605-44D8BD85C330}" dt="2021-02-22T18:40:31.072" v="26023" actId="2696"/>
        <pc:sldMkLst>
          <pc:docMk/>
          <pc:sldMk cId="2552579923" sldId="680"/>
        </pc:sldMkLst>
        <pc:spChg chg="add del mod">
          <ac:chgData name="Alejandro" userId="d318735d-b8e5-4f1a-b3a1-33090e35db06" providerId="ADAL" clId="{F5B953ED-52A5-4DDC-B605-44D8BD85C330}" dt="2021-02-22T18:40:17.730" v="26020" actId="21"/>
          <ac:spMkLst>
            <pc:docMk/>
            <pc:sldMk cId="2552579923" sldId="680"/>
            <ac:spMk id="4" creationId="{11ED4B15-3209-451B-A250-6DE8806DA3F0}"/>
          </ac:spMkLst>
        </pc:spChg>
        <pc:spChg chg="mod">
          <ac:chgData name="Alejandro" userId="d318735d-b8e5-4f1a-b3a1-33090e35db06" providerId="ADAL" clId="{F5B953ED-52A5-4DDC-B605-44D8BD85C330}" dt="2021-02-22T18:39:15.814" v="26012" actId="20577"/>
          <ac:spMkLst>
            <pc:docMk/>
            <pc:sldMk cId="2552579923" sldId="680"/>
            <ac:spMk id="5" creationId="{28EDFB88-21C6-4498-BA47-A1F1FEE36766}"/>
          </ac:spMkLst>
        </pc:spChg>
      </pc:sldChg>
      <pc:sldChg chg="addSp modSp new mod setBg">
        <pc:chgData name="Alejandro" userId="d318735d-b8e5-4f1a-b3a1-33090e35db06" providerId="ADAL" clId="{F5B953ED-52A5-4DDC-B605-44D8BD85C330}" dt="2021-02-22T19:34:37.043" v="26900" actId="20577"/>
        <pc:sldMkLst>
          <pc:docMk/>
          <pc:sldMk cId="4217758564" sldId="680"/>
        </pc:sldMkLst>
        <pc:spChg chg="mod">
          <ac:chgData name="Alejandro" userId="d318735d-b8e5-4f1a-b3a1-33090e35db06" providerId="ADAL" clId="{F5B953ED-52A5-4DDC-B605-44D8BD85C330}" dt="2021-02-22T19:31:31.804" v="26840" actId="26606"/>
          <ac:spMkLst>
            <pc:docMk/>
            <pc:sldMk cId="4217758564" sldId="680"/>
            <ac:spMk id="2" creationId="{07426AC2-1A91-4146-811E-F1494E65BF80}"/>
          </ac:spMkLst>
        </pc:spChg>
        <pc:spChg chg="mod">
          <ac:chgData name="Alejandro" userId="d318735d-b8e5-4f1a-b3a1-33090e35db06" providerId="ADAL" clId="{F5B953ED-52A5-4DDC-B605-44D8BD85C330}" dt="2021-02-22T19:34:37.043" v="26900" actId="20577"/>
          <ac:spMkLst>
            <pc:docMk/>
            <pc:sldMk cId="4217758564" sldId="680"/>
            <ac:spMk id="3" creationId="{3BE2D1BC-AEEE-4829-881A-BF3999A3FEBC}"/>
          </ac:spMkLst>
        </pc:spChg>
        <pc:spChg chg="add">
          <ac:chgData name="Alejandro" userId="d318735d-b8e5-4f1a-b3a1-33090e35db06" providerId="ADAL" clId="{F5B953ED-52A5-4DDC-B605-44D8BD85C330}" dt="2021-02-22T19:31:31.804" v="26840" actId="26606"/>
          <ac:spMkLst>
            <pc:docMk/>
            <pc:sldMk cId="4217758564" sldId="680"/>
            <ac:spMk id="8" creationId="{1B15ED52-F352-441B-82BF-E0EA34836D08}"/>
          </ac:spMkLst>
        </pc:spChg>
        <pc:spChg chg="add">
          <ac:chgData name="Alejandro" userId="d318735d-b8e5-4f1a-b3a1-33090e35db06" providerId="ADAL" clId="{F5B953ED-52A5-4DDC-B605-44D8BD85C330}" dt="2021-02-22T19:31:31.804" v="26840" actId="26606"/>
          <ac:spMkLst>
            <pc:docMk/>
            <pc:sldMk cId="4217758564" sldId="680"/>
            <ac:spMk id="10" creationId="{3B2E3793-BFE6-45A2-9B7B-E18844431C99}"/>
          </ac:spMkLst>
        </pc:spChg>
        <pc:spChg chg="add">
          <ac:chgData name="Alejandro" userId="d318735d-b8e5-4f1a-b3a1-33090e35db06" providerId="ADAL" clId="{F5B953ED-52A5-4DDC-B605-44D8BD85C330}" dt="2021-02-22T19:31:31.804" v="26840" actId="26606"/>
          <ac:spMkLst>
            <pc:docMk/>
            <pc:sldMk cId="4217758564" sldId="680"/>
            <ac:spMk id="12" creationId="{BC4C4868-CB8F-4AF9-9CDB-8108F2C19B67}"/>
          </ac:spMkLst>
        </pc:spChg>
        <pc:spChg chg="add">
          <ac:chgData name="Alejandro" userId="d318735d-b8e5-4f1a-b3a1-33090e35db06" providerId="ADAL" clId="{F5B953ED-52A5-4DDC-B605-44D8BD85C330}" dt="2021-02-22T19:31:31.804" v="26840" actId="26606"/>
          <ac:spMkLst>
            <pc:docMk/>
            <pc:sldMk cId="4217758564" sldId="680"/>
            <ac:spMk id="14" creationId="{375E0459-6403-40CD-989D-56A4407CA12E}"/>
          </ac:spMkLst>
        </pc:spChg>
        <pc:spChg chg="add">
          <ac:chgData name="Alejandro" userId="d318735d-b8e5-4f1a-b3a1-33090e35db06" providerId="ADAL" clId="{F5B953ED-52A5-4DDC-B605-44D8BD85C330}" dt="2021-02-22T19:31:31.804" v="26840" actId="26606"/>
          <ac:spMkLst>
            <pc:docMk/>
            <pc:sldMk cId="4217758564" sldId="680"/>
            <ac:spMk id="16" creationId="{53E5B1A8-3AC9-4BD1-9BBC-78CA94F2D1BA}"/>
          </ac:spMkLst>
        </pc:spChg>
      </pc:sldChg>
      <pc:sldChg chg="modSp add mod">
        <pc:chgData name="Alejandro" userId="d318735d-b8e5-4f1a-b3a1-33090e35db06" providerId="ADAL" clId="{F5B953ED-52A5-4DDC-B605-44D8BD85C330}" dt="2021-02-22T19:37:25.454" v="26946" actId="20577"/>
        <pc:sldMkLst>
          <pc:docMk/>
          <pc:sldMk cId="2660574254" sldId="681"/>
        </pc:sldMkLst>
        <pc:spChg chg="mod">
          <ac:chgData name="Alejandro" userId="d318735d-b8e5-4f1a-b3a1-33090e35db06" providerId="ADAL" clId="{F5B953ED-52A5-4DDC-B605-44D8BD85C330}" dt="2021-02-22T19:37:25.454" v="26946" actId="20577"/>
          <ac:spMkLst>
            <pc:docMk/>
            <pc:sldMk cId="2660574254" sldId="681"/>
            <ac:spMk id="2" creationId="{07426AC2-1A91-4146-811E-F1494E65BF80}"/>
          </ac:spMkLst>
        </pc:spChg>
        <pc:spChg chg="mod">
          <ac:chgData name="Alejandro" userId="d318735d-b8e5-4f1a-b3a1-33090e35db06" providerId="ADAL" clId="{F5B953ED-52A5-4DDC-B605-44D8BD85C330}" dt="2021-02-22T19:36:27.353" v="26923" actId="14100"/>
          <ac:spMkLst>
            <pc:docMk/>
            <pc:sldMk cId="2660574254" sldId="681"/>
            <ac:spMk id="3" creationId="{3BE2D1BC-AEEE-4829-881A-BF3999A3FEBC}"/>
          </ac:spMkLst>
        </pc:spChg>
      </pc:sldChg>
      <pc:sldChg chg="modSp add del">
        <pc:chgData name="Alejandro" userId="d318735d-b8e5-4f1a-b3a1-33090e35db06" providerId="ADAL" clId="{F5B953ED-52A5-4DDC-B605-44D8BD85C330}" dt="2021-02-22T19:39:44.178" v="26952" actId="2696"/>
        <pc:sldMkLst>
          <pc:docMk/>
          <pc:sldMk cId="7481424" sldId="682"/>
        </pc:sldMkLst>
        <pc:graphicFrameChg chg="mod">
          <ac:chgData name="Alejandro" userId="d318735d-b8e5-4f1a-b3a1-33090e35db06" providerId="ADAL" clId="{F5B953ED-52A5-4DDC-B605-44D8BD85C330}" dt="2021-02-22T19:38:36.037" v="26951" actId="16803"/>
          <ac:graphicFrameMkLst>
            <pc:docMk/>
            <pc:sldMk cId="7481424" sldId="682"/>
            <ac:graphicFrameMk id="5" creationId="{FDB6F598-3843-4EC0-96E1-800BCF49835A}"/>
          </ac:graphicFrameMkLst>
        </pc:graphicFrameChg>
      </pc:sldChg>
      <pc:sldChg chg="addSp delSp modSp new mod setBg modClrScheme setClrOvrMap chgLayout">
        <pc:chgData name="Alejandro" userId="d318735d-b8e5-4f1a-b3a1-33090e35db06" providerId="ADAL" clId="{F5B953ED-52A5-4DDC-B605-44D8BD85C330}" dt="2021-02-22T19:45:53.245" v="27144" actId="26606"/>
        <pc:sldMkLst>
          <pc:docMk/>
          <pc:sldMk cId="2112279645" sldId="682"/>
        </pc:sldMkLst>
        <pc:spChg chg="mod ord">
          <ac:chgData name="Alejandro" userId="d318735d-b8e5-4f1a-b3a1-33090e35db06" providerId="ADAL" clId="{F5B953ED-52A5-4DDC-B605-44D8BD85C330}" dt="2021-02-22T19:45:53.245" v="27144" actId="26606"/>
          <ac:spMkLst>
            <pc:docMk/>
            <pc:sldMk cId="2112279645" sldId="682"/>
            <ac:spMk id="2" creationId="{D9D08ED0-22FE-48E3-B7FC-61082378C349}"/>
          </ac:spMkLst>
        </pc:spChg>
        <pc:spChg chg="del mod ord">
          <ac:chgData name="Alejandro" userId="d318735d-b8e5-4f1a-b3a1-33090e35db06" providerId="ADAL" clId="{F5B953ED-52A5-4DDC-B605-44D8BD85C330}" dt="2021-02-22T19:41:32.415" v="26970" actId="700"/>
          <ac:spMkLst>
            <pc:docMk/>
            <pc:sldMk cId="2112279645" sldId="682"/>
            <ac:spMk id="3" creationId="{1BDB8E1A-554C-4D41-854E-28672F553AAD}"/>
          </ac:spMkLst>
        </pc:spChg>
        <pc:spChg chg="add mod ord">
          <ac:chgData name="Alejandro" userId="d318735d-b8e5-4f1a-b3a1-33090e35db06" providerId="ADAL" clId="{F5B953ED-52A5-4DDC-B605-44D8BD85C330}" dt="2021-02-22T19:45:53.245" v="27144" actId="26606"/>
          <ac:spMkLst>
            <pc:docMk/>
            <pc:sldMk cId="2112279645" sldId="682"/>
            <ac:spMk id="4" creationId="{8C2FA45D-6EC7-44F2-965C-AA238DAAFFAD}"/>
          </ac:spMkLst>
        </pc:spChg>
        <pc:spChg chg="add mod ord">
          <ac:chgData name="Alejandro" userId="d318735d-b8e5-4f1a-b3a1-33090e35db06" providerId="ADAL" clId="{F5B953ED-52A5-4DDC-B605-44D8BD85C330}" dt="2021-02-22T19:45:53.245" v="27144" actId="26606"/>
          <ac:spMkLst>
            <pc:docMk/>
            <pc:sldMk cId="2112279645" sldId="682"/>
            <ac:spMk id="5" creationId="{58D34D3D-19EF-4BAF-A3D7-BD817E63900A}"/>
          </ac:spMkLst>
        </pc:spChg>
        <pc:spChg chg="add del">
          <ac:chgData name="Alejandro" userId="d318735d-b8e5-4f1a-b3a1-33090e35db06" providerId="ADAL" clId="{F5B953ED-52A5-4DDC-B605-44D8BD85C330}" dt="2021-02-22T19:45:53.239" v="27143" actId="26606"/>
          <ac:spMkLst>
            <pc:docMk/>
            <pc:sldMk cId="2112279645" sldId="682"/>
            <ac:spMk id="10" creationId="{4C608BEB-860E-4094-8511-78603564A75E}"/>
          </ac:spMkLst>
        </pc:spChg>
        <pc:spChg chg="add">
          <ac:chgData name="Alejandro" userId="d318735d-b8e5-4f1a-b3a1-33090e35db06" providerId="ADAL" clId="{F5B953ED-52A5-4DDC-B605-44D8BD85C330}" dt="2021-02-22T19:45:53.245" v="27144" actId="26606"/>
          <ac:spMkLst>
            <pc:docMk/>
            <pc:sldMk cId="2112279645" sldId="682"/>
            <ac:spMk id="14" creationId="{2A6B319F-86FE-4754-878E-06F0804D882B}"/>
          </ac:spMkLst>
        </pc:spChg>
        <pc:spChg chg="add">
          <ac:chgData name="Alejandro" userId="d318735d-b8e5-4f1a-b3a1-33090e35db06" providerId="ADAL" clId="{F5B953ED-52A5-4DDC-B605-44D8BD85C330}" dt="2021-02-22T19:45:53.245" v="27144" actId="26606"/>
          <ac:spMkLst>
            <pc:docMk/>
            <pc:sldMk cId="2112279645" sldId="682"/>
            <ac:spMk id="15" creationId="{DCF7D1B5-3477-499F-ACC5-2C8B07F4EDB3}"/>
          </ac:spMkLst>
        </pc:spChg>
        <pc:cxnChg chg="add del">
          <ac:chgData name="Alejandro" userId="d318735d-b8e5-4f1a-b3a1-33090e35db06" providerId="ADAL" clId="{F5B953ED-52A5-4DDC-B605-44D8BD85C330}" dt="2021-02-22T19:45:53.239" v="27143" actId="26606"/>
          <ac:cxnSpMkLst>
            <pc:docMk/>
            <pc:sldMk cId="2112279645" sldId="682"/>
            <ac:cxnSpMk id="12" creationId="{1F16A8D4-FE87-4604-88B2-394B5D1EB437}"/>
          </ac:cxnSpMkLst>
        </pc:cxnChg>
      </pc:sldChg>
      <pc:sldChg chg="add del">
        <pc:chgData name="Alejandro" userId="d318735d-b8e5-4f1a-b3a1-33090e35db06" providerId="ADAL" clId="{F5B953ED-52A5-4DDC-B605-44D8BD85C330}" dt="2021-02-22T19:49:49.681" v="27193" actId="2890"/>
        <pc:sldMkLst>
          <pc:docMk/>
          <pc:sldMk cId="176212517" sldId="683"/>
        </pc:sldMkLst>
      </pc:sldChg>
      <pc:sldChg chg="addSp delSp modSp add mod ord setBg modClrScheme chgLayout">
        <pc:chgData name="Alejandro" userId="d318735d-b8e5-4f1a-b3a1-33090e35db06" providerId="ADAL" clId="{F5B953ED-52A5-4DDC-B605-44D8BD85C330}" dt="2021-02-22T19:53:50.007" v="27238"/>
        <pc:sldMkLst>
          <pc:docMk/>
          <pc:sldMk cId="1249721330" sldId="683"/>
        </pc:sldMkLst>
        <pc:spChg chg="add mod">
          <ac:chgData name="Alejandro" userId="d318735d-b8e5-4f1a-b3a1-33090e35db06" providerId="ADAL" clId="{F5B953ED-52A5-4DDC-B605-44D8BD85C330}" dt="2021-02-22T19:53:19.893" v="27230" actId="1076"/>
          <ac:spMkLst>
            <pc:docMk/>
            <pc:sldMk cId="1249721330" sldId="683"/>
            <ac:spMk id="14" creationId="{87E43B30-EFF2-4234-95AE-60C8510201C7}"/>
          </ac:spMkLst>
        </pc:spChg>
        <pc:spChg chg="add mod">
          <ac:chgData name="Alejandro" userId="d318735d-b8e5-4f1a-b3a1-33090e35db06" providerId="ADAL" clId="{F5B953ED-52A5-4DDC-B605-44D8BD85C330}" dt="2021-02-22T19:53:46.317" v="27236" actId="14100"/>
          <ac:spMkLst>
            <pc:docMk/>
            <pc:sldMk cId="1249721330" sldId="683"/>
            <ac:spMk id="15" creationId="{0C638139-1EBB-4FBB-A7B2-D67C5336365F}"/>
          </ac:spMkLst>
        </pc:spChg>
        <pc:spChg chg="add">
          <ac:chgData name="Alejandro" userId="d318735d-b8e5-4f1a-b3a1-33090e35db06" providerId="ADAL" clId="{F5B953ED-52A5-4DDC-B605-44D8BD85C330}" dt="2021-02-22T19:52:00.954" v="27207" actId="26606"/>
          <ac:spMkLst>
            <pc:docMk/>
            <pc:sldMk cId="1249721330" sldId="683"/>
            <ac:spMk id="99" creationId="{979E27D9-03C7-44E2-9FF8-15D0C8506AF7}"/>
          </ac:spMkLst>
        </pc:spChg>
        <pc:spChg chg="add del">
          <ac:chgData name="Alejandro" userId="d318735d-b8e5-4f1a-b3a1-33090e35db06" providerId="ADAL" clId="{F5B953ED-52A5-4DDC-B605-44D8BD85C330}" dt="2021-02-22T19:50:49.157" v="27197" actId="26606"/>
          <ac:spMkLst>
            <pc:docMk/>
            <pc:sldMk cId="1249721330" sldId="683"/>
            <ac:spMk id="100" creationId="{D8386171-E87D-46AB-8718-4CE2A88748BD}"/>
          </ac:spMkLst>
        </pc:spChg>
        <pc:spChg chg="add">
          <ac:chgData name="Alejandro" userId="d318735d-b8e5-4f1a-b3a1-33090e35db06" providerId="ADAL" clId="{F5B953ED-52A5-4DDC-B605-44D8BD85C330}" dt="2021-02-22T19:52:00.954" v="27207" actId="26606"/>
          <ac:spMkLst>
            <pc:docMk/>
            <pc:sldMk cId="1249721330" sldId="683"/>
            <ac:spMk id="101" creationId="{EEBF1590-3B36-48EE-A89D-3B6F3CB256AB}"/>
          </ac:spMkLst>
        </pc:spChg>
        <pc:spChg chg="add del">
          <ac:chgData name="Alejandro" userId="d318735d-b8e5-4f1a-b3a1-33090e35db06" providerId="ADAL" clId="{F5B953ED-52A5-4DDC-B605-44D8BD85C330}" dt="2021-02-22T19:50:49.157" v="27197" actId="26606"/>
          <ac:spMkLst>
            <pc:docMk/>
            <pc:sldMk cId="1249721330" sldId="683"/>
            <ac:spMk id="102" creationId="{207CB456-8849-413C-8210-B663779A32E0}"/>
          </ac:spMkLst>
        </pc:spChg>
        <pc:spChg chg="add">
          <ac:chgData name="Alejandro" userId="d318735d-b8e5-4f1a-b3a1-33090e35db06" providerId="ADAL" clId="{F5B953ED-52A5-4DDC-B605-44D8BD85C330}" dt="2021-02-22T19:52:00.954" v="27207" actId="26606"/>
          <ac:spMkLst>
            <pc:docMk/>
            <pc:sldMk cId="1249721330" sldId="683"/>
            <ac:spMk id="103" creationId="{AC8F6C8C-AB5A-4548-942D-E3FD40ACBC49}"/>
          </ac:spMkLst>
        </pc:spChg>
        <pc:spChg chg="add del">
          <ac:chgData name="Alejandro" userId="d318735d-b8e5-4f1a-b3a1-33090e35db06" providerId="ADAL" clId="{F5B953ED-52A5-4DDC-B605-44D8BD85C330}" dt="2021-02-22T19:50:49.157" v="27197" actId="26606"/>
          <ac:spMkLst>
            <pc:docMk/>
            <pc:sldMk cId="1249721330" sldId="683"/>
            <ac:spMk id="104" creationId="{E513936D-D1EB-4E42-A97F-942BA1F3DFA7}"/>
          </ac:spMkLst>
        </pc:spChg>
        <pc:spChg chg="mod ord">
          <ac:chgData name="Alejandro" userId="d318735d-b8e5-4f1a-b3a1-33090e35db06" providerId="ADAL" clId="{F5B953ED-52A5-4DDC-B605-44D8BD85C330}" dt="2021-02-22T19:52:14.020" v="27211" actId="27636"/>
          <ac:spMkLst>
            <pc:docMk/>
            <pc:sldMk cId="1249721330" sldId="683"/>
            <ac:spMk id="989" creationId="{00000000-0000-0000-0000-000000000000}"/>
          </ac:spMkLst>
        </pc:spChg>
        <pc:spChg chg="mod ord">
          <ac:chgData name="Alejandro" userId="d318735d-b8e5-4f1a-b3a1-33090e35db06" providerId="ADAL" clId="{F5B953ED-52A5-4DDC-B605-44D8BD85C330}" dt="2021-02-22T19:53:24.840" v="27232" actId="1076"/>
          <ac:spMkLst>
            <pc:docMk/>
            <pc:sldMk cId="1249721330" sldId="683"/>
            <ac:spMk id="990" creationId="{00000000-0000-0000-0000-000000000000}"/>
          </ac:spMkLst>
        </pc:spChg>
        <pc:spChg chg="del mod">
          <ac:chgData name="Alejandro" userId="d318735d-b8e5-4f1a-b3a1-33090e35db06" providerId="ADAL" clId="{F5B953ED-52A5-4DDC-B605-44D8BD85C330}" dt="2021-02-22T19:51:06.557" v="27199" actId="478"/>
          <ac:spMkLst>
            <pc:docMk/>
            <pc:sldMk cId="1249721330" sldId="683"/>
            <ac:spMk id="991" creationId="{00000000-0000-0000-0000-000000000000}"/>
          </ac:spMkLst>
        </pc:spChg>
        <pc:spChg chg="del">
          <ac:chgData name="Alejandro" userId="d318735d-b8e5-4f1a-b3a1-33090e35db06" providerId="ADAL" clId="{F5B953ED-52A5-4DDC-B605-44D8BD85C330}" dt="2021-02-22T19:50:06.088" v="27195" actId="478"/>
          <ac:spMkLst>
            <pc:docMk/>
            <pc:sldMk cId="1249721330" sldId="683"/>
            <ac:spMk id="992" creationId="{00000000-0000-0000-0000-000000000000}"/>
          </ac:spMkLst>
        </pc:spChg>
        <pc:cxnChg chg="add del">
          <ac:chgData name="Alejandro" userId="d318735d-b8e5-4f1a-b3a1-33090e35db06" providerId="ADAL" clId="{F5B953ED-52A5-4DDC-B605-44D8BD85C330}" dt="2021-02-22T19:50:49.157" v="27197" actId="26606"/>
          <ac:cxnSpMkLst>
            <pc:docMk/>
            <pc:sldMk cId="1249721330" sldId="683"/>
            <ac:cxnSpMk id="106" creationId="{AFA75EE9-0DE4-4982-A870-290AD61EAAD7}"/>
          </ac:cxnSpMkLst>
        </pc:cxnChg>
      </pc:sldChg>
      <pc:sldChg chg="addSp delSp modSp new mod ord setBg">
        <pc:chgData name="Alejandro" userId="d318735d-b8e5-4f1a-b3a1-33090e35db06" providerId="ADAL" clId="{F5B953ED-52A5-4DDC-B605-44D8BD85C330}" dt="2021-02-23T16:21:44.475" v="28455" actId="20577"/>
        <pc:sldMkLst>
          <pc:docMk/>
          <pc:sldMk cId="1742520591" sldId="684"/>
        </pc:sldMkLst>
        <pc:spChg chg="mod">
          <ac:chgData name="Alejandro" userId="d318735d-b8e5-4f1a-b3a1-33090e35db06" providerId="ADAL" clId="{F5B953ED-52A5-4DDC-B605-44D8BD85C330}" dt="2021-02-22T21:44:45.187" v="27387"/>
          <ac:spMkLst>
            <pc:docMk/>
            <pc:sldMk cId="1742520591" sldId="684"/>
            <ac:spMk id="2" creationId="{75EEB4B9-4EFD-43FD-AC02-31799CF4EF7F}"/>
          </ac:spMkLst>
        </pc:spChg>
        <pc:spChg chg="add del mod">
          <ac:chgData name="Alejandro" userId="d318735d-b8e5-4f1a-b3a1-33090e35db06" providerId="ADAL" clId="{F5B953ED-52A5-4DDC-B605-44D8BD85C330}" dt="2021-02-23T16:21:34.921" v="28454" actId="14100"/>
          <ac:spMkLst>
            <pc:docMk/>
            <pc:sldMk cId="1742520591" sldId="684"/>
            <ac:spMk id="3" creationId="{3B0BCA86-9110-4123-8F17-709742EC5750}"/>
          </ac:spMkLst>
        </pc:spChg>
        <pc:spChg chg="add del">
          <ac:chgData name="Alejandro" userId="d318735d-b8e5-4f1a-b3a1-33090e35db06" providerId="ADAL" clId="{F5B953ED-52A5-4DDC-B605-44D8BD85C330}" dt="2021-02-22T21:44:31.725" v="27383" actId="26606"/>
          <ac:spMkLst>
            <pc:docMk/>
            <pc:sldMk cId="1742520591" sldId="684"/>
            <ac:spMk id="8" creationId="{09588DA8-065E-4F6F-8EFD-43104AB2E0CF}"/>
          </ac:spMkLst>
        </pc:spChg>
        <pc:spChg chg="add del">
          <ac:chgData name="Alejandro" userId="d318735d-b8e5-4f1a-b3a1-33090e35db06" providerId="ADAL" clId="{F5B953ED-52A5-4DDC-B605-44D8BD85C330}" dt="2021-02-22T21:44:31.725" v="27383" actId="26606"/>
          <ac:spMkLst>
            <pc:docMk/>
            <pc:sldMk cId="1742520591" sldId="684"/>
            <ac:spMk id="10" creationId="{C4285719-470E-454C-AF62-8323075F1F5B}"/>
          </ac:spMkLst>
        </pc:spChg>
        <pc:spChg chg="add del">
          <ac:chgData name="Alejandro" userId="d318735d-b8e5-4f1a-b3a1-33090e35db06" providerId="ADAL" clId="{F5B953ED-52A5-4DDC-B605-44D8BD85C330}" dt="2021-02-22T21:44:31.725" v="27383" actId="26606"/>
          <ac:spMkLst>
            <pc:docMk/>
            <pc:sldMk cId="1742520591" sldId="684"/>
            <ac:spMk id="12" creationId="{CD9FE4EF-C4D8-49A0-B2FF-81D8DB7D8A24}"/>
          </ac:spMkLst>
        </pc:spChg>
        <pc:spChg chg="add del">
          <ac:chgData name="Alejandro" userId="d318735d-b8e5-4f1a-b3a1-33090e35db06" providerId="ADAL" clId="{F5B953ED-52A5-4DDC-B605-44D8BD85C330}" dt="2021-02-22T21:44:31.725" v="27383" actId="26606"/>
          <ac:spMkLst>
            <pc:docMk/>
            <pc:sldMk cId="1742520591" sldId="684"/>
            <ac:spMk id="14" creationId="{4300840D-0A0B-4512-BACA-B439D5B9C57C}"/>
          </ac:spMkLst>
        </pc:spChg>
        <pc:spChg chg="add del">
          <ac:chgData name="Alejandro" userId="d318735d-b8e5-4f1a-b3a1-33090e35db06" providerId="ADAL" clId="{F5B953ED-52A5-4DDC-B605-44D8BD85C330}" dt="2021-02-22T21:44:31.725" v="27383" actId="26606"/>
          <ac:spMkLst>
            <pc:docMk/>
            <pc:sldMk cId="1742520591" sldId="684"/>
            <ac:spMk id="16" creationId="{D2B78728-A580-49A7-84F9-6EF6F583ADE0}"/>
          </ac:spMkLst>
        </pc:spChg>
        <pc:spChg chg="add del">
          <ac:chgData name="Alejandro" userId="d318735d-b8e5-4f1a-b3a1-33090e35db06" providerId="ADAL" clId="{F5B953ED-52A5-4DDC-B605-44D8BD85C330}" dt="2021-02-22T21:45:29.956" v="27396" actId="22"/>
          <ac:spMkLst>
            <pc:docMk/>
            <pc:sldMk cId="1742520591" sldId="684"/>
            <ac:spMk id="17" creationId="{65BFD9E2-7028-4023-A6C6-B313D710FAD6}"/>
          </ac:spMkLst>
        </pc:spChg>
        <pc:spChg chg="add del">
          <ac:chgData name="Alejandro" userId="d318735d-b8e5-4f1a-b3a1-33090e35db06" providerId="ADAL" clId="{F5B953ED-52A5-4DDC-B605-44D8BD85C330}" dt="2021-02-22T21:44:31.725" v="27383" actId="26606"/>
          <ac:spMkLst>
            <pc:docMk/>
            <pc:sldMk cId="1742520591" sldId="684"/>
            <ac:spMk id="18" creationId="{38FAA1A1-D861-433F-88FA-1E9D6FD31D11}"/>
          </ac:spMkLst>
        </pc:spChg>
        <pc:spChg chg="add mod">
          <ac:chgData name="Alejandro" userId="d318735d-b8e5-4f1a-b3a1-33090e35db06" providerId="ADAL" clId="{F5B953ED-52A5-4DDC-B605-44D8BD85C330}" dt="2021-02-23T16:21:25.797" v="28452" actId="1076"/>
          <ac:spMkLst>
            <pc:docMk/>
            <pc:sldMk cId="1742520591" sldId="684"/>
            <ac:spMk id="19" creationId="{31CE9663-4E55-4685-A59A-FAA574376C15}"/>
          </ac:spMkLst>
        </pc:spChg>
        <pc:spChg chg="add del">
          <ac:chgData name="Alejandro" userId="d318735d-b8e5-4f1a-b3a1-33090e35db06" providerId="ADAL" clId="{F5B953ED-52A5-4DDC-B605-44D8BD85C330}" dt="2021-02-22T21:44:31.725" v="27383" actId="26606"/>
          <ac:spMkLst>
            <pc:docMk/>
            <pc:sldMk cId="1742520591" sldId="684"/>
            <ac:spMk id="20" creationId="{8D71EDA1-87BF-4D5D-AB79-F346FD19278A}"/>
          </ac:spMkLst>
        </pc:spChg>
        <pc:spChg chg="add mod">
          <ac:chgData name="Alejandro" userId="d318735d-b8e5-4f1a-b3a1-33090e35db06" providerId="ADAL" clId="{F5B953ED-52A5-4DDC-B605-44D8BD85C330}" dt="2021-02-23T16:21:44.475" v="28455" actId="20577"/>
          <ac:spMkLst>
            <pc:docMk/>
            <pc:sldMk cId="1742520591" sldId="684"/>
            <ac:spMk id="21" creationId="{B610D3A6-32C6-4C2F-9069-A38246E3A5B4}"/>
          </ac:spMkLst>
        </pc:spChg>
        <pc:spChg chg="add mod">
          <ac:chgData name="Alejandro" userId="d318735d-b8e5-4f1a-b3a1-33090e35db06" providerId="ADAL" clId="{F5B953ED-52A5-4DDC-B605-44D8BD85C330}" dt="2021-02-23T16:21:25.797" v="28452" actId="1076"/>
          <ac:spMkLst>
            <pc:docMk/>
            <pc:sldMk cId="1742520591" sldId="684"/>
            <ac:spMk id="22" creationId="{3C1B02E7-05AB-4020-B9C8-923B443B857B}"/>
          </ac:spMkLst>
        </pc:spChg>
        <pc:spChg chg="add mod">
          <ac:chgData name="Alejandro" userId="d318735d-b8e5-4f1a-b3a1-33090e35db06" providerId="ADAL" clId="{F5B953ED-52A5-4DDC-B605-44D8BD85C330}" dt="2021-02-23T16:21:25.797" v="28452" actId="1076"/>
          <ac:spMkLst>
            <pc:docMk/>
            <pc:sldMk cId="1742520591" sldId="684"/>
            <ac:spMk id="23" creationId="{38DC835C-77EF-4AC7-A122-5FFDEEA351B7}"/>
          </ac:spMkLst>
        </pc:spChg>
        <pc:spChg chg="add">
          <ac:chgData name="Alejandro" userId="d318735d-b8e5-4f1a-b3a1-33090e35db06" providerId="ADAL" clId="{F5B953ED-52A5-4DDC-B605-44D8BD85C330}" dt="2021-02-22T21:44:31.725" v="27383" actId="26606"/>
          <ac:spMkLst>
            <pc:docMk/>
            <pc:sldMk cId="1742520591" sldId="684"/>
            <ac:spMk id="25" creationId="{1B15ED52-F352-441B-82BF-E0EA34836D08}"/>
          </ac:spMkLst>
        </pc:spChg>
        <pc:spChg chg="add">
          <ac:chgData name="Alejandro" userId="d318735d-b8e5-4f1a-b3a1-33090e35db06" providerId="ADAL" clId="{F5B953ED-52A5-4DDC-B605-44D8BD85C330}" dt="2021-02-22T21:44:31.725" v="27383" actId="26606"/>
          <ac:spMkLst>
            <pc:docMk/>
            <pc:sldMk cId="1742520591" sldId="684"/>
            <ac:spMk id="27" creationId="{3B2E3793-BFE6-45A2-9B7B-E18844431C99}"/>
          </ac:spMkLst>
        </pc:spChg>
        <pc:spChg chg="add">
          <ac:chgData name="Alejandro" userId="d318735d-b8e5-4f1a-b3a1-33090e35db06" providerId="ADAL" clId="{F5B953ED-52A5-4DDC-B605-44D8BD85C330}" dt="2021-02-22T21:44:31.725" v="27383" actId="26606"/>
          <ac:spMkLst>
            <pc:docMk/>
            <pc:sldMk cId="1742520591" sldId="684"/>
            <ac:spMk id="29" creationId="{BC4C4868-CB8F-4AF9-9CDB-8108F2C19B67}"/>
          </ac:spMkLst>
        </pc:spChg>
        <pc:spChg chg="add">
          <ac:chgData name="Alejandro" userId="d318735d-b8e5-4f1a-b3a1-33090e35db06" providerId="ADAL" clId="{F5B953ED-52A5-4DDC-B605-44D8BD85C330}" dt="2021-02-22T21:44:31.725" v="27383" actId="26606"/>
          <ac:spMkLst>
            <pc:docMk/>
            <pc:sldMk cId="1742520591" sldId="684"/>
            <ac:spMk id="31" creationId="{375E0459-6403-40CD-989D-56A4407CA12E}"/>
          </ac:spMkLst>
        </pc:spChg>
        <pc:spChg chg="add">
          <ac:chgData name="Alejandro" userId="d318735d-b8e5-4f1a-b3a1-33090e35db06" providerId="ADAL" clId="{F5B953ED-52A5-4DDC-B605-44D8BD85C330}" dt="2021-02-22T21:44:31.725" v="27383" actId="26606"/>
          <ac:spMkLst>
            <pc:docMk/>
            <pc:sldMk cId="1742520591" sldId="684"/>
            <ac:spMk id="33" creationId="{53E5B1A8-3AC9-4BD1-9BBC-78CA94F2D1BA}"/>
          </ac:spMkLst>
        </pc:spChg>
        <pc:picChg chg="add mod">
          <ac:chgData name="Alejandro" userId="d318735d-b8e5-4f1a-b3a1-33090e35db06" providerId="ADAL" clId="{F5B953ED-52A5-4DDC-B605-44D8BD85C330}" dt="2021-02-23T16:21:25.797" v="28452" actId="1076"/>
          <ac:picMkLst>
            <pc:docMk/>
            <pc:sldMk cId="1742520591" sldId="684"/>
            <ac:picMk id="9" creationId="{5DAD94EA-F202-44B3-AE01-EE11D8EA3ACC}"/>
          </ac:picMkLst>
        </pc:picChg>
        <pc:cxnChg chg="add mod">
          <ac:chgData name="Alejandro" userId="d318735d-b8e5-4f1a-b3a1-33090e35db06" providerId="ADAL" clId="{F5B953ED-52A5-4DDC-B605-44D8BD85C330}" dt="2021-02-23T16:21:25.797" v="28452" actId="1076"/>
          <ac:cxnSpMkLst>
            <pc:docMk/>
            <pc:sldMk cId="1742520591" sldId="684"/>
            <ac:cxnSpMk id="24" creationId="{1BB29523-5CCF-493D-860D-FD2652BCC80D}"/>
          </ac:cxnSpMkLst>
        </pc:cxnChg>
      </pc:sldChg>
      <pc:sldChg chg="add del replId">
        <pc:chgData name="Alejandro" userId="d318735d-b8e5-4f1a-b3a1-33090e35db06" providerId="ADAL" clId="{F5B953ED-52A5-4DDC-B605-44D8BD85C330}" dt="2021-02-22T19:49:49.681" v="27193" actId="2890"/>
        <pc:sldMkLst>
          <pc:docMk/>
          <pc:sldMk cId="2840787800" sldId="684"/>
        </pc:sldMkLst>
      </pc:sldChg>
      <pc:sldChg chg="add del replId">
        <pc:chgData name="Alejandro" userId="d318735d-b8e5-4f1a-b3a1-33090e35db06" providerId="ADAL" clId="{F5B953ED-52A5-4DDC-B605-44D8BD85C330}" dt="2021-02-22T19:49:49.681" v="27193" actId="2890"/>
        <pc:sldMkLst>
          <pc:docMk/>
          <pc:sldMk cId="1559857320" sldId="685"/>
        </pc:sldMkLst>
      </pc:sldChg>
      <pc:sldChg chg="addSp delSp modSp add mod setBg">
        <pc:chgData name="Alejandro" userId="d318735d-b8e5-4f1a-b3a1-33090e35db06" providerId="ADAL" clId="{F5B953ED-52A5-4DDC-B605-44D8BD85C330}" dt="2021-02-22T22:10:30.734" v="28318" actId="1076"/>
        <pc:sldMkLst>
          <pc:docMk/>
          <pc:sldMk cId="2675300234" sldId="685"/>
        </pc:sldMkLst>
        <pc:spChg chg="add mod">
          <ac:chgData name="Alejandro" userId="d318735d-b8e5-4f1a-b3a1-33090e35db06" providerId="ADAL" clId="{F5B953ED-52A5-4DDC-B605-44D8BD85C330}" dt="2021-02-22T22:10:30.734" v="28318" actId="1076"/>
          <ac:spMkLst>
            <pc:docMk/>
            <pc:sldMk cId="2675300234" sldId="685"/>
            <ac:spMk id="18" creationId="{C27334B1-8F6C-45DB-9F66-F6179974A5E6}"/>
          </ac:spMkLst>
        </pc:spChg>
        <pc:spChg chg="add mod">
          <ac:chgData name="Alejandro" userId="d318735d-b8e5-4f1a-b3a1-33090e35db06" providerId="ADAL" clId="{F5B953ED-52A5-4DDC-B605-44D8BD85C330}" dt="2021-02-22T22:10:30.734" v="28318" actId="1076"/>
          <ac:spMkLst>
            <pc:docMk/>
            <pc:sldMk cId="2675300234" sldId="685"/>
            <ac:spMk id="19" creationId="{55BE1606-92C8-4B21-A5F4-6417E8AC0532}"/>
          </ac:spMkLst>
        </pc:spChg>
        <pc:spChg chg="add mod">
          <ac:chgData name="Alejandro" userId="d318735d-b8e5-4f1a-b3a1-33090e35db06" providerId="ADAL" clId="{F5B953ED-52A5-4DDC-B605-44D8BD85C330}" dt="2021-02-22T22:10:30.734" v="28318" actId="1076"/>
          <ac:spMkLst>
            <pc:docMk/>
            <pc:sldMk cId="2675300234" sldId="685"/>
            <ac:spMk id="20" creationId="{17EA47AB-33B3-484C-A12A-945D70A46C79}"/>
          </ac:spMkLst>
        </pc:spChg>
        <pc:spChg chg="add mod">
          <ac:chgData name="Alejandro" userId="d318735d-b8e5-4f1a-b3a1-33090e35db06" providerId="ADAL" clId="{F5B953ED-52A5-4DDC-B605-44D8BD85C330}" dt="2021-02-22T22:10:30.734" v="28318" actId="1076"/>
          <ac:spMkLst>
            <pc:docMk/>
            <pc:sldMk cId="2675300234" sldId="685"/>
            <ac:spMk id="21" creationId="{CAE55C3D-2064-4AEF-92BE-226EBA60A14A}"/>
          </ac:spMkLst>
        </pc:spChg>
        <pc:spChg chg="add">
          <ac:chgData name="Alejandro" userId="d318735d-b8e5-4f1a-b3a1-33090e35db06" providerId="ADAL" clId="{F5B953ED-52A5-4DDC-B605-44D8BD85C330}" dt="2021-02-22T22:10:06.981" v="28313" actId="26606"/>
          <ac:spMkLst>
            <pc:docMk/>
            <pc:sldMk cId="2675300234" sldId="685"/>
            <ac:spMk id="96" creationId="{1B15ED52-F352-441B-82BF-E0EA34836D08}"/>
          </ac:spMkLst>
        </pc:spChg>
        <pc:spChg chg="add">
          <ac:chgData name="Alejandro" userId="d318735d-b8e5-4f1a-b3a1-33090e35db06" providerId="ADAL" clId="{F5B953ED-52A5-4DDC-B605-44D8BD85C330}" dt="2021-02-22T22:10:06.981" v="28313" actId="26606"/>
          <ac:spMkLst>
            <pc:docMk/>
            <pc:sldMk cId="2675300234" sldId="685"/>
            <ac:spMk id="98" creationId="{3B2E3793-BFE6-45A2-9B7B-E18844431C99}"/>
          </ac:spMkLst>
        </pc:spChg>
        <pc:spChg chg="add">
          <ac:chgData name="Alejandro" userId="d318735d-b8e5-4f1a-b3a1-33090e35db06" providerId="ADAL" clId="{F5B953ED-52A5-4DDC-B605-44D8BD85C330}" dt="2021-02-22T22:10:06.981" v="28313" actId="26606"/>
          <ac:spMkLst>
            <pc:docMk/>
            <pc:sldMk cId="2675300234" sldId="685"/>
            <ac:spMk id="100" creationId="{BC4C4868-CB8F-4AF9-9CDB-8108F2C19B67}"/>
          </ac:spMkLst>
        </pc:spChg>
        <pc:spChg chg="add">
          <ac:chgData name="Alejandro" userId="d318735d-b8e5-4f1a-b3a1-33090e35db06" providerId="ADAL" clId="{F5B953ED-52A5-4DDC-B605-44D8BD85C330}" dt="2021-02-22T22:10:06.981" v="28313" actId="26606"/>
          <ac:spMkLst>
            <pc:docMk/>
            <pc:sldMk cId="2675300234" sldId="685"/>
            <ac:spMk id="102" creationId="{375E0459-6403-40CD-989D-56A4407CA12E}"/>
          </ac:spMkLst>
        </pc:spChg>
        <pc:spChg chg="add">
          <ac:chgData name="Alejandro" userId="d318735d-b8e5-4f1a-b3a1-33090e35db06" providerId="ADAL" clId="{F5B953ED-52A5-4DDC-B605-44D8BD85C330}" dt="2021-02-22T22:10:06.981" v="28313" actId="26606"/>
          <ac:spMkLst>
            <pc:docMk/>
            <pc:sldMk cId="2675300234" sldId="685"/>
            <ac:spMk id="104" creationId="{53E5B1A8-3AC9-4BD1-9BBC-78CA94F2D1BA}"/>
          </ac:spMkLst>
        </pc:spChg>
        <pc:spChg chg="mod">
          <ac:chgData name="Alejandro" userId="d318735d-b8e5-4f1a-b3a1-33090e35db06" providerId="ADAL" clId="{F5B953ED-52A5-4DDC-B605-44D8BD85C330}" dt="2021-02-22T22:10:06.981" v="28313" actId="26606"/>
          <ac:spMkLst>
            <pc:docMk/>
            <pc:sldMk cId="2675300234" sldId="685"/>
            <ac:spMk id="1114" creationId="{00000000-0000-0000-0000-000000000000}"/>
          </ac:spMkLst>
        </pc:spChg>
        <pc:spChg chg="mod">
          <ac:chgData name="Alejandro" userId="d318735d-b8e5-4f1a-b3a1-33090e35db06" providerId="ADAL" clId="{F5B953ED-52A5-4DDC-B605-44D8BD85C330}" dt="2021-02-22T22:10:17.760" v="28315" actId="1076"/>
          <ac:spMkLst>
            <pc:docMk/>
            <pc:sldMk cId="2675300234" sldId="685"/>
            <ac:spMk id="1115" creationId="{00000000-0000-0000-0000-000000000000}"/>
          </ac:spMkLst>
        </pc:spChg>
        <pc:spChg chg="del mod">
          <ac:chgData name="Alejandro" userId="d318735d-b8e5-4f1a-b3a1-33090e35db06" providerId="ADAL" clId="{F5B953ED-52A5-4DDC-B605-44D8BD85C330}" dt="2021-02-22T22:09:59.744" v="28312" actId="478"/>
          <ac:spMkLst>
            <pc:docMk/>
            <pc:sldMk cId="2675300234" sldId="685"/>
            <ac:spMk id="1116" creationId="{00000000-0000-0000-0000-000000000000}"/>
          </ac:spMkLst>
        </pc:spChg>
        <pc:spChg chg="del mod">
          <ac:chgData name="Alejandro" userId="d318735d-b8e5-4f1a-b3a1-33090e35db06" providerId="ADAL" clId="{F5B953ED-52A5-4DDC-B605-44D8BD85C330}" dt="2021-02-22T22:09:53.654" v="28311" actId="478"/>
          <ac:spMkLst>
            <pc:docMk/>
            <pc:sldMk cId="2675300234" sldId="685"/>
            <ac:spMk id="1117" creationId="{00000000-0000-0000-0000-000000000000}"/>
          </ac:spMkLst>
        </pc:spChg>
        <pc:spChg chg="del mod">
          <ac:chgData name="Alejandro" userId="d318735d-b8e5-4f1a-b3a1-33090e35db06" providerId="ADAL" clId="{F5B953ED-52A5-4DDC-B605-44D8BD85C330}" dt="2021-02-22T22:09:48.135" v="28310" actId="478"/>
          <ac:spMkLst>
            <pc:docMk/>
            <pc:sldMk cId="2675300234" sldId="685"/>
            <ac:spMk id="1118" creationId="{00000000-0000-0000-0000-000000000000}"/>
          </ac:spMkLst>
        </pc:spChg>
        <pc:spChg chg="del mod">
          <ac:chgData name="Alejandro" userId="d318735d-b8e5-4f1a-b3a1-33090e35db06" providerId="ADAL" clId="{F5B953ED-52A5-4DDC-B605-44D8BD85C330}" dt="2021-02-22T22:09:59.744" v="28312" actId="478"/>
          <ac:spMkLst>
            <pc:docMk/>
            <pc:sldMk cId="2675300234" sldId="685"/>
            <ac:spMk id="1119" creationId="{00000000-0000-0000-0000-000000000000}"/>
          </ac:spMkLst>
        </pc:spChg>
        <pc:cxnChg chg="add mod">
          <ac:chgData name="Alejandro" userId="d318735d-b8e5-4f1a-b3a1-33090e35db06" providerId="ADAL" clId="{F5B953ED-52A5-4DDC-B605-44D8BD85C330}" dt="2021-02-22T22:10:30.734" v="28318" actId="1076"/>
          <ac:cxnSpMkLst>
            <pc:docMk/>
            <pc:sldMk cId="2675300234" sldId="685"/>
            <ac:cxnSpMk id="22" creationId="{13F6A9D8-810B-4583-9615-C1AB4ACE6474}"/>
          </ac:cxnSpMkLst>
        </pc:cxnChg>
        <pc:cxnChg chg="del mod">
          <ac:chgData name="Alejandro" userId="d318735d-b8e5-4f1a-b3a1-33090e35db06" providerId="ADAL" clId="{F5B953ED-52A5-4DDC-B605-44D8BD85C330}" dt="2021-02-22T22:09:59.744" v="28312" actId="478"/>
          <ac:cxnSpMkLst>
            <pc:docMk/>
            <pc:sldMk cId="2675300234" sldId="685"/>
            <ac:cxnSpMk id="1120" creationId="{00000000-0000-0000-0000-000000000000}"/>
          </ac:cxnSpMkLst>
        </pc:cxnChg>
      </pc:sldChg>
      <pc:sldChg chg="addSp delSp modSp add mod">
        <pc:chgData name="Alejandro" userId="d318735d-b8e5-4f1a-b3a1-33090e35db06" providerId="ADAL" clId="{F5B953ED-52A5-4DDC-B605-44D8BD85C330}" dt="2021-02-22T22:00:19.873" v="27871" actId="1076"/>
        <pc:sldMkLst>
          <pc:docMk/>
          <pc:sldMk cId="1701901676" sldId="686"/>
        </pc:sldMkLst>
        <pc:spChg chg="mod">
          <ac:chgData name="Alejandro" userId="d318735d-b8e5-4f1a-b3a1-33090e35db06" providerId="ADAL" clId="{F5B953ED-52A5-4DDC-B605-44D8BD85C330}" dt="2021-02-22T21:59:52.447" v="27867" actId="20577"/>
          <ac:spMkLst>
            <pc:docMk/>
            <pc:sldMk cId="1701901676" sldId="686"/>
            <ac:spMk id="3" creationId="{3B0BCA86-9110-4123-8F17-709742EC5750}"/>
          </ac:spMkLst>
        </pc:spChg>
        <pc:spChg chg="add mod">
          <ac:chgData name="Alejandro" userId="d318735d-b8e5-4f1a-b3a1-33090e35db06" providerId="ADAL" clId="{F5B953ED-52A5-4DDC-B605-44D8BD85C330}" dt="2021-02-22T22:00:19.873" v="27871" actId="1076"/>
          <ac:spMkLst>
            <pc:docMk/>
            <pc:sldMk cId="1701901676" sldId="686"/>
            <ac:spMk id="5" creationId="{EA720191-C55C-4481-9B8E-02C142F93060}"/>
          </ac:spMkLst>
        </pc:spChg>
        <pc:spChg chg="add del mod">
          <ac:chgData name="Alejandro" userId="d318735d-b8e5-4f1a-b3a1-33090e35db06" providerId="ADAL" clId="{F5B953ED-52A5-4DDC-B605-44D8BD85C330}" dt="2021-02-22T21:57:25.062" v="27701"/>
          <ac:spMkLst>
            <pc:docMk/>
            <pc:sldMk cId="1701901676" sldId="686"/>
            <ac:spMk id="6" creationId="{64626592-25F4-4A30-B703-DB1F2D2860F8}"/>
          </ac:spMkLst>
        </pc:spChg>
        <pc:spChg chg="add mod">
          <ac:chgData name="Alejandro" userId="d318735d-b8e5-4f1a-b3a1-33090e35db06" providerId="ADAL" clId="{F5B953ED-52A5-4DDC-B605-44D8BD85C330}" dt="2021-02-22T22:00:06.832" v="27868" actId="1076"/>
          <ac:spMkLst>
            <pc:docMk/>
            <pc:sldMk cId="1701901676" sldId="686"/>
            <ac:spMk id="7" creationId="{92273C9B-AEC3-4BFC-95B3-D0A0D7E0CE7E}"/>
          </ac:spMkLst>
        </pc:spChg>
        <pc:spChg chg="add mod">
          <ac:chgData name="Alejandro" userId="d318735d-b8e5-4f1a-b3a1-33090e35db06" providerId="ADAL" clId="{F5B953ED-52A5-4DDC-B605-44D8BD85C330}" dt="2021-02-22T22:00:11.453" v="27869" actId="1076"/>
          <ac:spMkLst>
            <pc:docMk/>
            <pc:sldMk cId="1701901676" sldId="686"/>
            <ac:spMk id="9" creationId="{00C95F3A-1736-41BE-8A0E-E3AA30C43BDF}"/>
          </ac:spMkLst>
        </pc:spChg>
        <pc:spChg chg="add mod">
          <ac:chgData name="Alejandro" userId="d318735d-b8e5-4f1a-b3a1-33090e35db06" providerId="ADAL" clId="{F5B953ED-52A5-4DDC-B605-44D8BD85C330}" dt="2021-02-22T22:00:18.098" v="27870" actId="1076"/>
          <ac:spMkLst>
            <pc:docMk/>
            <pc:sldMk cId="1701901676" sldId="686"/>
            <ac:spMk id="13" creationId="{4B868E9A-0EC3-4A9F-B36C-8166B62C5D80}"/>
          </ac:spMkLst>
        </pc:spChg>
      </pc:sldChg>
      <pc:sldChg chg="add del replId">
        <pc:chgData name="Alejandro" userId="d318735d-b8e5-4f1a-b3a1-33090e35db06" providerId="ADAL" clId="{F5B953ED-52A5-4DDC-B605-44D8BD85C330}" dt="2021-02-22T19:49:49.681" v="27193" actId="2890"/>
        <pc:sldMkLst>
          <pc:docMk/>
          <pc:sldMk cId="3889296641" sldId="686"/>
        </pc:sldMkLst>
      </pc:sldChg>
      <pc:sldChg chg="delSp modSp add del mod">
        <pc:chgData name="Alejandro" userId="d318735d-b8e5-4f1a-b3a1-33090e35db06" providerId="ADAL" clId="{F5B953ED-52A5-4DDC-B605-44D8BD85C330}" dt="2021-02-22T22:10:36.345" v="28319" actId="2696"/>
        <pc:sldMkLst>
          <pc:docMk/>
          <pc:sldMk cId="816820229" sldId="687"/>
        </pc:sldMkLst>
        <pc:spChg chg="del">
          <ac:chgData name="Alejandro" userId="d318735d-b8e5-4f1a-b3a1-33090e35db06" providerId="ADAL" clId="{F5B953ED-52A5-4DDC-B605-44D8BD85C330}" dt="2021-02-22T22:10:24.868" v="28316" actId="21"/>
          <ac:spMkLst>
            <pc:docMk/>
            <pc:sldMk cId="816820229" sldId="687"/>
            <ac:spMk id="1116" creationId="{00000000-0000-0000-0000-000000000000}"/>
          </ac:spMkLst>
        </pc:spChg>
        <pc:spChg chg="del">
          <ac:chgData name="Alejandro" userId="d318735d-b8e5-4f1a-b3a1-33090e35db06" providerId="ADAL" clId="{F5B953ED-52A5-4DDC-B605-44D8BD85C330}" dt="2021-02-22T22:10:24.868" v="28316" actId="21"/>
          <ac:spMkLst>
            <pc:docMk/>
            <pc:sldMk cId="816820229" sldId="687"/>
            <ac:spMk id="1117" creationId="{00000000-0000-0000-0000-000000000000}"/>
          </ac:spMkLst>
        </pc:spChg>
        <pc:spChg chg="del">
          <ac:chgData name="Alejandro" userId="d318735d-b8e5-4f1a-b3a1-33090e35db06" providerId="ADAL" clId="{F5B953ED-52A5-4DDC-B605-44D8BD85C330}" dt="2021-02-22T22:10:24.868" v="28316" actId="21"/>
          <ac:spMkLst>
            <pc:docMk/>
            <pc:sldMk cId="816820229" sldId="687"/>
            <ac:spMk id="1118" creationId="{00000000-0000-0000-0000-000000000000}"/>
          </ac:spMkLst>
        </pc:spChg>
        <pc:spChg chg="del">
          <ac:chgData name="Alejandro" userId="d318735d-b8e5-4f1a-b3a1-33090e35db06" providerId="ADAL" clId="{F5B953ED-52A5-4DDC-B605-44D8BD85C330}" dt="2021-02-22T22:10:24.868" v="28316" actId="21"/>
          <ac:spMkLst>
            <pc:docMk/>
            <pc:sldMk cId="816820229" sldId="687"/>
            <ac:spMk id="1119" creationId="{00000000-0000-0000-0000-000000000000}"/>
          </ac:spMkLst>
        </pc:spChg>
        <pc:cxnChg chg="del mod">
          <ac:chgData name="Alejandro" userId="d318735d-b8e5-4f1a-b3a1-33090e35db06" providerId="ADAL" clId="{F5B953ED-52A5-4DDC-B605-44D8BD85C330}" dt="2021-02-22T22:10:24.868" v="28316" actId="21"/>
          <ac:cxnSpMkLst>
            <pc:docMk/>
            <pc:sldMk cId="816820229" sldId="687"/>
            <ac:cxnSpMk id="1120" creationId="{00000000-0000-0000-0000-000000000000}"/>
          </ac:cxnSpMkLst>
        </pc:cxnChg>
      </pc:sldChg>
      <pc:sldChg chg="addSp delSp modSp new mod setBg modClrScheme chgLayout">
        <pc:chgData name="Alejandro" userId="d318735d-b8e5-4f1a-b3a1-33090e35db06" providerId="ADAL" clId="{F5B953ED-52A5-4DDC-B605-44D8BD85C330}" dt="2021-02-23T16:34:59.759" v="29102" actId="20577"/>
        <pc:sldMkLst>
          <pc:docMk/>
          <pc:sldMk cId="3725285757" sldId="687"/>
        </pc:sldMkLst>
        <pc:spChg chg="del mod ord">
          <ac:chgData name="Alejandro" userId="d318735d-b8e5-4f1a-b3a1-33090e35db06" providerId="ADAL" clId="{F5B953ED-52A5-4DDC-B605-44D8BD85C330}" dt="2021-02-23T16:24:41.141" v="28457" actId="700"/>
          <ac:spMkLst>
            <pc:docMk/>
            <pc:sldMk cId="3725285757" sldId="687"/>
            <ac:spMk id="2" creationId="{3D3FA5C7-18A0-426C-8BA8-D336FA7741DD}"/>
          </ac:spMkLst>
        </pc:spChg>
        <pc:spChg chg="add mod ord">
          <ac:chgData name="Alejandro" userId="d318735d-b8e5-4f1a-b3a1-33090e35db06" providerId="ADAL" clId="{F5B953ED-52A5-4DDC-B605-44D8BD85C330}" dt="2021-02-23T16:34:59.759" v="29102" actId="20577"/>
          <ac:spMkLst>
            <pc:docMk/>
            <pc:sldMk cId="3725285757" sldId="687"/>
            <ac:spMk id="3" creationId="{9E23628F-9E85-4948-B36E-72767007954F}"/>
          </ac:spMkLst>
        </pc:spChg>
        <pc:spChg chg="add del mod ord">
          <ac:chgData name="Alejandro" userId="d318735d-b8e5-4f1a-b3a1-33090e35db06" providerId="ADAL" clId="{F5B953ED-52A5-4DDC-B605-44D8BD85C330}" dt="2021-02-23T16:34:43.514" v="29093" actId="26606"/>
          <ac:spMkLst>
            <pc:docMk/>
            <pc:sldMk cId="3725285757" sldId="687"/>
            <ac:spMk id="4" creationId="{196779CE-CDA3-4283-B967-A2B335972B3D}"/>
          </ac:spMkLst>
        </pc:spChg>
        <pc:spChg chg="add">
          <ac:chgData name="Alejandro" userId="d318735d-b8e5-4f1a-b3a1-33090e35db06" providerId="ADAL" clId="{F5B953ED-52A5-4DDC-B605-44D8BD85C330}" dt="2021-02-23T16:34:43.514" v="29093" actId="26606"/>
          <ac:spMkLst>
            <pc:docMk/>
            <pc:sldMk cId="3725285757" sldId="687"/>
            <ac:spMk id="9" creationId="{B95B9BA8-1D69-4796-85F5-B6D0BD52354B}"/>
          </ac:spMkLst>
        </pc:spChg>
        <pc:grpChg chg="add">
          <ac:chgData name="Alejandro" userId="d318735d-b8e5-4f1a-b3a1-33090e35db06" providerId="ADAL" clId="{F5B953ED-52A5-4DDC-B605-44D8BD85C330}" dt="2021-02-23T16:34:43.514" v="29093" actId="26606"/>
          <ac:grpSpMkLst>
            <pc:docMk/>
            <pc:sldMk cId="3725285757" sldId="687"/>
            <ac:grpSpMk id="11" creationId="{5F892E19-92E7-4BB2-8C3F-DBDFE8D9D324}"/>
          </ac:grpSpMkLst>
        </pc:grpChg>
        <pc:picChg chg="add del mod ord">
          <ac:chgData name="Alejandro" userId="d318735d-b8e5-4f1a-b3a1-33090e35db06" providerId="ADAL" clId="{F5B953ED-52A5-4DDC-B605-44D8BD85C330}" dt="2021-02-23T16:25:54.968" v="28463" actId="22"/>
          <ac:picMkLst>
            <pc:docMk/>
            <pc:sldMk cId="3725285757" sldId="687"/>
            <ac:picMk id="6" creationId="{EC71FB16-1DFB-4A4B-9330-81E611542095}"/>
          </ac:picMkLst>
        </pc:picChg>
      </pc:sldChg>
      <pc:sldChg chg="addSp modSp new mod setBg">
        <pc:chgData name="Alejandro" userId="d318735d-b8e5-4f1a-b3a1-33090e35db06" providerId="ADAL" clId="{F5B953ED-52A5-4DDC-B605-44D8BD85C330}" dt="2021-02-23T17:14:16.376" v="29786" actId="26606"/>
        <pc:sldMkLst>
          <pc:docMk/>
          <pc:sldMk cId="2124690577" sldId="688"/>
        </pc:sldMkLst>
        <pc:spChg chg="mod">
          <ac:chgData name="Alejandro" userId="d318735d-b8e5-4f1a-b3a1-33090e35db06" providerId="ADAL" clId="{F5B953ED-52A5-4DDC-B605-44D8BD85C330}" dt="2021-02-23T17:14:16.376" v="29786" actId="26606"/>
          <ac:spMkLst>
            <pc:docMk/>
            <pc:sldMk cId="2124690577" sldId="688"/>
            <ac:spMk id="2" creationId="{B67221A9-ED1B-40D3-89E2-4E0B07C955E4}"/>
          </ac:spMkLst>
        </pc:spChg>
        <pc:spChg chg="mod">
          <ac:chgData name="Alejandro" userId="d318735d-b8e5-4f1a-b3a1-33090e35db06" providerId="ADAL" clId="{F5B953ED-52A5-4DDC-B605-44D8BD85C330}" dt="2021-02-23T17:14:16.376" v="29786" actId="26606"/>
          <ac:spMkLst>
            <pc:docMk/>
            <pc:sldMk cId="2124690577" sldId="688"/>
            <ac:spMk id="3" creationId="{40B7FCEE-613F-49E6-A887-19F09250BA3B}"/>
          </ac:spMkLst>
        </pc:spChg>
        <pc:spChg chg="add">
          <ac:chgData name="Alejandro" userId="d318735d-b8e5-4f1a-b3a1-33090e35db06" providerId="ADAL" clId="{F5B953ED-52A5-4DDC-B605-44D8BD85C330}" dt="2021-02-23T17:14:16.376" v="29786" actId="26606"/>
          <ac:spMkLst>
            <pc:docMk/>
            <pc:sldMk cId="2124690577" sldId="688"/>
            <ac:spMk id="8" creationId="{09588DA8-065E-4F6F-8EFD-43104AB2E0CF}"/>
          </ac:spMkLst>
        </pc:spChg>
        <pc:spChg chg="add">
          <ac:chgData name="Alejandro" userId="d318735d-b8e5-4f1a-b3a1-33090e35db06" providerId="ADAL" clId="{F5B953ED-52A5-4DDC-B605-44D8BD85C330}" dt="2021-02-23T17:14:16.376" v="29786" actId="26606"/>
          <ac:spMkLst>
            <pc:docMk/>
            <pc:sldMk cId="2124690577" sldId="688"/>
            <ac:spMk id="10" creationId="{C4285719-470E-454C-AF62-8323075F1F5B}"/>
          </ac:spMkLst>
        </pc:spChg>
        <pc:spChg chg="add">
          <ac:chgData name="Alejandro" userId="d318735d-b8e5-4f1a-b3a1-33090e35db06" providerId="ADAL" clId="{F5B953ED-52A5-4DDC-B605-44D8BD85C330}" dt="2021-02-23T17:14:16.376" v="29786" actId="26606"/>
          <ac:spMkLst>
            <pc:docMk/>
            <pc:sldMk cId="2124690577" sldId="688"/>
            <ac:spMk id="12" creationId="{CD9FE4EF-C4D8-49A0-B2FF-81D8DB7D8A24}"/>
          </ac:spMkLst>
        </pc:spChg>
        <pc:spChg chg="add">
          <ac:chgData name="Alejandro" userId="d318735d-b8e5-4f1a-b3a1-33090e35db06" providerId="ADAL" clId="{F5B953ED-52A5-4DDC-B605-44D8BD85C330}" dt="2021-02-23T17:14:16.376" v="29786" actId="26606"/>
          <ac:spMkLst>
            <pc:docMk/>
            <pc:sldMk cId="2124690577" sldId="688"/>
            <ac:spMk id="14" creationId="{4300840D-0A0B-4512-BACA-B439D5B9C57C}"/>
          </ac:spMkLst>
        </pc:spChg>
        <pc:spChg chg="add">
          <ac:chgData name="Alejandro" userId="d318735d-b8e5-4f1a-b3a1-33090e35db06" providerId="ADAL" clId="{F5B953ED-52A5-4DDC-B605-44D8BD85C330}" dt="2021-02-23T17:14:16.376" v="29786" actId="26606"/>
          <ac:spMkLst>
            <pc:docMk/>
            <pc:sldMk cId="2124690577" sldId="688"/>
            <ac:spMk id="16" creationId="{D2B78728-A580-49A7-84F9-6EF6F583ADE0}"/>
          </ac:spMkLst>
        </pc:spChg>
        <pc:spChg chg="add">
          <ac:chgData name="Alejandro" userId="d318735d-b8e5-4f1a-b3a1-33090e35db06" providerId="ADAL" clId="{F5B953ED-52A5-4DDC-B605-44D8BD85C330}" dt="2021-02-23T17:14:16.376" v="29786" actId="26606"/>
          <ac:spMkLst>
            <pc:docMk/>
            <pc:sldMk cId="2124690577" sldId="688"/>
            <ac:spMk id="18" creationId="{38FAA1A1-D861-433F-88FA-1E9D6FD31D11}"/>
          </ac:spMkLst>
        </pc:spChg>
        <pc:spChg chg="add">
          <ac:chgData name="Alejandro" userId="d318735d-b8e5-4f1a-b3a1-33090e35db06" providerId="ADAL" clId="{F5B953ED-52A5-4DDC-B605-44D8BD85C330}" dt="2021-02-23T17:14:16.376" v="29786" actId="26606"/>
          <ac:spMkLst>
            <pc:docMk/>
            <pc:sldMk cId="2124690577" sldId="688"/>
            <ac:spMk id="20" creationId="{8D71EDA1-87BF-4D5D-AB79-F346FD19278A}"/>
          </ac:spMkLst>
        </pc:spChg>
      </pc:sldChg>
      <pc:sldChg chg="addSp delSp modSp add mod ord">
        <pc:chgData name="Alejandro" userId="d318735d-b8e5-4f1a-b3a1-33090e35db06" providerId="ADAL" clId="{F5B953ED-52A5-4DDC-B605-44D8BD85C330}" dt="2021-02-23T17:44:20.191" v="30223" actId="20577"/>
        <pc:sldMkLst>
          <pc:docMk/>
          <pc:sldMk cId="1609332754" sldId="689"/>
        </pc:sldMkLst>
        <pc:spChg chg="mod">
          <ac:chgData name="Alejandro" userId="d318735d-b8e5-4f1a-b3a1-33090e35db06" providerId="ADAL" clId="{F5B953ED-52A5-4DDC-B605-44D8BD85C330}" dt="2021-02-23T17:44:20.191" v="30223" actId="20577"/>
          <ac:spMkLst>
            <pc:docMk/>
            <pc:sldMk cId="1609332754" sldId="689"/>
            <ac:spMk id="2" creationId="{88AEA14C-5323-49DF-9064-21A9EE43D9CF}"/>
          </ac:spMkLst>
        </pc:spChg>
        <pc:spChg chg="add del mod">
          <ac:chgData name="Alejandro" userId="d318735d-b8e5-4f1a-b3a1-33090e35db06" providerId="ADAL" clId="{F5B953ED-52A5-4DDC-B605-44D8BD85C330}" dt="2021-02-23T17:12:50.285" v="29751" actId="478"/>
          <ac:spMkLst>
            <pc:docMk/>
            <pc:sldMk cId="1609332754" sldId="689"/>
            <ac:spMk id="7" creationId="{CA832C42-CE0A-43F5-8DA9-73602FA776AD}"/>
          </ac:spMkLst>
        </pc:spChg>
        <pc:spChg chg="del mod">
          <ac:chgData name="Alejandro" userId="d318735d-b8e5-4f1a-b3a1-33090e35db06" providerId="ADAL" clId="{F5B953ED-52A5-4DDC-B605-44D8BD85C330}" dt="2021-02-23T16:54:44.299" v="29238" actId="478"/>
          <ac:spMkLst>
            <pc:docMk/>
            <pc:sldMk cId="1609332754" sldId="689"/>
            <ac:spMk id="9" creationId="{DADF403D-15BD-46E6-8A2A-C9E0A3C64F9C}"/>
          </ac:spMkLst>
        </pc:spChg>
        <pc:spChg chg="add mod">
          <ac:chgData name="Alejandro" userId="d318735d-b8e5-4f1a-b3a1-33090e35db06" providerId="ADAL" clId="{F5B953ED-52A5-4DDC-B605-44D8BD85C330}" dt="2021-02-23T17:01:18.590" v="29379" actId="20577"/>
          <ac:spMkLst>
            <pc:docMk/>
            <pc:sldMk cId="1609332754" sldId="689"/>
            <ac:spMk id="10" creationId="{56410F7A-390A-43B4-9D9E-59F8FC4E68AA}"/>
          </ac:spMkLst>
        </pc:spChg>
        <pc:spChg chg="mod">
          <ac:chgData name="Alejandro" userId="d318735d-b8e5-4f1a-b3a1-33090e35db06" providerId="ADAL" clId="{F5B953ED-52A5-4DDC-B605-44D8BD85C330}" dt="2021-02-23T17:13:22.864" v="29755" actId="313"/>
          <ac:spMkLst>
            <pc:docMk/>
            <pc:sldMk cId="1609332754" sldId="689"/>
            <ac:spMk id="11" creationId="{0D18BF57-CBA5-43AD-BE50-68BA93BFB54E}"/>
          </ac:spMkLst>
        </pc:spChg>
        <pc:spChg chg="add mod">
          <ac:chgData name="Alejandro" userId="d318735d-b8e5-4f1a-b3a1-33090e35db06" providerId="ADAL" clId="{F5B953ED-52A5-4DDC-B605-44D8BD85C330}" dt="2021-02-23T17:13:03.578" v="29754" actId="1076"/>
          <ac:spMkLst>
            <pc:docMk/>
            <pc:sldMk cId="1609332754" sldId="689"/>
            <ac:spMk id="12" creationId="{A5FDECE5-BEE1-43AD-B0AC-CCFF7BD2C882}"/>
          </ac:spMkLst>
        </pc:spChg>
        <pc:spChg chg="add mod">
          <ac:chgData name="Alejandro" userId="d318735d-b8e5-4f1a-b3a1-33090e35db06" providerId="ADAL" clId="{F5B953ED-52A5-4DDC-B605-44D8BD85C330}" dt="2021-02-23T17:13:00.421" v="29753" actId="1076"/>
          <ac:spMkLst>
            <pc:docMk/>
            <pc:sldMk cId="1609332754" sldId="689"/>
            <ac:spMk id="15" creationId="{0C22D61A-8E70-4683-BCAC-B572D43AC9C7}"/>
          </ac:spMkLst>
        </pc:spChg>
        <pc:spChg chg="del">
          <ac:chgData name="Alejandro" userId="d318735d-b8e5-4f1a-b3a1-33090e35db06" providerId="ADAL" clId="{F5B953ED-52A5-4DDC-B605-44D8BD85C330}" dt="2021-02-23T16:54:47.229" v="29239" actId="478"/>
          <ac:spMkLst>
            <pc:docMk/>
            <pc:sldMk cId="1609332754" sldId="689"/>
            <ac:spMk id="16" creationId="{CFBC68BB-16D5-4C8C-AE99-FEF480EC4641}"/>
          </ac:spMkLst>
        </pc:spChg>
        <pc:spChg chg="add del mod">
          <ac:chgData name="Alejandro" userId="d318735d-b8e5-4f1a-b3a1-33090e35db06" providerId="ADAL" clId="{F5B953ED-52A5-4DDC-B605-44D8BD85C330}" dt="2021-02-23T17:12:47.486" v="29750" actId="478"/>
          <ac:spMkLst>
            <pc:docMk/>
            <pc:sldMk cId="1609332754" sldId="689"/>
            <ac:spMk id="17" creationId="{1772DFD3-BA68-43BB-A19A-2039B041EF51}"/>
          </ac:spMkLst>
        </pc:spChg>
        <pc:spChg chg="del">
          <ac:chgData name="Alejandro" userId="d318735d-b8e5-4f1a-b3a1-33090e35db06" providerId="ADAL" clId="{F5B953ED-52A5-4DDC-B605-44D8BD85C330}" dt="2021-02-23T16:54:52.354" v="29240" actId="478"/>
          <ac:spMkLst>
            <pc:docMk/>
            <pc:sldMk cId="1609332754" sldId="689"/>
            <ac:spMk id="19" creationId="{298064F0-37C2-4F11-9AEA-8766FF9BDEC2}"/>
          </ac:spMkLst>
        </pc:spChg>
      </pc:sldChg>
      <pc:sldChg chg="addSp delSp modSp new mod ord setBg">
        <pc:chgData name="Alejandro" userId="d318735d-b8e5-4f1a-b3a1-33090e35db06" providerId="ADAL" clId="{F5B953ED-52A5-4DDC-B605-44D8BD85C330}" dt="2021-02-23T17:43:57.166" v="30203" actId="21"/>
        <pc:sldMkLst>
          <pc:docMk/>
          <pc:sldMk cId="4084167411" sldId="690"/>
        </pc:sldMkLst>
        <pc:spChg chg="mod">
          <ac:chgData name="Alejandro" userId="d318735d-b8e5-4f1a-b3a1-33090e35db06" providerId="ADAL" clId="{F5B953ED-52A5-4DDC-B605-44D8BD85C330}" dt="2021-02-23T17:26:44.804" v="30194" actId="14100"/>
          <ac:spMkLst>
            <pc:docMk/>
            <pc:sldMk cId="4084167411" sldId="690"/>
            <ac:spMk id="2" creationId="{E17E8426-07A8-4D9F-90AF-61A60418C9E9}"/>
          </ac:spMkLst>
        </pc:spChg>
        <pc:spChg chg="mod">
          <ac:chgData name="Alejandro" userId="d318735d-b8e5-4f1a-b3a1-33090e35db06" providerId="ADAL" clId="{F5B953ED-52A5-4DDC-B605-44D8BD85C330}" dt="2021-02-23T17:26:36.361" v="30192" actId="403"/>
          <ac:spMkLst>
            <pc:docMk/>
            <pc:sldMk cId="4084167411" sldId="690"/>
            <ac:spMk id="3" creationId="{2E4CBBBD-F555-481B-9961-C94EBF56061A}"/>
          </ac:spMkLst>
        </pc:spChg>
        <pc:spChg chg="add del mod">
          <ac:chgData name="Alejandro" userId="d318735d-b8e5-4f1a-b3a1-33090e35db06" providerId="ADAL" clId="{F5B953ED-52A5-4DDC-B605-44D8BD85C330}" dt="2021-02-23T17:25:56.546" v="30187" actId="21"/>
          <ac:spMkLst>
            <pc:docMk/>
            <pc:sldMk cId="4084167411" sldId="690"/>
            <ac:spMk id="4" creationId="{0D21D1A9-E09D-44E6-81A2-A4A1DFDFC3A0}"/>
          </ac:spMkLst>
        </pc:spChg>
        <pc:spChg chg="add">
          <ac:chgData name="Alejandro" userId="d318735d-b8e5-4f1a-b3a1-33090e35db06" providerId="ADAL" clId="{F5B953ED-52A5-4DDC-B605-44D8BD85C330}" dt="2021-02-23T17:26:10.986" v="30188" actId="26606"/>
          <ac:spMkLst>
            <pc:docMk/>
            <pc:sldMk cId="4084167411" sldId="690"/>
            <ac:spMk id="8" creationId="{979E27D9-03C7-44E2-9FF8-15D0C8506AF7}"/>
          </ac:spMkLst>
        </pc:spChg>
        <pc:spChg chg="add mod">
          <ac:chgData name="Alejandro" userId="d318735d-b8e5-4f1a-b3a1-33090e35db06" providerId="ADAL" clId="{F5B953ED-52A5-4DDC-B605-44D8BD85C330}" dt="2021-02-23T17:43:57.166" v="30203" actId="21"/>
          <ac:spMkLst>
            <pc:docMk/>
            <pc:sldMk cId="4084167411" sldId="690"/>
            <ac:spMk id="9" creationId="{1327AF3E-C570-47C7-8E6A-715532274D69}"/>
          </ac:spMkLst>
        </pc:spChg>
        <pc:spChg chg="add">
          <ac:chgData name="Alejandro" userId="d318735d-b8e5-4f1a-b3a1-33090e35db06" providerId="ADAL" clId="{F5B953ED-52A5-4DDC-B605-44D8BD85C330}" dt="2021-02-23T17:26:10.986" v="30188" actId="26606"/>
          <ac:spMkLst>
            <pc:docMk/>
            <pc:sldMk cId="4084167411" sldId="690"/>
            <ac:spMk id="10" creationId="{EEBF1590-3B36-48EE-A89D-3B6F3CB256AB}"/>
          </ac:spMkLst>
        </pc:spChg>
        <pc:spChg chg="add">
          <ac:chgData name="Alejandro" userId="d318735d-b8e5-4f1a-b3a1-33090e35db06" providerId="ADAL" clId="{F5B953ED-52A5-4DDC-B605-44D8BD85C330}" dt="2021-02-23T17:26:10.986" v="30188" actId="26606"/>
          <ac:spMkLst>
            <pc:docMk/>
            <pc:sldMk cId="4084167411" sldId="690"/>
            <ac:spMk id="12" creationId="{AC8F6C8C-AB5A-4548-942D-E3FD40ACBC49}"/>
          </ac:spMkLst>
        </pc:spChg>
      </pc:sldChg>
      <pc:sldChg chg="addSp delSp modSp add mod ord">
        <pc:chgData name="Alejandro" userId="d318735d-b8e5-4f1a-b3a1-33090e35db06" providerId="ADAL" clId="{F5B953ED-52A5-4DDC-B605-44D8BD85C330}" dt="2021-02-23T17:48:14.432" v="30378" actId="20577"/>
        <pc:sldMkLst>
          <pc:docMk/>
          <pc:sldMk cId="1897014882" sldId="691"/>
        </pc:sldMkLst>
        <pc:spChg chg="mod">
          <ac:chgData name="Alejandro" userId="d318735d-b8e5-4f1a-b3a1-33090e35db06" providerId="ADAL" clId="{F5B953ED-52A5-4DDC-B605-44D8BD85C330}" dt="2021-02-23T17:44:29.110" v="30233" actId="20577"/>
          <ac:spMkLst>
            <pc:docMk/>
            <pc:sldMk cId="1897014882" sldId="691"/>
            <ac:spMk id="2" creationId="{88AEA14C-5323-49DF-9064-21A9EE43D9CF}"/>
          </ac:spMkLst>
        </pc:spChg>
        <pc:spChg chg="mod">
          <ac:chgData name="Alejandro" userId="d318735d-b8e5-4f1a-b3a1-33090e35db06" providerId="ADAL" clId="{F5B953ED-52A5-4DDC-B605-44D8BD85C330}" dt="2021-02-23T17:48:14.432" v="30378" actId="20577"/>
          <ac:spMkLst>
            <pc:docMk/>
            <pc:sldMk cId="1897014882" sldId="691"/>
            <ac:spMk id="4" creationId="{DF139E46-FC1F-4B82-83C7-7A947C1E3732}"/>
          </ac:spMkLst>
        </pc:spChg>
        <pc:spChg chg="del">
          <ac:chgData name="Alejandro" userId="d318735d-b8e5-4f1a-b3a1-33090e35db06" providerId="ADAL" clId="{F5B953ED-52A5-4DDC-B605-44D8BD85C330}" dt="2021-02-23T17:23:46.093" v="30139" actId="478"/>
          <ac:spMkLst>
            <pc:docMk/>
            <pc:sldMk cId="1897014882" sldId="691"/>
            <ac:spMk id="10" creationId="{56410F7A-390A-43B4-9D9E-59F8FC4E68AA}"/>
          </ac:spMkLst>
        </pc:spChg>
        <pc:spChg chg="mod">
          <ac:chgData name="Alejandro" userId="d318735d-b8e5-4f1a-b3a1-33090e35db06" providerId="ADAL" clId="{F5B953ED-52A5-4DDC-B605-44D8BD85C330}" dt="2021-02-23T17:44:35.496" v="30234" actId="6549"/>
          <ac:spMkLst>
            <pc:docMk/>
            <pc:sldMk cId="1897014882" sldId="691"/>
            <ac:spMk id="11" creationId="{0D18BF57-CBA5-43AD-BE50-68BA93BFB54E}"/>
          </ac:spMkLst>
        </pc:spChg>
        <pc:spChg chg="del">
          <ac:chgData name="Alejandro" userId="d318735d-b8e5-4f1a-b3a1-33090e35db06" providerId="ADAL" clId="{F5B953ED-52A5-4DDC-B605-44D8BD85C330}" dt="2021-02-23T17:23:46.093" v="30139" actId="478"/>
          <ac:spMkLst>
            <pc:docMk/>
            <pc:sldMk cId="1897014882" sldId="691"/>
            <ac:spMk id="12" creationId="{A5FDECE5-BEE1-43AD-B0AC-CCFF7BD2C882}"/>
          </ac:spMkLst>
        </pc:spChg>
        <pc:spChg chg="add del mod">
          <ac:chgData name="Alejandro" userId="d318735d-b8e5-4f1a-b3a1-33090e35db06" providerId="ADAL" clId="{F5B953ED-52A5-4DDC-B605-44D8BD85C330}" dt="2021-02-23T17:24:57.455" v="30165" actId="21"/>
          <ac:spMkLst>
            <pc:docMk/>
            <pc:sldMk cId="1897014882" sldId="691"/>
            <ac:spMk id="13" creationId="{8CE952E6-0C70-44B6-8BA9-B9BA77A1189F}"/>
          </ac:spMkLst>
        </pc:spChg>
        <pc:spChg chg="del">
          <ac:chgData name="Alejandro" userId="d318735d-b8e5-4f1a-b3a1-33090e35db06" providerId="ADAL" clId="{F5B953ED-52A5-4DDC-B605-44D8BD85C330}" dt="2021-02-23T17:23:46.093" v="30139" actId="478"/>
          <ac:spMkLst>
            <pc:docMk/>
            <pc:sldMk cId="1897014882" sldId="691"/>
            <ac:spMk id="15" creationId="{0C22D61A-8E70-4683-BCAC-B572D43AC9C7}"/>
          </ac:spMkLst>
        </pc:spChg>
        <pc:spChg chg="add del">
          <ac:chgData name="Alejandro" userId="d318735d-b8e5-4f1a-b3a1-33090e35db06" providerId="ADAL" clId="{F5B953ED-52A5-4DDC-B605-44D8BD85C330}" dt="2021-02-23T17:44:06.096" v="30205" actId="22"/>
          <ac:spMkLst>
            <pc:docMk/>
            <pc:sldMk cId="1897014882" sldId="691"/>
            <ac:spMk id="16" creationId="{3C1A108B-692B-455C-A30F-9E0BCD99B88E}"/>
          </ac:spMkLst>
        </pc:spChg>
        <pc:spChg chg="add mod">
          <ac:chgData name="Alejandro" userId="d318735d-b8e5-4f1a-b3a1-33090e35db06" providerId="ADAL" clId="{F5B953ED-52A5-4DDC-B605-44D8BD85C330}" dt="2021-02-23T17:46:21.710" v="30263" actId="1076"/>
          <ac:spMkLst>
            <pc:docMk/>
            <pc:sldMk cId="1897014882" sldId="691"/>
            <ac:spMk id="17" creationId="{1FBED305-74EF-483B-BC46-64B9FC1CA6ED}"/>
          </ac:spMkLst>
        </pc:spChg>
      </pc:sldChg>
      <pc:sldMasterChg chg="addSldLayout delSldLayout modSldLayout">
        <pc:chgData name="Alejandro" userId="d318735d-b8e5-4f1a-b3a1-33090e35db06" providerId="ADAL" clId="{F5B953ED-52A5-4DDC-B605-44D8BD85C330}" dt="2021-02-14T16:17:23.563" v="8436" actId="5793"/>
        <pc:sldMasterMkLst>
          <pc:docMk/>
          <pc:sldMasterMk cId="3541852311" sldId="2147483648"/>
        </pc:sldMasterMkLst>
        <pc:sldLayoutChg chg="addSp delSp modSp mod">
          <pc:chgData name="Alejandro" userId="d318735d-b8e5-4f1a-b3a1-33090e35db06" providerId="ADAL" clId="{F5B953ED-52A5-4DDC-B605-44D8BD85C330}" dt="2021-02-14T12:48:41.275" v="8020"/>
          <pc:sldLayoutMkLst>
            <pc:docMk/>
            <pc:sldMasterMk cId="3541852311" sldId="2147483648"/>
            <pc:sldLayoutMk cId="1022618180" sldId="2147483661"/>
          </pc:sldLayoutMkLst>
          <pc:spChg chg="add mod">
            <ac:chgData name="Alejandro" userId="d318735d-b8e5-4f1a-b3a1-33090e35db06" providerId="ADAL" clId="{F5B953ED-52A5-4DDC-B605-44D8BD85C330}" dt="2021-02-14T12:48:41.275" v="8020"/>
            <ac:spMkLst>
              <pc:docMk/>
              <pc:sldMasterMk cId="3541852311" sldId="2147483648"/>
              <pc:sldLayoutMk cId="1022618180" sldId="2147483661"/>
              <ac:spMk id="5" creationId="{73179880-C01A-4CFD-9B67-043163F6B344}"/>
            </ac:spMkLst>
          </pc:spChg>
          <pc:spChg chg="add mod">
            <ac:chgData name="Alejandro" userId="d318735d-b8e5-4f1a-b3a1-33090e35db06" providerId="ADAL" clId="{F5B953ED-52A5-4DDC-B605-44D8BD85C330}" dt="2021-02-14T12:48:41.275" v="8020"/>
            <ac:spMkLst>
              <pc:docMk/>
              <pc:sldMasterMk cId="3541852311" sldId="2147483648"/>
              <pc:sldLayoutMk cId="1022618180" sldId="2147483661"/>
              <ac:spMk id="6" creationId="{BF040456-672E-4494-A971-6A3EEC3496C1}"/>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8" creationId="{00000000-0000-0000-0000-000000000000}"/>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9" creationId="{00000000-0000-0000-0000-000000000000}"/>
            </ac:spMkLst>
          </pc:spChg>
        </pc:sldLayoutChg>
        <pc:sldLayoutChg chg="del">
          <pc:chgData name="Alejandro" userId="d318735d-b8e5-4f1a-b3a1-33090e35db06" providerId="ADAL" clId="{F5B953ED-52A5-4DDC-B605-44D8BD85C330}" dt="2021-02-13T10:15:25.738" v="22" actId="47"/>
          <pc:sldLayoutMkLst>
            <pc:docMk/>
            <pc:sldMasterMk cId="3541852311" sldId="2147483648"/>
            <pc:sldLayoutMk cId="4169795948" sldId="2147483661"/>
          </pc:sldLayoutMkLst>
        </pc:sldLayoutChg>
        <pc:sldLayoutChg chg="addSp delSp modSp new mod">
          <pc:chgData name="Alejandro" userId="d318735d-b8e5-4f1a-b3a1-33090e35db06" providerId="ADAL" clId="{F5B953ED-52A5-4DDC-B605-44D8BD85C330}" dt="2021-02-14T16:17:23.563" v="8436" actId="5793"/>
          <pc:sldLayoutMkLst>
            <pc:docMk/>
            <pc:sldMasterMk cId="3541852311" sldId="2147483648"/>
            <pc:sldLayoutMk cId="399977356" sldId="2147483673"/>
          </pc:sldLayoutMkLst>
          <pc:spChg chg="mod">
            <ac:chgData name="Alejandro" userId="d318735d-b8e5-4f1a-b3a1-33090e35db06" providerId="ADAL" clId="{F5B953ED-52A5-4DDC-B605-44D8BD85C330}" dt="2021-02-14T16:17:23.563" v="8436" actId="5793"/>
            <ac:spMkLst>
              <pc:docMk/>
              <pc:sldMasterMk cId="3541852311" sldId="2147483648"/>
              <pc:sldLayoutMk cId="399977356" sldId="2147483673"/>
              <ac:spMk id="2" creationId="{FFEB42B3-F694-4D1B-948B-7CA98C62E45E}"/>
            </ac:spMkLst>
          </pc:spChg>
          <pc:spChg chg="del">
            <ac:chgData name="Alejandro" userId="d318735d-b8e5-4f1a-b3a1-33090e35db06" providerId="ADAL" clId="{F5B953ED-52A5-4DDC-B605-44D8BD85C330}" dt="2021-02-14T16:16:25.709" v="8420" actId="478"/>
            <ac:spMkLst>
              <pc:docMk/>
              <pc:sldMasterMk cId="3541852311" sldId="2147483648"/>
              <pc:sldLayoutMk cId="399977356" sldId="2147483673"/>
              <ac:spMk id="3" creationId="{D34304AD-EBD6-401C-B402-0DF0573D06C5}"/>
            </ac:spMkLst>
          </pc:spChg>
          <pc:spChg chg="del">
            <ac:chgData name="Alejandro" userId="d318735d-b8e5-4f1a-b3a1-33090e35db06" providerId="ADAL" clId="{F5B953ED-52A5-4DDC-B605-44D8BD85C330}" dt="2021-02-14T16:16:28.673" v="8421" actId="478"/>
            <ac:spMkLst>
              <pc:docMk/>
              <pc:sldMasterMk cId="3541852311" sldId="2147483648"/>
              <pc:sldLayoutMk cId="399977356" sldId="2147483673"/>
              <ac:spMk id="4" creationId="{193302F6-54ED-4CF9-A648-9CA6F119F502}"/>
            </ac:spMkLst>
          </pc:spChg>
          <pc:spChg chg="del">
            <ac:chgData name="Alejandro" userId="d318735d-b8e5-4f1a-b3a1-33090e35db06" providerId="ADAL" clId="{F5B953ED-52A5-4DDC-B605-44D8BD85C330}" dt="2021-02-14T16:16:30.036" v="8422" actId="478"/>
            <ac:spMkLst>
              <pc:docMk/>
              <pc:sldMasterMk cId="3541852311" sldId="2147483648"/>
              <pc:sldLayoutMk cId="399977356" sldId="2147483673"/>
              <ac:spMk id="5" creationId="{ADE5A1EE-495F-4C2B-930A-758EB480A738}"/>
            </ac:spMkLst>
          </pc:spChg>
          <pc:spChg chg="add mod">
            <ac:chgData name="Alejandro" userId="d318735d-b8e5-4f1a-b3a1-33090e35db06" providerId="ADAL" clId="{F5B953ED-52A5-4DDC-B605-44D8BD85C330}" dt="2021-02-14T16:13:25.997" v="8409" actId="13822"/>
            <ac:spMkLst>
              <pc:docMk/>
              <pc:sldMasterMk cId="3541852311" sldId="2147483648"/>
              <pc:sldLayoutMk cId="399977356" sldId="2147483673"/>
              <ac:spMk id="6" creationId="{7584D809-7769-4A03-AC50-704F0530FCD7}"/>
            </ac:spMkLst>
          </pc:spChg>
          <pc:spChg chg="add mod">
            <ac:chgData name="Alejandro" userId="d318735d-b8e5-4f1a-b3a1-33090e35db06" providerId="ADAL" clId="{F5B953ED-52A5-4DDC-B605-44D8BD85C330}" dt="2021-02-14T16:13:04.867" v="8408" actId="1076"/>
            <ac:spMkLst>
              <pc:docMk/>
              <pc:sldMasterMk cId="3541852311" sldId="2147483648"/>
              <pc:sldLayoutMk cId="399977356" sldId="2147483673"/>
              <ac:spMk id="8" creationId="{45AFE19E-54FF-4F1B-9F4A-48F70E4B8040}"/>
            </ac:spMkLst>
          </pc:spChg>
          <pc:spChg chg="add mod">
            <ac:chgData name="Alejandro" userId="d318735d-b8e5-4f1a-b3a1-33090e35db06" providerId="ADAL" clId="{F5B953ED-52A5-4DDC-B605-44D8BD85C330}" dt="2021-02-14T16:17:12.454" v="8432" actId="2085"/>
            <ac:spMkLst>
              <pc:docMk/>
              <pc:sldMasterMk cId="3541852311" sldId="2147483648"/>
              <pc:sldLayoutMk cId="399977356" sldId="2147483673"/>
              <ac:spMk id="9" creationId="{B6020D55-1F6B-405A-9651-7BB1065FC7E5}"/>
            </ac:spMkLst>
          </pc:spChg>
          <pc:picChg chg="del mod">
            <ac:chgData name="Alejandro" userId="d318735d-b8e5-4f1a-b3a1-33090e35db06" providerId="ADAL" clId="{F5B953ED-52A5-4DDC-B605-44D8BD85C330}" dt="2021-02-14T16:15:43.898" v="8417" actId="478"/>
            <ac:picMkLst>
              <pc:docMk/>
              <pc:sldMasterMk cId="3541852311" sldId="2147483648"/>
              <pc:sldLayoutMk cId="399977356" sldId="2147483673"/>
              <ac:picMk id="7" creationId="{61318969-E536-4869-8D8A-DCEC546E6467}"/>
            </ac:picMkLst>
          </pc:picChg>
        </pc:sldLayoutChg>
      </pc:sldMasterChg>
      <pc:sldMasterChg chg="modSldLayout">
        <pc:chgData name="Alejandro" userId="d318735d-b8e5-4f1a-b3a1-33090e35db06" providerId="ADAL" clId="{F5B953ED-52A5-4DDC-B605-44D8BD85C330}" dt="2021-02-14T12:47:16.036" v="8018" actId="478"/>
        <pc:sldMasterMkLst>
          <pc:docMk/>
          <pc:sldMasterMk cId="624404054" sldId="2147483665"/>
        </pc:sldMasterMkLst>
        <pc:sldLayoutChg chg="addSp delSp modSp mod">
          <pc:chgData name="Alejandro" userId="d318735d-b8e5-4f1a-b3a1-33090e35db06" providerId="ADAL" clId="{F5B953ED-52A5-4DDC-B605-44D8BD85C330}" dt="2021-02-14T12:47:16.036" v="8018" actId="478"/>
          <pc:sldLayoutMkLst>
            <pc:docMk/>
            <pc:sldMasterMk cId="624404054" sldId="2147483665"/>
            <pc:sldLayoutMk cId="3628390489" sldId="2147483669"/>
          </pc:sldLayoutMkLst>
          <pc:spChg chg="add del mod">
            <ac:chgData name="Alejandro" userId="d318735d-b8e5-4f1a-b3a1-33090e35db06" providerId="ADAL" clId="{F5B953ED-52A5-4DDC-B605-44D8BD85C330}" dt="2021-02-14T12:46:46.766" v="8012" actId="478"/>
            <ac:spMkLst>
              <pc:docMk/>
              <pc:sldMasterMk cId="624404054" sldId="2147483665"/>
              <pc:sldLayoutMk cId="3628390489" sldId="2147483669"/>
              <ac:spMk id="5" creationId="{BDB473A1-E660-485C-95BD-2C13D5AD3E9D}"/>
            </ac:spMkLst>
          </pc:spChg>
          <pc:spChg chg="mod">
            <ac:chgData name="Alejandro" userId="d318735d-b8e5-4f1a-b3a1-33090e35db06" providerId="ADAL" clId="{F5B953ED-52A5-4DDC-B605-44D8BD85C330}" dt="2021-02-14T12:46:55.098" v="8014" actId="14100"/>
            <ac:spMkLst>
              <pc:docMk/>
              <pc:sldMasterMk cId="624404054" sldId="2147483665"/>
              <pc:sldLayoutMk cId="3628390489" sldId="2147483669"/>
              <ac:spMk id="48" creationId="{00000000-0000-0000-0000-000000000000}"/>
            </ac:spMkLst>
          </pc:spChg>
          <pc:spChg chg="mod">
            <ac:chgData name="Alejandro" userId="d318735d-b8e5-4f1a-b3a1-33090e35db06" providerId="ADAL" clId="{F5B953ED-52A5-4DDC-B605-44D8BD85C330}" dt="2021-02-14T12:47:03.037" v="8016" actId="14100"/>
            <ac:spMkLst>
              <pc:docMk/>
              <pc:sldMasterMk cId="624404054" sldId="2147483665"/>
              <pc:sldLayoutMk cId="3628390489" sldId="2147483669"/>
              <ac:spMk id="49" creationId="{00000000-0000-0000-0000-000000000000}"/>
            </ac:spMkLst>
          </pc:spChg>
          <pc:spChg chg="del mod">
            <ac:chgData name="Alejandro" userId="d318735d-b8e5-4f1a-b3a1-33090e35db06" providerId="ADAL" clId="{F5B953ED-52A5-4DDC-B605-44D8BD85C330}" dt="2021-02-14T12:47:16.036" v="8018" actId="478"/>
            <ac:spMkLst>
              <pc:docMk/>
              <pc:sldMasterMk cId="624404054" sldId="2147483665"/>
              <pc:sldLayoutMk cId="3628390489" sldId="2147483669"/>
              <ac:spMk id="50" creationId="{00000000-0000-0000-0000-000000000000}"/>
            </ac:spMkLst>
          </pc:spChg>
        </pc:sldLayoutChg>
      </pc:sldMasterChg>
      <pc:sldMasterChg chg="new del mod addSldLayout delSldLayout">
        <pc:chgData name="Alejandro" userId="d318735d-b8e5-4f1a-b3a1-33090e35db06" providerId="ADAL" clId="{F5B953ED-52A5-4DDC-B605-44D8BD85C330}" dt="2021-02-14T16:06:36.419" v="8374" actId="6938"/>
        <pc:sldMasterMkLst>
          <pc:docMk/>
          <pc:sldMasterMk cId="4172777805" sldId="2147483673"/>
        </pc:sldMasterMkLst>
        <pc:sldLayoutChg chg="new del replId">
          <pc:chgData name="Alejandro" userId="d318735d-b8e5-4f1a-b3a1-33090e35db06" providerId="ADAL" clId="{F5B953ED-52A5-4DDC-B605-44D8BD85C330}" dt="2021-02-14T16:06:36.419" v="8374" actId="6938"/>
          <pc:sldLayoutMkLst>
            <pc:docMk/>
            <pc:sldMasterMk cId="4172777805" sldId="2147483673"/>
            <pc:sldLayoutMk cId="2076188068" sldId="2147483674"/>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705326699" sldId="2147483675"/>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911495866" sldId="2147483676"/>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47282088" sldId="2147483677"/>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357201532" sldId="2147483678"/>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70736390" sldId="2147483679"/>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70732248" sldId="2147483680"/>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3090443739" sldId="2147483681"/>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289669895" sldId="2147483682"/>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985938039" sldId="2147483683"/>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644924071" sldId="2147483684"/>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hyperlink" Target="https://git-scm.com/" TargetMode="External"/><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hyperlink" Target="https://nodejs.org/es/" TargetMode="External"/><Relationship Id="rId1" Type="http://schemas.openxmlformats.org/officeDocument/2006/relationships/hyperlink" Target="https://code.visualstudio.com/" TargetMode="Externa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hyperlink" Target="https://webpack.js.org/" TargetMode="External"/><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hyperlink" Target="https://github.com/" TargetMode="External"/><Relationship Id="rId9" Type="http://schemas.openxmlformats.org/officeDocument/2006/relationships/image" Target="../media/image28.svg"/><Relationship Id="rId14" Type="http://schemas.openxmlformats.org/officeDocument/2006/relationships/image" Target="../media/image33.png"/></Relationships>
</file>

<file path=ppt/diagrams/_rels/data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4" Type="http://schemas.openxmlformats.org/officeDocument/2006/relationships/image" Target="../media/image81.svg"/></Relationships>
</file>

<file path=ppt/diagrams/_rels/drawing3.xml.rels><?xml version="1.0" encoding="UTF-8" standalone="yes"?>
<Relationships xmlns="http://schemas.openxmlformats.org/package/2006/relationships"><Relationship Id="rId8" Type="http://schemas.openxmlformats.org/officeDocument/2006/relationships/hyperlink" Target="https://nodejs.org/es/" TargetMode="External"/><Relationship Id="rId13"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30.svg"/><Relationship Id="rId12" Type="http://schemas.openxmlformats.org/officeDocument/2006/relationships/hyperlink" Target="https://github.com/" TargetMode="External"/><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9.png"/><Relationship Id="rId11" Type="http://schemas.openxmlformats.org/officeDocument/2006/relationships/hyperlink" Target="https://git-scm.com/" TargetMode="External"/><Relationship Id="rId5" Type="http://schemas.openxmlformats.org/officeDocument/2006/relationships/hyperlink" Target="https://code.visualstudio.com/" TargetMode="External"/><Relationship Id="rId15" Type="http://schemas.openxmlformats.org/officeDocument/2006/relationships/hyperlink" Target="https://webpack.js.org/" TargetMode="External"/><Relationship Id="rId10" Type="http://schemas.openxmlformats.org/officeDocument/2006/relationships/image" Target="../media/image32.svg"/><Relationship Id="rId4" Type="http://schemas.openxmlformats.org/officeDocument/2006/relationships/image" Target="../media/image28.svg"/><Relationship Id="rId9" Type="http://schemas.openxmlformats.org/officeDocument/2006/relationships/image" Target="../media/image31.png"/><Relationship Id="rId1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4" Type="http://schemas.openxmlformats.org/officeDocument/2006/relationships/image" Target="../media/image8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0490776-A11F-4777-80F9-4C03F436EFA0}">
      <dgm:prSet/>
      <dgm:spPr/>
      <dgm:t>
        <a:bodyPr/>
        <a:lstStyle/>
        <a:p>
          <a:r>
            <a:rPr lang="es-ES" dirty="0"/>
            <a:t>Angular 7</a:t>
          </a:r>
          <a:endParaRPr lang="en-US" dirty="0"/>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dirty="0"/>
            <a:t>Mejoras del CLI (avisos) Mejoras de rendimiento</a:t>
          </a:r>
          <a:endParaRPr lang="en-US" dirty="0"/>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61CC2111-B8F4-4519-818E-4FE59C25466A}">
      <dgm:prSet/>
      <dgm:spPr/>
      <dgm:t>
        <a:bodyPr/>
        <a:lstStyle/>
        <a:p>
          <a:r>
            <a:rPr lang="es-ES" dirty="0"/>
            <a:t>La proyección de contenido admite elementos de Angular</a:t>
          </a:r>
          <a:endParaRPr lang="en-US" dirty="0"/>
        </a:p>
      </dgm:t>
    </dgm:pt>
    <dgm:pt modelId="{807C321F-A3DA-48AB-B5A2-D2C5EA518ABE}" type="parTrans" cxnId="{5046397A-DD52-4849-BD03-7E8962CD7CB6}">
      <dgm:prSet/>
      <dgm:spPr/>
      <dgm:t>
        <a:bodyPr/>
        <a:lstStyle/>
        <a:p>
          <a:endParaRPr lang="en-US"/>
        </a:p>
      </dgm:t>
    </dgm:pt>
    <dgm:pt modelId="{146497FA-ECD8-4795-A8FF-080C38616707}" type="sibTrans" cxnId="{5046397A-DD52-4849-BD03-7E8962CD7CB6}">
      <dgm:prSet/>
      <dgm:spPr/>
      <dgm:t>
        <a:bodyPr/>
        <a:lstStyle/>
        <a:p>
          <a:endParaRPr lang="en-US"/>
        </a:p>
      </dgm:t>
    </dgm:pt>
    <dgm:pt modelId="{08E9CFC8-653E-4A5B-9970-8050273F2E00}">
      <dgm:prSet/>
      <dgm:spPr/>
      <dgm:t>
        <a:bodyPr/>
        <a:lstStyle/>
        <a:p>
          <a:r>
            <a:rPr lang="es-ES" dirty="0"/>
            <a:t>Cambios en Material</a:t>
          </a:r>
          <a:endParaRPr lang="en-US" dirty="0"/>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33F0BC6-4A04-4871-980B-BC4ED6CBC295}">
      <dgm:prSet/>
      <dgm:spPr/>
      <dgm:t>
        <a:bodyPr/>
        <a:lstStyle/>
        <a:p>
          <a:r>
            <a:rPr lang="es-ES" dirty="0"/>
            <a:t>Angular 8</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Mejoras: rendimiento, compilador y ejecución (</a:t>
          </a:r>
          <a:r>
            <a:rPr lang="es-ES" dirty="0" err="1"/>
            <a:t>view-engine</a:t>
          </a:r>
          <a:r>
            <a:rPr lang="es-ES" dirty="0"/>
            <a:t> &amp; </a:t>
          </a:r>
          <a:r>
            <a:rPr lang="es-ES" dirty="0" err="1"/>
            <a:t>ivy</a:t>
          </a:r>
          <a:r>
            <a:rPr lang="es-ES" dirty="0"/>
            <a:t>)</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Mejoras en </a:t>
          </a:r>
          <a:r>
            <a:rPr lang="es-ES" dirty="0" err="1"/>
            <a:t>webWorkers</a:t>
          </a:r>
          <a:r>
            <a:rPr lang="es-ES" dirty="0"/>
            <a:t> y </a:t>
          </a:r>
          <a:r>
            <a:rPr lang="es-ES" dirty="0" err="1"/>
            <a:t>serviceWorkers</a:t>
          </a:r>
          <a:r>
            <a:rPr lang="es-ES" dirty="0"/>
            <a:t>, </a:t>
          </a:r>
          <a:r>
            <a:rPr lang="es-ES" dirty="0" err="1"/>
            <a:t>forms</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50A89C76-CEA5-4438-B4ED-2B0F86CD4E46}">
      <dgm:prSet/>
      <dgm:spPr/>
      <dgm:t>
        <a:bodyPr/>
        <a:lstStyle/>
        <a:p>
          <a:r>
            <a:rPr lang="es-ES" dirty="0"/>
            <a:t>Carga diferencial (</a:t>
          </a:r>
          <a:r>
            <a:rPr lang="es-ES" dirty="0" err="1"/>
            <a:t>bundles</a:t>
          </a:r>
          <a:r>
            <a:rPr lang="es-ES" dirty="0"/>
            <a:t> antiguos y modernos)</a:t>
          </a:r>
          <a:endParaRPr lang="en-US" dirty="0"/>
        </a:p>
      </dgm:t>
    </dgm:pt>
    <dgm:pt modelId="{886183FF-2086-4DD2-8807-DD24084B7382}" type="parTrans" cxnId="{5A55E117-C3C6-4267-930B-1AE0EE6C68B1}">
      <dgm:prSet/>
      <dgm:spPr/>
      <dgm:t>
        <a:bodyPr/>
        <a:lstStyle/>
        <a:p>
          <a:endParaRPr lang="es-ES"/>
        </a:p>
      </dgm:t>
    </dgm:pt>
    <dgm:pt modelId="{DDEAC6BA-4C8E-4EF6-A059-90A533F80FF5}" type="sibTrans" cxnId="{5A55E117-C3C6-4267-930B-1AE0EE6C68B1}">
      <dgm:prSet/>
      <dgm:spPr/>
      <dgm:t>
        <a:bodyPr/>
        <a:lstStyle/>
        <a:p>
          <a:endParaRPr lang="es-ES"/>
        </a:p>
      </dgm:t>
    </dgm:pt>
    <dgm:pt modelId="{43322E1A-EF27-41DF-AFFA-472284663450}">
      <dgm:prSet/>
      <dgm:spPr/>
      <dgm:t>
        <a:bodyPr/>
        <a:lstStyle/>
        <a:p>
          <a:r>
            <a:rPr lang="es-ES" dirty="0"/>
            <a:t>Novedades en el código </a:t>
          </a:r>
          <a:endParaRPr lang="en-US" dirty="0"/>
        </a:p>
      </dgm:t>
    </dgm:pt>
    <dgm:pt modelId="{20C7B2DA-39D6-4089-86BC-A8B2CC6BA985}" type="parTrans" cxnId="{2FD2CD2C-CF18-4AB6-9BD5-DF21AA5E7714}">
      <dgm:prSet/>
      <dgm:spPr/>
      <dgm:t>
        <a:bodyPr/>
        <a:lstStyle/>
        <a:p>
          <a:endParaRPr lang="es-ES"/>
        </a:p>
      </dgm:t>
    </dgm:pt>
    <dgm:pt modelId="{3F28D972-4D5F-450E-9AFB-77A050448C9A}" type="sibTrans" cxnId="{2FD2CD2C-CF18-4AB6-9BD5-DF21AA5E7714}">
      <dgm:prSet/>
      <dgm:spPr/>
      <dgm:t>
        <a:bodyPr/>
        <a:lstStyle/>
        <a:p>
          <a:endParaRPr lang="es-ES"/>
        </a:p>
      </dgm:t>
    </dgm:pt>
    <dgm:pt modelId="{7D69AA97-2108-46A9-9F7C-C66EF6337C7B}">
      <dgm:prSet/>
      <dgm:spPr/>
      <dgm:t>
        <a:bodyPr/>
        <a:lstStyle/>
        <a:p>
          <a:r>
            <a:rPr lang="es-ES" dirty="0"/>
            <a:t>Nuevo formato en el </a:t>
          </a:r>
          <a:r>
            <a:rPr lang="es-ES" dirty="0" err="1"/>
            <a:t>lazzy-routing</a:t>
          </a:r>
          <a:r>
            <a:rPr lang="es-ES" dirty="0"/>
            <a:t> (‘</a:t>
          </a:r>
          <a:r>
            <a:rPr lang="es-ES" dirty="0" err="1"/>
            <a:t>Ivy</a:t>
          </a:r>
          <a:r>
            <a:rPr lang="es-ES" dirty="0"/>
            <a:t>’)</a:t>
          </a:r>
          <a:endParaRPr lang="en-US" dirty="0"/>
        </a:p>
      </dgm:t>
    </dgm:pt>
    <dgm:pt modelId="{BF1AC907-1234-4EAF-953A-F1089AB39844}" type="parTrans" cxnId="{06C04D33-D27A-4858-8E94-8A93D913799D}">
      <dgm:prSet/>
      <dgm:spPr/>
      <dgm:t>
        <a:bodyPr/>
        <a:lstStyle/>
        <a:p>
          <a:endParaRPr lang="es-ES"/>
        </a:p>
      </dgm:t>
    </dgm:pt>
    <dgm:pt modelId="{544A4D7C-2874-4E52-9D3B-0D10C8B6483C}" type="sibTrans" cxnId="{06C04D33-D27A-4858-8E94-8A93D913799D}">
      <dgm:prSet/>
      <dgm:spPr/>
      <dgm:t>
        <a:bodyPr/>
        <a:lstStyle/>
        <a:p>
          <a:endParaRPr lang="es-ES"/>
        </a:p>
      </dgm:t>
    </dgm:pt>
    <dgm:pt modelId="{FE785A08-0DBC-4D37-AC69-5FF7D0FEEF57}">
      <dgm:prSet/>
      <dgm:spPr/>
      <dgm:t>
        <a:bodyPr/>
        <a:lstStyle/>
        <a:p>
          <a:r>
            <a:rPr lang="es-ES" dirty="0" err="1"/>
            <a:t>ViewChild</a:t>
          </a:r>
          <a:r>
            <a:rPr lang="es-ES" dirty="0"/>
            <a:t> / </a:t>
          </a:r>
          <a:r>
            <a:rPr lang="es-ES" dirty="0" err="1"/>
            <a:t>ContentChild</a:t>
          </a:r>
          <a:r>
            <a:rPr lang="es-ES" dirty="0"/>
            <a:t> nuevos parámetros</a:t>
          </a:r>
          <a:endParaRPr lang="en-US" dirty="0"/>
        </a:p>
      </dgm:t>
    </dgm:pt>
    <dgm:pt modelId="{BAC4A2C0-40B8-42EF-8044-8B990A5E35DE}" type="parTrans" cxnId="{86A9451D-6EA5-4F95-99B1-7A78CFE33D1F}">
      <dgm:prSet/>
      <dgm:spPr/>
      <dgm:t>
        <a:bodyPr/>
        <a:lstStyle/>
        <a:p>
          <a:endParaRPr lang="es-ES"/>
        </a:p>
      </dgm:t>
    </dgm:pt>
    <dgm:pt modelId="{0E92F451-ADE7-46D9-AB59-0C467BE8DEB3}" type="sibTrans" cxnId="{86A9451D-6EA5-4F95-99B1-7A78CFE33D1F}">
      <dgm:prSet/>
      <dgm:spPr/>
      <dgm:t>
        <a:bodyPr/>
        <a:lstStyle/>
        <a:p>
          <a:endParaRPr lang="es-ES"/>
        </a:p>
      </dgm:t>
    </dgm:pt>
    <dgm:pt modelId="{249FDCFD-9B2D-4967-A427-30BFB8D230D9}" type="pres">
      <dgm:prSet presAssocID="{71440537-532F-4F58-AC79-25CF345F3919}" presName="linear" presStyleCnt="0">
        <dgm:presLayoutVars>
          <dgm:animLvl val="lvl"/>
          <dgm:resizeHandles val="exact"/>
        </dgm:presLayoutVars>
      </dgm:prSet>
      <dgm:spPr/>
    </dgm:pt>
    <dgm:pt modelId="{F2F3A3F0-960B-4DEE-B25D-C7E95E34270E}" type="pres">
      <dgm:prSet presAssocID="{B0490776-A11F-4777-80F9-4C03F436EFA0}" presName="parentText" presStyleLbl="node1" presStyleIdx="0" presStyleCnt="2">
        <dgm:presLayoutVars>
          <dgm:chMax val="0"/>
          <dgm:bulletEnabled val="1"/>
        </dgm:presLayoutVars>
      </dgm:prSet>
      <dgm:spPr/>
    </dgm:pt>
    <dgm:pt modelId="{9186AD69-C7B1-4D38-BE8B-5AD9E83BC138}" type="pres">
      <dgm:prSet presAssocID="{B0490776-A11F-4777-80F9-4C03F436EFA0}" presName="childText" presStyleLbl="revTx" presStyleIdx="0" presStyleCnt="2">
        <dgm:presLayoutVars>
          <dgm:bulletEnabled val="1"/>
        </dgm:presLayoutVars>
      </dgm:prSet>
      <dgm:spPr/>
    </dgm:pt>
    <dgm:pt modelId="{8667F6AF-0426-4FB9-9FF3-137E353EFA8F}" type="pres">
      <dgm:prSet presAssocID="{F33F0BC6-4A04-4871-980B-BC4ED6CBC295}" presName="parentText" presStyleLbl="node1" presStyleIdx="1" presStyleCnt="2" custLinFactNeighborX="-21467" custLinFactNeighborY="990">
        <dgm:presLayoutVars>
          <dgm:chMax val="0"/>
          <dgm:bulletEnabled val="1"/>
        </dgm:presLayoutVars>
      </dgm:prSet>
      <dgm:spPr/>
    </dgm:pt>
    <dgm:pt modelId="{9D9F9C17-546C-444B-9D7B-F8FE5C33CAE4}" type="pres">
      <dgm:prSet presAssocID="{F33F0BC6-4A04-4871-980B-BC4ED6CBC295}" presName="childText" presStyleLbl="revTx" presStyleIdx="1" presStyleCnt="2">
        <dgm:presLayoutVars>
          <dgm:bulletEnabled val="1"/>
        </dgm:presLayoutVars>
      </dgm:prSet>
      <dgm:spPr/>
    </dgm:pt>
  </dgm:ptLst>
  <dgm:cxnLst>
    <dgm:cxn modelId="{0673060C-9B9B-4F5E-9EBB-4CD429E9F276}" srcId="{F33F0BC6-4A04-4871-980B-BC4ED6CBC295}" destId="{4FC19E5D-FC57-4498-ABCD-0F9559DE9F32}" srcOrd="0" destOrd="0" parTransId="{B8498320-19B9-4824-9D94-82218CDBE30A}" sibTransId="{D761D860-AFD3-40BE-B638-3589E1261E72}"/>
    <dgm:cxn modelId="{F0139616-D344-4BA0-B043-3559655D0C56}" type="presOf" srcId="{61CC2111-B8F4-4519-818E-4FE59C25466A}" destId="{9186AD69-C7B1-4D38-BE8B-5AD9E83BC138}" srcOrd="0" destOrd="1" presId="urn:microsoft.com/office/officeart/2005/8/layout/vList2"/>
    <dgm:cxn modelId="{5A55E117-C3C6-4267-930B-1AE0EE6C68B1}" srcId="{4FC19E5D-FC57-4498-ABCD-0F9559DE9F32}" destId="{50A89C76-CEA5-4438-B4ED-2B0F86CD4E46}" srcOrd="0" destOrd="0" parTransId="{886183FF-2086-4DD2-8807-DD24084B7382}" sibTransId="{DDEAC6BA-4C8E-4EF6-A059-90A533F80FF5}"/>
    <dgm:cxn modelId="{86A9451D-6EA5-4F95-99B1-7A78CFE33D1F}" srcId="{43322E1A-EF27-41DF-AFFA-472284663450}" destId="{FE785A08-0DBC-4D37-AC69-5FF7D0FEEF57}" srcOrd="1" destOrd="0" parTransId="{BAC4A2C0-40B8-42EF-8044-8B990A5E35DE}" sibTransId="{0E92F451-ADE7-46D9-AB59-0C467BE8DEB3}"/>
    <dgm:cxn modelId="{5E3D272A-F19E-4427-94DF-0D706F054C13}" type="presOf" srcId="{4FC19E5D-FC57-4498-ABCD-0F9559DE9F32}" destId="{9D9F9C17-546C-444B-9D7B-F8FE5C33CAE4}" srcOrd="0" destOrd="0" presId="urn:microsoft.com/office/officeart/2005/8/layout/vList2"/>
    <dgm:cxn modelId="{2FD2CD2C-CF18-4AB6-9BD5-DF21AA5E7714}" srcId="{F33F0BC6-4A04-4871-980B-BC4ED6CBC295}" destId="{43322E1A-EF27-41DF-AFFA-472284663450}" srcOrd="2" destOrd="0" parTransId="{20C7B2DA-39D6-4089-86BC-A8B2CC6BA985}" sibTransId="{3F28D972-4D5F-450E-9AFB-77A050448C9A}"/>
    <dgm:cxn modelId="{06C04D33-D27A-4858-8E94-8A93D913799D}" srcId="{43322E1A-EF27-41DF-AFFA-472284663450}" destId="{7D69AA97-2108-46A9-9F7C-C66EF6337C7B}" srcOrd="0" destOrd="0" parTransId="{BF1AC907-1234-4EAF-953A-F1089AB39844}" sibTransId="{544A4D7C-2874-4E52-9D3B-0D10C8B6483C}"/>
    <dgm:cxn modelId="{5842955D-0A56-4338-B812-4CEDA31311B1}" type="presOf" srcId="{50A89C76-CEA5-4438-B4ED-2B0F86CD4E46}" destId="{9D9F9C17-546C-444B-9D7B-F8FE5C33CAE4}" srcOrd="0" destOrd="1" presId="urn:microsoft.com/office/officeart/2005/8/layout/vList2"/>
    <dgm:cxn modelId="{FC6AE66F-7053-498B-A2CB-98AFCF8F45D0}" type="presOf" srcId="{B0490776-A11F-4777-80F9-4C03F436EFA0}" destId="{F2F3A3F0-960B-4DEE-B25D-C7E95E34270E}" srcOrd="0" destOrd="0" presId="urn:microsoft.com/office/officeart/2005/8/layout/vList2"/>
    <dgm:cxn modelId="{E8719271-2EB0-427F-8045-20A46945207C}" srcId="{B0490776-A11F-4777-80F9-4C03F436EFA0}" destId="{5E7D9BA6-12AB-4E60-BC9E-9440812E4B9A}" srcOrd="0" destOrd="0" parTransId="{F006495C-71F0-4186-A208-1CE062268460}" sibTransId="{BCBCE3C6-3093-419B-9401-85196430B5C6}"/>
    <dgm:cxn modelId="{F014365A-7AB6-457C-9744-EDC50E167350}" type="presOf" srcId="{FE785A08-0DBC-4D37-AC69-5FF7D0FEEF57}" destId="{9D9F9C17-546C-444B-9D7B-F8FE5C33CAE4}" srcOrd="0" destOrd="5" presId="urn:microsoft.com/office/officeart/2005/8/layout/vList2"/>
    <dgm:cxn modelId="{5046397A-DD52-4849-BD03-7E8962CD7CB6}" srcId="{B0490776-A11F-4777-80F9-4C03F436EFA0}" destId="{61CC2111-B8F4-4519-818E-4FE59C25466A}" srcOrd="1" destOrd="0" parTransId="{807C321F-A3DA-48AB-B5A2-D2C5EA518ABE}" sibTransId="{146497FA-ECD8-4795-A8FF-080C38616707}"/>
    <dgm:cxn modelId="{52746C80-901B-4EFB-831A-69E875169C73}" type="presOf" srcId="{43322E1A-EF27-41DF-AFFA-472284663450}" destId="{9D9F9C17-546C-444B-9D7B-F8FE5C33CAE4}" srcOrd="0" destOrd="3" presId="urn:microsoft.com/office/officeart/2005/8/layout/vList2"/>
    <dgm:cxn modelId="{A53AC188-ECC3-45C4-9FE1-6EDCAAEE033E}" type="presOf" srcId="{7D69AA97-2108-46A9-9F7C-C66EF6337C7B}" destId="{9D9F9C17-546C-444B-9D7B-F8FE5C33CAE4}" srcOrd="0" destOrd="4" presId="urn:microsoft.com/office/officeart/2005/8/layout/vList2"/>
    <dgm:cxn modelId="{5949259E-7895-43AB-9AA5-610982B6D0BF}" srcId="{71440537-532F-4F58-AC79-25CF345F3919}" destId="{F33F0BC6-4A04-4871-980B-BC4ED6CBC295}" srcOrd="1" destOrd="0" parTransId="{C99A114B-DDFE-4A8D-8AF7-76C7003160C2}" sibTransId="{7ECF38A7-CCA9-4F40-8D83-8677DF7EB59D}"/>
    <dgm:cxn modelId="{22FA75A8-E13A-495F-A2A8-405E4F42ABA6}" type="presOf" srcId="{574C641E-AE1E-476E-A224-3770FA4F6119}" destId="{9D9F9C17-546C-444B-9D7B-F8FE5C33CAE4}" srcOrd="0" destOrd="2" presId="urn:microsoft.com/office/officeart/2005/8/layout/vList2"/>
    <dgm:cxn modelId="{11CBCAAD-7216-4467-9F22-01D0597F1C7A}" srcId="{F33F0BC6-4A04-4871-980B-BC4ED6CBC295}" destId="{574C641E-AE1E-476E-A224-3770FA4F6119}" srcOrd="1" destOrd="0" parTransId="{2DDA9C27-7A1D-49DE-953A-9DECE4B6610B}" sibTransId="{F6ED24A4-2512-43CA-945B-5283910310AA}"/>
    <dgm:cxn modelId="{583CFCBF-B3ED-4D39-AB03-45795FB2B2FB}" type="presOf" srcId="{08E9CFC8-653E-4A5B-9970-8050273F2E00}" destId="{9186AD69-C7B1-4D38-BE8B-5AD9E83BC138}" srcOrd="0" destOrd="2" presId="urn:microsoft.com/office/officeart/2005/8/layout/vList2"/>
    <dgm:cxn modelId="{41D36CC5-A0B4-463B-82DD-9A30E9416439}" srcId="{B0490776-A11F-4777-80F9-4C03F436EFA0}" destId="{08E9CFC8-653E-4A5B-9970-8050273F2E00}" srcOrd="2" destOrd="0" parTransId="{C21466E9-A034-4557-A4EE-C7DC0655ECA7}" sibTransId="{EAFE3501-5229-457B-B167-5C8E594DF201}"/>
    <dgm:cxn modelId="{9328E5CC-36D6-4676-BB53-68D1DF720EF8}" type="presOf" srcId="{71440537-532F-4F58-AC79-25CF345F3919}" destId="{249FDCFD-9B2D-4967-A427-30BFB8D230D9}" srcOrd="0" destOrd="0" presId="urn:microsoft.com/office/officeart/2005/8/layout/vList2"/>
    <dgm:cxn modelId="{8D5B1CD3-0DEE-4E6A-8768-D80021BAD7E8}" type="presOf" srcId="{F33F0BC6-4A04-4871-980B-BC4ED6CBC295}" destId="{8667F6AF-0426-4FB9-9FF3-137E353EFA8F}" srcOrd="0" destOrd="0"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1EFD83F3-B07D-492E-B192-68FD3B13226F}" type="presOf" srcId="{5E7D9BA6-12AB-4E60-BC9E-9440812E4B9A}" destId="{9186AD69-C7B1-4D38-BE8B-5AD9E83BC138}" srcOrd="0" destOrd="0" presId="urn:microsoft.com/office/officeart/2005/8/layout/vList2"/>
    <dgm:cxn modelId="{841BB793-AD7B-47E5-8F10-A7099EC447A4}" type="presParOf" srcId="{249FDCFD-9B2D-4967-A427-30BFB8D230D9}" destId="{F2F3A3F0-960B-4DEE-B25D-C7E95E34270E}" srcOrd="0" destOrd="0" presId="urn:microsoft.com/office/officeart/2005/8/layout/vList2"/>
    <dgm:cxn modelId="{D9728BF7-CCE5-49DA-A227-5AF0B45B7D23}" type="presParOf" srcId="{249FDCFD-9B2D-4967-A427-30BFB8D230D9}" destId="{9186AD69-C7B1-4D38-BE8B-5AD9E83BC138}" srcOrd="1" destOrd="0" presId="urn:microsoft.com/office/officeart/2005/8/layout/vList2"/>
    <dgm:cxn modelId="{673D6AD1-69E7-42D7-A2BB-287D8FE74515}" type="presParOf" srcId="{249FDCFD-9B2D-4967-A427-30BFB8D230D9}" destId="{8667F6AF-0426-4FB9-9FF3-137E353EFA8F}" srcOrd="2" destOrd="0" presId="urn:microsoft.com/office/officeart/2005/8/layout/vList2"/>
    <dgm:cxn modelId="{CCE8C4DE-F7B8-466C-AD12-A0B5DEFB41D4}" type="presParOf" srcId="{249FDCFD-9B2D-4967-A427-30BFB8D230D9}" destId="{9D9F9C17-546C-444B-9D7B-F8FE5C33CAE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B0490776-A11F-4777-80F9-4C03F436EFA0}">
      <dgm:prSet/>
      <dgm:spPr/>
      <dgm:t>
        <a:bodyPr/>
        <a:lstStyle/>
        <a:p>
          <a:r>
            <a:rPr lang="es-ES" dirty="0"/>
            <a:t>Angular 9</a:t>
          </a:r>
          <a:endParaRPr lang="en-US" dirty="0"/>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dirty="0"/>
            <a:t>Motor de compilación-ejecución “</a:t>
          </a:r>
          <a:r>
            <a:rPr lang="es-ES" dirty="0" err="1"/>
            <a:t>Ivy</a:t>
          </a:r>
          <a:r>
            <a:rPr lang="es-ES" dirty="0"/>
            <a:t>” en todas las aplicaciones</a:t>
          </a:r>
          <a:endParaRPr lang="en-US" dirty="0"/>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08E9CFC8-653E-4A5B-9970-8050273F2E00}">
      <dgm:prSet/>
      <dgm:spPr/>
      <dgm:t>
        <a:bodyPr/>
        <a:lstStyle/>
        <a:p>
          <a:r>
            <a:rPr lang="es-ES" dirty="0"/>
            <a:t>Soporte de YouTube y Google </a:t>
          </a:r>
          <a:r>
            <a:rPr lang="es-ES" dirty="0" err="1"/>
            <a:t>Maps</a:t>
          </a:r>
          <a:r>
            <a:rPr lang="es-ES" dirty="0"/>
            <a:t> en componentes</a:t>
          </a:r>
          <a:endParaRPr lang="en-US" dirty="0"/>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33F0BC6-4A04-4871-980B-BC4ED6CBC295}">
      <dgm:prSet/>
      <dgm:spPr/>
      <dgm:t>
        <a:bodyPr/>
        <a:lstStyle/>
        <a:p>
          <a:r>
            <a:rPr lang="es-ES" dirty="0"/>
            <a:t>Angular 10 </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Mejoras de rendimiento, compilador, CLI</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Mejoras para la migración de versiones</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43322E1A-EF27-41DF-AFFA-472284663450}">
      <dgm:prSet/>
      <dgm:spPr/>
      <dgm:t>
        <a:bodyPr/>
        <a:lstStyle/>
        <a:p>
          <a:r>
            <a:rPr lang="es-ES" dirty="0"/>
            <a:t>Posibilidad de activar un modo estricto en los proyectos</a:t>
          </a:r>
          <a:endParaRPr lang="en-US" dirty="0"/>
        </a:p>
      </dgm:t>
    </dgm:pt>
    <dgm:pt modelId="{20C7B2DA-39D6-4089-86BC-A8B2CC6BA985}" type="parTrans" cxnId="{2FD2CD2C-CF18-4AB6-9BD5-DF21AA5E7714}">
      <dgm:prSet/>
      <dgm:spPr/>
      <dgm:t>
        <a:bodyPr/>
        <a:lstStyle/>
        <a:p>
          <a:endParaRPr lang="es-ES"/>
        </a:p>
      </dgm:t>
    </dgm:pt>
    <dgm:pt modelId="{3F28D972-4D5F-450E-9AFB-77A050448C9A}" type="sibTrans" cxnId="{2FD2CD2C-CF18-4AB6-9BD5-DF21AA5E7714}">
      <dgm:prSet/>
      <dgm:spPr/>
      <dgm:t>
        <a:bodyPr/>
        <a:lstStyle/>
        <a:p>
          <a:endParaRPr lang="es-ES"/>
        </a:p>
      </dgm:t>
    </dgm:pt>
    <dgm:pt modelId="{63EB1CA9-3ACB-4EAF-9DAF-40A2F53C6E52}">
      <dgm:prSet/>
      <dgm:spPr/>
      <dgm:t>
        <a:bodyPr/>
        <a:lstStyle/>
        <a:p>
          <a:r>
            <a:rPr lang="es-ES" dirty="0"/>
            <a:t>Mejoras en el IDE de VSC (Angular </a:t>
          </a:r>
          <a:r>
            <a:rPr lang="es-ES" dirty="0" err="1"/>
            <a:t>language</a:t>
          </a:r>
          <a:r>
            <a:rPr lang="es-ES" dirty="0"/>
            <a:t> </a:t>
          </a:r>
          <a:r>
            <a:rPr lang="es-ES" dirty="0" err="1"/>
            <a:t>service</a:t>
          </a:r>
          <a:r>
            <a:rPr lang="es-ES" dirty="0"/>
            <a:t>)</a:t>
          </a:r>
          <a:endParaRPr lang="en-US" dirty="0"/>
        </a:p>
      </dgm:t>
    </dgm:pt>
    <dgm:pt modelId="{A290FCCA-B63E-4326-A03B-9698AE4965A6}" type="parTrans" cxnId="{77437A96-EDB5-46D7-B8D1-092F76C5B111}">
      <dgm:prSet/>
      <dgm:spPr/>
      <dgm:t>
        <a:bodyPr/>
        <a:lstStyle/>
        <a:p>
          <a:endParaRPr lang="es-ES"/>
        </a:p>
      </dgm:t>
    </dgm:pt>
    <dgm:pt modelId="{4B3A2A03-FB2B-4365-A4A2-C4AE9A61997E}" type="sibTrans" cxnId="{77437A96-EDB5-46D7-B8D1-092F76C5B111}">
      <dgm:prSet/>
      <dgm:spPr/>
      <dgm:t>
        <a:bodyPr/>
        <a:lstStyle/>
        <a:p>
          <a:endParaRPr lang="es-ES"/>
        </a:p>
      </dgm:t>
    </dgm:pt>
    <dgm:pt modelId="{61CC2111-B8F4-4519-818E-4FE59C25466A}">
      <dgm:prSet/>
      <dgm:spPr/>
      <dgm:t>
        <a:bodyPr/>
        <a:lstStyle/>
        <a:p>
          <a:r>
            <a:rPr lang="es-ES" dirty="0"/>
            <a:t>Nuevas opciones para '</a:t>
          </a:r>
          <a:r>
            <a:rPr lang="es-ES" dirty="0" err="1"/>
            <a:t>providedIn</a:t>
          </a:r>
          <a:r>
            <a:rPr lang="es-ES" dirty="0"/>
            <a:t>’</a:t>
          </a:r>
          <a:endParaRPr lang="en-US" dirty="0"/>
        </a:p>
      </dgm:t>
    </dgm:pt>
    <dgm:pt modelId="{146497FA-ECD8-4795-A8FF-080C38616707}" type="sibTrans" cxnId="{5046397A-DD52-4849-BD03-7E8962CD7CB6}">
      <dgm:prSet/>
      <dgm:spPr/>
      <dgm:t>
        <a:bodyPr/>
        <a:lstStyle/>
        <a:p>
          <a:endParaRPr lang="en-US"/>
        </a:p>
      </dgm:t>
    </dgm:pt>
    <dgm:pt modelId="{807C321F-A3DA-48AB-B5A2-D2C5EA518ABE}" type="parTrans" cxnId="{5046397A-DD52-4849-BD03-7E8962CD7CB6}">
      <dgm:prSet/>
      <dgm:spPr/>
      <dgm:t>
        <a:bodyPr/>
        <a:lstStyle/>
        <a:p>
          <a:endParaRPr lang="en-US"/>
        </a:p>
      </dgm:t>
    </dgm:pt>
    <dgm:pt modelId="{7C669E22-4E19-4568-BA95-5726828006FC}">
      <dgm:prSet/>
      <dgm:spPr/>
      <dgm:t>
        <a:bodyPr/>
        <a:lstStyle/>
        <a:p>
          <a:r>
            <a:rPr lang="en-US" dirty="0" err="1"/>
            <a:t>Actualización</a:t>
          </a:r>
          <a:r>
            <a:rPr lang="en-US" dirty="0"/>
            <a:t> de </a:t>
          </a:r>
          <a:r>
            <a:rPr lang="es-ES" dirty="0"/>
            <a:t>Angular, CLI y Material</a:t>
          </a:r>
          <a:endParaRPr lang="en-US" dirty="0"/>
        </a:p>
      </dgm:t>
    </dgm:pt>
    <dgm:pt modelId="{16FCE1EA-66F5-48BA-9846-503885AB78D0}" type="parTrans" cxnId="{CDC1752E-634A-4C52-8866-A811C254C227}">
      <dgm:prSet/>
      <dgm:spPr/>
      <dgm:t>
        <a:bodyPr/>
        <a:lstStyle/>
        <a:p>
          <a:endParaRPr lang="es-ES"/>
        </a:p>
      </dgm:t>
    </dgm:pt>
    <dgm:pt modelId="{A3AA303A-F259-4C97-A7EF-17ED5A709625}" type="sibTrans" cxnId="{CDC1752E-634A-4C52-8866-A811C254C227}">
      <dgm:prSet/>
      <dgm:spPr/>
      <dgm:t>
        <a:bodyPr/>
        <a:lstStyle/>
        <a:p>
          <a:endParaRPr lang="es-ES"/>
        </a:p>
      </dgm:t>
    </dgm:pt>
    <dgm:pt modelId="{BF735EE7-2A20-4A09-8B91-B621302BBDB4}" type="pres">
      <dgm:prSet presAssocID="{71440537-532F-4F58-AC79-25CF345F3919}" presName="linear" presStyleCnt="0">
        <dgm:presLayoutVars>
          <dgm:animLvl val="lvl"/>
          <dgm:resizeHandles val="exact"/>
        </dgm:presLayoutVars>
      </dgm:prSet>
      <dgm:spPr/>
    </dgm:pt>
    <dgm:pt modelId="{7A8A7403-879B-4AED-B438-CA0C7FE1CEFC}" type="pres">
      <dgm:prSet presAssocID="{B0490776-A11F-4777-80F9-4C03F436EFA0}" presName="parentText" presStyleLbl="node1" presStyleIdx="0" presStyleCnt="2">
        <dgm:presLayoutVars>
          <dgm:chMax val="0"/>
          <dgm:bulletEnabled val="1"/>
        </dgm:presLayoutVars>
      </dgm:prSet>
      <dgm:spPr/>
    </dgm:pt>
    <dgm:pt modelId="{CDBBEDAF-46FA-4005-A280-5C0A78F17380}" type="pres">
      <dgm:prSet presAssocID="{B0490776-A11F-4777-80F9-4C03F436EFA0}" presName="childText" presStyleLbl="revTx" presStyleIdx="0" presStyleCnt="2">
        <dgm:presLayoutVars>
          <dgm:bulletEnabled val="1"/>
        </dgm:presLayoutVars>
      </dgm:prSet>
      <dgm:spPr/>
    </dgm:pt>
    <dgm:pt modelId="{9B43BCD7-4C4D-454F-9085-A4BCAD59CA4D}" type="pres">
      <dgm:prSet presAssocID="{F33F0BC6-4A04-4871-980B-BC4ED6CBC295}" presName="parentText" presStyleLbl="node1" presStyleIdx="1" presStyleCnt="2">
        <dgm:presLayoutVars>
          <dgm:chMax val="0"/>
          <dgm:bulletEnabled val="1"/>
        </dgm:presLayoutVars>
      </dgm:prSet>
      <dgm:spPr/>
    </dgm:pt>
    <dgm:pt modelId="{F6DF2F28-30DD-454F-B0FA-F6AD77743647}" type="pres">
      <dgm:prSet presAssocID="{F33F0BC6-4A04-4871-980B-BC4ED6CBC295}" presName="childText" presStyleLbl="revTx" presStyleIdx="1" presStyleCnt="2">
        <dgm:presLayoutVars>
          <dgm:bulletEnabled val="1"/>
        </dgm:presLayoutVars>
      </dgm:prSet>
      <dgm:spPr/>
    </dgm:pt>
  </dgm:ptLst>
  <dgm:cxnLst>
    <dgm:cxn modelId="{BD32D504-A1D2-4A98-993D-EEA186CFFB39}" type="presOf" srcId="{4FC19E5D-FC57-4498-ABCD-0F9559DE9F32}" destId="{F6DF2F28-30DD-454F-B0FA-F6AD77743647}" srcOrd="0" destOrd="0" presId="urn:microsoft.com/office/officeart/2005/8/layout/vList2"/>
    <dgm:cxn modelId="{0673060C-9B9B-4F5E-9EBB-4CD429E9F276}" srcId="{F33F0BC6-4A04-4871-980B-BC4ED6CBC295}" destId="{4FC19E5D-FC57-4498-ABCD-0F9559DE9F32}" srcOrd="0" destOrd="0" parTransId="{B8498320-19B9-4824-9D94-82218CDBE30A}" sibTransId="{D761D860-AFD3-40BE-B638-3589E1261E72}"/>
    <dgm:cxn modelId="{BC6F0D1E-6332-4111-B47A-817FA19B3608}" type="presOf" srcId="{F33F0BC6-4A04-4871-980B-BC4ED6CBC295}" destId="{9B43BCD7-4C4D-454F-9085-A4BCAD59CA4D}" srcOrd="0" destOrd="0" presId="urn:microsoft.com/office/officeart/2005/8/layout/vList2"/>
    <dgm:cxn modelId="{2FD2CD2C-CF18-4AB6-9BD5-DF21AA5E7714}" srcId="{F33F0BC6-4A04-4871-980B-BC4ED6CBC295}" destId="{43322E1A-EF27-41DF-AFFA-472284663450}" srcOrd="2" destOrd="0" parTransId="{20C7B2DA-39D6-4089-86BC-A8B2CC6BA985}" sibTransId="{3F28D972-4D5F-450E-9AFB-77A050448C9A}"/>
    <dgm:cxn modelId="{CDC1752E-634A-4C52-8866-A811C254C227}" srcId="{B0490776-A11F-4777-80F9-4C03F436EFA0}" destId="{7C669E22-4E19-4568-BA95-5726828006FC}" srcOrd="0" destOrd="0" parTransId="{16FCE1EA-66F5-48BA-9846-503885AB78D0}" sibTransId="{A3AA303A-F259-4C97-A7EF-17ED5A709625}"/>
    <dgm:cxn modelId="{87E00232-D3BD-4C0B-B46B-55752394B92A}" type="presOf" srcId="{5E7D9BA6-12AB-4E60-BC9E-9440812E4B9A}" destId="{CDBBEDAF-46FA-4005-A280-5C0A78F17380}" srcOrd="0" destOrd="1" presId="urn:microsoft.com/office/officeart/2005/8/layout/vList2"/>
    <dgm:cxn modelId="{E8719271-2EB0-427F-8045-20A46945207C}" srcId="{B0490776-A11F-4777-80F9-4C03F436EFA0}" destId="{5E7D9BA6-12AB-4E60-BC9E-9440812E4B9A}" srcOrd="1" destOrd="0" parTransId="{F006495C-71F0-4186-A208-1CE062268460}" sibTransId="{BCBCE3C6-3093-419B-9401-85196430B5C6}"/>
    <dgm:cxn modelId="{5046397A-DD52-4849-BD03-7E8962CD7CB6}" srcId="{B0490776-A11F-4777-80F9-4C03F436EFA0}" destId="{61CC2111-B8F4-4519-818E-4FE59C25466A}" srcOrd="2" destOrd="0" parTransId="{807C321F-A3DA-48AB-B5A2-D2C5EA518ABE}" sibTransId="{146497FA-ECD8-4795-A8FF-080C38616707}"/>
    <dgm:cxn modelId="{77437A96-EDB5-46D7-B8D1-092F76C5B111}" srcId="{B0490776-A11F-4777-80F9-4C03F436EFA0}" destId="{63EB1CA9-3ACB-4EAF-9DAF-40A2F53C6E52}" srcOrd="4" destOrd="0" parTransId="{A290FCCA-B63E-4326-A03B-9698AE4965A6}" sibTransId="{4B3A2A03-FB2B-4365-A4A2-C4AE9A61997E}"/>
    <dgm:cxn modelId="{016C3599-BB17-461A-971C-D828FB2C0017}" type="presOf" srcId="{43322E1A-EF27-41DF-AFFA-472284663450}" destId="{F6DF2F28-30DD-454F-B0FA-F6AD77743647}" srcOrd="0" destOrd="2" presId="urn:microsoft.com/office/officeart/2005/8/layout/vList2"/>
    <dgm:cxn modelId="{5949259E-7895-43AB-9AA5-610982B6D0BF}" srcId="{71440537-532F-4F58-AC79-25CF345F3919}" destId="{F33F0BC6-4A04-4871-980B-BC4ED6CBC295}" srcOrd="1" destOrd="0" parTransId="{C99A114B-DDFE-4A8D-8AF7-76C7003160C2}" sibTransId="{7ECF38A7-CCA9-4F40-8D83-8677DF7EB59D}"/>
    <dgm:cxn modelId="{11CBCAAD-7216-4467-9F22-01D0597F1C7A}" srcId="{F33F0BC6-4A04-4871-980B-BC4ED6CBC295}" destId="{574C641E-AE1E-476E-A224-3770FA4F6119}" srcOrd="1" destOrd="0" parTransId="{2DDA9C27-7A1D-49DE-953A-9DECE4B6610B}" sibTransId="{F6ED24A4-2512-43CA-945B-5283910310AA}"/>
    <dgm:cxn modelId="{603E0CB6-1221-413C-BCCD-476AD35FF257}" type="presOf" srcId="{63EB1CA9-3ACB-4EAF-9DAF-40A2F53C6E52}" destId="{CDBBEDAF-46FA-4005-A280-5C0A78F17380}" srcOrd="0" destOrd="4" presId="urn:microsoft.com/office/officeart/2005/8/layout/vList2"/>
    <dgm:cxn modelId="{67957BBA-AE0D-423A-BEF0-463C1C3D0CED}" type="presOf" srcId="{08E9CFC8-653E-4A5B-9970-8050273F2E00}" destId="{CDBBEDAF-46FA-4005-A280-5C0A78F17380}" srcOrd="0" destOrd="3" presId="urn:microsoft.com/office/officeart/2005/8/layout/vList2"/>
    <dgm:cxn modelId="{5FBBD6BB-5347-4326-BDDD-5133A856BD6D}" type="presOf" srcId="{7C669E22-4E19-4568-BA95-5726828006FC}" destId="{CDBBEDAF-46FA-4005-A280-5C0A78F17380}" srcOrd="0" destOrd="0" presId="urn:microsoft.com/office/officeart/2005/8/layout/vList2"/>
    <dgm:cxn modelId="{41D36CC5-A0B4-463B-82DD-9A30E9416439}" srcId="{B0490776-A11F-4777-80F9-4C03F436EFA0}" destId="{08E9CFC8-653E-4A5B-9970-8050273F2E00}" srcOrd="3" destOrd="0" parTransId="{C21466E9-A034-4557-A4EE-C7DC0655ECA7}" sibTransId="{EAFE3501-5229-457B-B167-5C8E594DF201}"/>
    <dgm:cxn modelId="{AB47B7E3-2293-481F-82C3-E5FA58F9DDF0}" type="presOf" srcId="{B0490776-A11F-4777-80F9-4C03F436EFA0}" destId="{7A8A7403-879B-4AED-B438-CA0C7FE1CEFC}" srcOrd="0" destOrd="0" presId="urn:microsoft.com/office/officeart/2005/8/layout/vList2"/>
    <dgm:cxn modelId="{7F97C9E8-933F-4C8C-9582-D01D895AE57C}" type="presOf" srcId="{61CC2111-B8F4-4519-818E-4FE59C25466A}" destId="{CDBBEDAF-46FA-4005-A280-5C0A78F17380}" srcOrd="0" destOrd="2"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8267EEEF-F54B-4EE8-BC24-A4EF922D8229}" type="presOf" srcId="{71440537-532F-4F58-AC79-25CF345F3919}" destId="{BF735EE7-2A20-4A09-8B91-B621302BBDB4}" srcOrd="0" destOrd="0" presId="urn:microsoft.com/office/officeart/2005/8/layout/vList2"/>
    <dgm:cxn modelId="{6202D2F4-71EE-4A1A-B185-B581F60E7C7B}" type="presOf" srcId="{574C641E-AE1E-476E-A224-3770FA4F6119}" destId="{F6DF2F28-30DD-454F-B0FA-F6AD77743647}" srcOrd="0" destOrd="1" presId="urn:microsoft.com/office/officeart/2005/8/layout/vList2"/>
    <dgm:cxn modelId="{53A70C38-2FB7-45BA-B3CF-DD76F71A7F63}" type="presParOf" srcId="{BF735EE7-2A20-4A09-8B91-B621302BBDB4}" destId="{7A8A7403-879B-4AED-B438-CA0C7FE1CEFC}" srcOrd="0" destOrd="0" presId="urn:microsoft.com/office/officeart/2005/8/layout/vList2"/>
    <dgm:cxn modelId="{AE76601B-E47C-4788-A853-DC1E2BCF56E9}" type="presParOf" srcId="{BF735EE7-2A20-4A09-8B91-B621302BBDB4}" destId="{CDBBEDAF-46FA-4005-A280-5C0A78F17380}" srcOrd="1" destOrd="0" presId="urn:microsoft.com/office/officeart/2005/8/layout/vList2"/>
    <dgm:cxn modelId="{3323B84A-4148-43BA-A6A4-9AFC8F94EF66}" type="presParOf" srcId="{BF735EE7-2A20-4A09-8B91-B621302BBDB4}" destId="{9B43BCD7-4C4D-454F-9085-A4BCAD59CA4D}" srcOrd="2" destOrd="0" presId="urn:microsoft.com/office/officeart/2005/8/layout/vList2"/>
    <dgm:cxn modelId="{DFA5BDD4-0C40-400E-8C51-1B29A95FA911}" type="presParOf" srcId="{BF735EE7-2A20-4A09-8B91-B621302BBDB4}" destId="{F6DF2F28-30DD-454F-B0FA-F6AD777436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a:t>
          </a:r>
        </a:p>
        <a:p>
          <a:pPr>
            <a:lnSpc>
              <a:spcPct val="100000"/>
            </a:lnSpc>
          </a:pPr>
          <a:r>
            <a:rPr lang="es-ES" dirty="0"/>
            <a:t>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br>
            <a:rPr lang="es-ES" dirty="0"/>
          </a:b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Node.js y </a:t>
          </a:r>
          <a:br>
            <a:rPr lang="es-ES" dirty="0"/>
          </a:br>
          <a:r>
            <a:rPr lang="es-ES" dirty="0"/>
            <a:t>npm (gestor de paquetes )</a:t>
          </a:r>
          <a:br>
            <a:rPr lang="es-ES" dirty="0"/>
          </a:br>
          <a:r>
            <a:rPr lang="es-ES" dirty="0">
              <a:hlinkClick xmlns:r="http://schemas.openxmlformats.org/officeDocument/2006/relationships" r:id="rId2"/>
            </a:rPr>
            <a:t>https://nodejs.org/es/</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C1359D3A-8138-41F0-AA45-97A402BFA0D1}">
      <dgm:prSet/>
      <dgm:spPr/>
      <dgm:t>
        <a:bodyPr/>
        <a:lstStyle/>
        <a:p>
          <a:pPr>
            <a:lnSpc>
              <a:spcPct val="100000"/>
            </a:lnSpc>
          </a:pPr>
          <a:r>
            <a:rPr lang="es-ES" dirty="0"/>
            <a:t>Versiones ‘genéricas’; herramientas de desarrollo</a:t>
          </a:r>
          <a:endParaRPr lang="en-US" dirty="0"/>
        </a:p>
      </dgm:t>
    </dgm:pt>
    <dgm:pt modelId="{D5BC7745-691B-452C-B0A2-5289CC74E194}" type="parTrans" cxnId="{5F5C8D06-F0BB-4658-853E-114388060A86}">
      <dgm:prSet/>
      <dgm:spPr/>
      <dgm:t>
        <a:bodyPr/>
        <a:lstStyle/>
        <a:p>
          <a:endParaRPr lang="es-ES"/>
        </a:p>
      </dgm:t>
    </dgm:pt>
    <dgm:pt modelId="{0C68ED26-8B7F-45C4-AB43-7FC4CAE23E5E}" type="sibTrans" cxnId="{5F5C8D06-F0BB-4658-853E-114388060A86}">
      <dgm:prSet/>
      <dgm:spPr/>
      <dgm:t>
        <a:bodyPr/>
        <a:lstStyle/>
        <a:p>
          <a:endParaRPr lang="es-ES"/>
        </a:p>
      </dgm:t>
    </dgm:pt>
    <dgm:pt modelId="{DD096499-BC51-4AAD-8F98-645AE14272AB}">
      <dgm:prSet/>
      <dgm:spPr/>
      <dgm:t>
        <a:bodyPr/>
        <a:lstStyle/>
        <a:p>
          <a:pPr>
            <a:lnSpc>
              <a:spcPct val="100000"/>
            </a:lnSpc>
          </a:pPr>
          <a:r>
            <a:rPr lang="es-ES" dirty="0"/>
            <a:t>Versiones para desarrollo</a:t>
          </a:r>
        </a:p>
      </dgm:t>
    </dgm:pt>
    <dgm:pt modelId="{091F62F3-9EAA-4A0B-A5F3-0FBF11AA38A9}" type="parTrans" cxnId="{621E6ECE-94CA-4FC4-95AF-855F6EA4C647}">
      <dgm:prSet/>
      <dgm:spPr/>
      <dgm:t>
        <a:bodyPr/>
        <a:lstStyle/>
        <a:p>
          <a:endParaRPr lang="es-ES"/>
        </a:p>
      </dgm:t>
    </dgm:pt>
    <dgm:pt modelId="{237A4699-ACB5-4CAF-B865-FAA1372B3BD6}" type="sibTrans" cxnId="{621E6ECE-94CA-4FC4-95AF-855F6EA4C647}">
      <dgm:prSet/>
      <dgm:spPr/>
      <dgm:t>
        <a:bodyPr/>
        <a:lstStyle/>
        <a:p>
          <a:endParaRPr lang="es-ES"/>
        </a:p>
      </dgm:t>
    </dgm:pt>
    <dgm:pt modelId="{1AD07B8D-4AA0-4CB0-9F92-EC6881FEF437}">
      <dgm:prSet/>
      <dgm:spPr/>
      <dgm:t>
        <a:bodyPr/>
        <a:lstStyle/>
        <a:p>
          <a:pPr>
            <a:lnSpc>
              <a:spcPct val="100000"/>
            </a:lnSpc>
          </a:pPr>
          <a:r>
            <a:rPr lang="es-ES"/>
            <a:t>Ayuda de escritura ágil de HTML y CSS con Emmet</a:t>
          </a:r>
          <a:endParaRPr lang="en-US" dirty="0"/>
        </a:p>
      </dgm:t>
    </dgm:pt>
    <dgm:pt modelId="{4BE9AC8B-A517-421C-A40E-BE300BCE3C4D}" type="parTrans" cxnId="{0335EA30-95B6-418E-ACDC-B6437712A604}">
      <dgm:prSet/>
      <dgm:spPr/>
      <dgm:t>
        <a:bodyPr/>
        <a:lstStyle/>
        <a:p>
          <a:endParaRPr lang="es-ES"/>
        </a:p>
      </dgm:t>
    </dgm:pt>
    <dgm:pt modelId="{2882FD6C-4B06-4BDB-B90A-F421948477F4}" type="sibTrans" cxnId="{0335EA30-95B6-418E-ACDC-B6437712A604}">
      <dgm:prSet/>
      <dgm:spPr/>
      <dgm:t>
        <a:bodyPr/>
        <a:lstStyle/>
        <a:p>
          <a:endParaRPr lang="es-ES"/>
        </a:p>
      </dgm:t>
    </dgm:pt>
    <dgm:pt modelId="{C900D6B4-1916-4816-9AB1-A888CBAEC4FD}">
      <dgm:prSet/>
      <dgm:spPr/>
      <dgm:t>
        <a:bodyPr/>
        <a:lstStyle/>
        <a:p>
          <a:pPr>
            <a:lnSpc>
              <a:spcPct val="100000"/>
            </a:lnSpc>
          </a:pPr>
          <a:r>
            <a:rPr lang="es-ES"/>
            <a:t>Plugins adecuados a cada lenguaje / framework</a:t>
          </a:r>
          <a:endParaRPr lang="es-ES" dirty="0"/>
        </a:p>
      </dgm:t>
    </dgm:pt>
    <dgm:pt modelId="{97A7705D-8024-4A3F-B684-5CA4F73E9DBA}" type="parTrans" cxnId="{45B46E37-B4B7-49FA-A2C8-BEC4D1114276}">
      <dgm:prSet/>
      <dgm:spPr/>
      <dgm:t>
        <a:bodyPr/>
        <a:lstStyle/>
        <a:p>
          <a:endParaRPr lang="es-ES"/>
        </a:p>
      </dgm:t>
    </dgm:pt>
    <dgm:pt modelId="{18F295F5-B4F6-4123-AAAE-AE72F826A18B}" type="sibTrans" cxnId="{45B46E37-B4B7-49FA-A2C8-BEC4D1114276}">
      <dgm:prSet/>
      <dgm:spPr/>
      <dgm:t>
        <a:bodyPr/>
        <a:lstStyle/>
        <a:p>
          <a:endParaRPr lang="es-ES"/>
        </a:p>
      </dgm:t>
    </dgm:pt>
    <dgm:pt modelId="{3ED36B7C-D6F5-426D-9899-C65554B06199}">
      <dgm:prSet/>
      <dgm:spPr/>
      <dgm:t>
        <a:bodyPr/>
        <a:lstStyle/>
        <a:p>
          <a:pPr>
            <a:lnSpc>
              <a:spcPct val="100000"/>
            </a:lnSpc>
          </a:pPr>
          <a:r>
            <a:rPr lang="es-ES"/>
            <a:t>Entorno de ejecución de JS, habitualmente para ell lado servidor</a:t>
          </a:r>
          <a:endParaRPr lang="en-US" dirty="0"/>
        </a:p>
      </dgm:t>
    </dgm:pt>
    <dgm:pt modelId="{C228BAD2-3DFA-4C69-80DE-482DCA5FA9DF}" type="parTrans" cxnId="{28001B78-094C-4471-BC61-DA9D5F12607C}">
      <dgm:prSet/>
      <dgm:spPr/>
      <dgm:t>
        <a:bodyPr/>
        <a:lstStyle/>
        <a:p>
          <a:endParaRPr lang="es-ES"/>
        </a:p>
      </dgm:t>
    </dgm:pt>
    <dgm:pt modelId="{49CFB680-BA16-419D-8ABB-E719503191AC}" type="sibTrans" cxnId="{28001B78-094C-4471-BC61-DA9D5F12607C}">
      <dgm:prSet/>
      <dgm:spPr/>
      <dgm:t>
        <a:bodyPr/>
        <a:lstStyle/>
        <a:p>
          <a:endParaRPr lang="es-ES"/>
        </a:p>
      </dgm:t>
    </dgm:pt>
    <dgm:pt modelId="{3097CE24-B802-443D-804E-992307BA6FA1}">
      <dgm:prSet/>
      <dgm:spPr/>
      <dgm:t>
        <a:bodyPr/>
        <a:lstStyle/>
        <a:p>
          <a:pPr>
            <a:lnSpc>
              <a:spcPct val="100000"/>
            </a:lnSpc>
          </a:pPr>
          <a:r>
            <a:rPr lang="es-ES"/>
            <a:t>Incorpora npm como gestor de paquetes y dependencias</a:t>
          </a:r>
          <a:endParaRPr lang="es-ES" dirty="0"/>
        </a:p>
      </dgm:t>
    </dgm:pt>
    <dgm:pt modelId="{E6EC6231-F865-4AC4-A3BB-CABF3458BBAF}" type="parTrans" cxnId="{7A1DB023-E654-432D-805D-D9DE09C7EF51}">
      <dgm:prSet/>
      <dgm:spPr/>
      <dgm:t>
        <a:bodyPr/>
        <a:lstStyle/>
        <a:p>
          <a:endParaRPr lang="es-ES"/>
        </a:p>
      </dgm:t>
    </dgm:pt>
    <dgm:pt modelId="{B3040393-60AA-4270-930E-232F8B76D36A}" type="sibTrans" cxnId="{7A1DB023-E654-432D-805D-D9DE09C7EF51}">
      <dgm:prSet/>
      <dgm:spPr/>
      <dgm:t>
        <a:bodyPr/>
        <a:lstStyle/>
        <a:p>
          <a:endParaRPr lang="es-ES"/>
        </a:p>
      </dgm:t>
    </dgm:pt>
    <dgm:pt modelId="{B25C33C1-1883-426B-B9BC-B6B80628C4B6}">
      <dgm:prSet/>
      <dgm:spPr/>
      <dgm:t>
        <a:bodyPr/>
        <a:lstStyle/>
        <a:p>
          <a:pPr>
            <a:lnSpc>
              <a:spcPct val="100000"/>
            </a:lnSpc>
          </a:pPr>
          <a:r>
            <a:rPr lang="en-US" dirty="0"/>
            <a:t>Webpack</a:t>
          </a:r>
          <a:br>
            <a:rPr lang="en-US" dirty="0"/>
          </a:br>
          <a:r>
            <a:rPr lang="es-ES" dirty="0">
              <a:hlinkClick xmlns:r="http://schemas.openxmlformats.org/officeDocument/2006/relationships" r:id="rId5"/>
            </a:rPr>
            <a:t>https://webpack.js.org/ </a:t>
          </a:r>
          <a:endParaRPr lang="en-US" dirty="0"/>
        </a:p>
      </dgm:t>
    </dgm:pt>
    <dgm:pt modelId="{FF7802D1-415E-4803-9CC6-8590C3551B0F}" type="parTrans" cxnId="{1759C62A-67A1-4820-8BFA-1911F3DC44B2}">
      <dgm:prSet/>
      <dgm:spPr/>
      <dgm:t>
        <a:bodyPr/>
        <a:lstStyle/>
        <a:p>
          <a:endParaRPr lang="es-ES"/>
        </a:p>
      </dgm:t>
    </dgm:pt>
    <dgm:pt modelId="{2FAA9CDC-3B3E-4C1D-BAB6-069953902590}" type="sibTrans" cxnId="{1759C62A-67A1-4820-8BFA-1911F3DC44B2}">
      <dgm:prSet/>
      <dgm:spPr/>
      <dgm:t>
        <a:bodyPr/>
        <a:lstStyle/>
        <a:p>
          <a:endParaRPr lang="es-ES"/>
        </a:p>
      </dgm:t>
    </dgm:pt>
    <dgm:pt modelId="{9425A459-B263-4B98-9DF6-1767AEEBEFAA}">
      <dgm:prSet/>
      <dgm:spPr/>
      <dgm:t>
        <a:bodyPr/>
        <a:lstStyle/>
        <a:p>
          <a:pPr>
            <a:lnSpc>
              <a:spcPct val="100000"/>
            </a:lnSpc>
          </a:pPr>
          <a:r>
            <a:rPr lang="es-ES" dirty="0"/>
            <a:t>Gestor de tareas:</a:t>
          </a:r>
        </a:p>
        <a:p>
          <a:pPr>
            <a:lnSpc>
              <a:spcPct val="100000"/>
            </a:lnSpc>
          </a:pPr>
          <a:r>
            <a:rPr lang="es-ES" dirty="0"/>
            <a:t>compilación de CSS, transpilación de TS, empaquetado de la aplicación final (</a:t>
          </a:r>
          <a:r>
            <a:rPr lang="es-ES" dirty="0" err="1"/>
            <a:t>bundles</a:t>
          </a:r>
          <a:r>
            <a:rPr lang="es-ES" dirty="0"/>
            <a:t>) </a:t>
          </a:r>
          <a:endParaRPr lang="en-US" dirty="0"/>
        </a:p>
        <a:p>
          <a:pPr>
            <a:lnSpc>
              <a:spcPct val="100000"/>
            </a:lnSpc>
          </a:pPr>
          <a:endParaRPr lang="en-US" dirty="0"/>
        </a:p>
      </dgm:t>
    </dgm:pt>
    <dgm:pt modelId="{E31E221D-D8F0-4A98-A425-3BAA41735381}" type="parTrans" cxnId="{2EABD34A-5CAE-41E3-A7C7-4D5FAEDA3500}">
      <dgm:prSet/>
      <dgm:spPr/>
      <dgm:t>
        <a:bodyPr/>
        <a:lstStyle/>
        <a:p>
          <a:endParaRPr lang="es-ES"/>
        </a:p>
      </dgm:t>
    </dgm:pt>
    <dgm:pt modelId="{9B028024-29DA-4B20-8A8A-DDA5EDAD0F8F}" type="sibTrans" cxnId="{2EABD34A-5CAE-41E3-A7C7-4D5FAEDA3500}">
      <dgm:prSet/>
      <dgm:spPr/>
      <dgm:t>
        <a:bodyPr/>
        <a:lstStyle/>
        <a:p>
          <a:endParaRPr lang="es-ES"/>
        </a:p>
      </dgm:t>
    </dgm:pt>
    <dgm:pt modelId="{A5FE5A9A-ED02-4436-A3D6-79906466CD1C}">
      <dgm:prSet/>
      <dgm:spPr/>
      <dgm:t>
        <a:bodyPr/>
        <a:lstStyle/>
        <a:p>
          <a:pPr>
            <a:lnSpc>
              <a:spcPct val="100000"/>
            </a:lnSpc>
          </a:pPr>
          <a:r>
            <a:rPr lang="es-ES"/>
            <a:t>Git para la gestión del repositorio de software</a:t>
          </a:r>
          <a:endParaRPr lang="en-US" dirty="0"/>
        </a:p>
      </dgm:t>
    </dgm:pt>
    <dgm:pt modelId="{69D636E0-B890-4A4C-9EDB-DAB5EA01658B}" type="parTrans" cxnId="{66F70891-46D2-42D5-94AF-B672AD155810}">
      <dgm:prSet/>
      <dgm:spPr/>
      <dgm:t>
        <a:bodyPr/>
        <a:lstStyle/>
        <a:p>
          <a:endParaRPr lang="es-ES"/>
        </a:p>
      </dgm:t>
    </dgm:pt>
    <dgm:pt modelId="{C9ED9611-45BE-41DF-A3E0-18510736DA69}" type="sibTrans" cxnId="{66F70891-46D2-42D5-94AF-B672AD155810}">
      <dgm:prSet/>
      <dgm:spPr/>
      <dgm:t>
        <a:bodyPr/>
        <a:lstStyle/>
        <a:p>
          <a:endParaRPr lang="es-ES"/>
        </a:p>
      </dgm:t>
    </dgm:pt>
    <dgm:pt modelId="{06ADB8BD-A599-4E9C-B4FE-2AEB6591445E}">
      <dgm:prSet/>
      <dgm:spPr/>
      <dgm:t>
        <a:bodyPr/>
        <a:lstStyle/>
        <a:p>
          <a:pPr>
            <a:lnSpc>
              <a:spcPct val="100000"/>
            </a:lnSpc>
          </a:pPr>
          <a:r>
            <a:rPr lang="es-ES" dirty="0"/>
            <a:t>GitHub como hosting de repositorios </a:t>
          </a:r>
          <a:endParaRPr lang="en-US" dirty="0"/>
        </a:p>
      </dgm:t>
    </dgm:pt>
    <dgm:pt modelId="{1493EE64-1706-4376-8297-620D35606A27}" type="parTrans" cxnId="{85C44A70-13E6-4161-AF5A-96A2FE746640}">
      <dgm:prSet/>
      <dgm:spPr/>
      <dgm:t>
        <a:bodyPr/>
        <a:lstStyle/>
        <a:p>
          <a:endParaRPr lang="es-ES"/>
        </a:p>
      </dgm:t>
    </dgm:pt>
    <dgm:pt modelId="{A2AD3C4E-BB35-4848-B785-2B4A20F02C92}" type="sibTrans" cxnId="{85C44A70-13E6-4161-AF5A-96A2FE746640}">
      <dgm:prSet/>
      <dgm:spPr/>
      <dgm:t>
        <a:bodyPr/>
        <a:lstStyle/>
        <a:p>
          <a:endParaRPr lang="es-E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5"/>
      <dgm:spPr/>
    </dgm:pt>
    <dgm:pt modelId="{01B77D06-7C2E-4516-8DB2-3059579E6ABC}" type="pres">
      <dgm:prSet presAssocID="{4E0408E4-5452-48F9-B8C4-65003538B67E}"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10">
        <dgm:presLayoutVars>
          <dgm:chMax val="0"/>
          <dgm:chPref val="0"/>
        </dgm:presLayoutVars>
      </dgm:prSet>
      <dgm:spPr/>
    </dgm:pt>
    <dgm:pt modelId="{B8865CAD-AA31-4AF6-86E5-66E2DB2B1CED}" type="pres">
      <dgm:prSet presAssocID="{4E0408E4-5452-48F9-B8C4-65003538B67E}" presName="desTx" presStyleLbl="revTx" presStyleIdx="1" presStyleCnt="1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5"/>
      <dgm:spPr/>
    </dgm:pt>
    <dgm:pt modelId="{3FB26E0F-1F40-441E-8DFA-00C9C82E33C6}" type="pres">
      <dgm:prSet presAssocID="{83F5A3A8-22AC-4222-ABD8-3E6482478AFE}"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2" presStyleCnt="10">
        <dgm:presLayoutVars>
          <dgm:chMax val="0"/>
          <dgm:chPref val="0"/>
        </dgm:presLayoutVars>
      </dgm:prSet>
      <dgm:spPr/>
    </dgm:pt>
    <dgm:pt modelId="{1D97AE21-DC8F-4940-AEEF-DA2BA434E0D5}" type="pres">
      <dgm:prSet presAssocID="{83F5A3A8-22AC-4222-ABD8-3E6482478AFE}" presName="desTx" presStyleLbl="revTx" presStyleIdx="3" presStyleCnt="10">
        <dgm:presLayoutVars/>
      </dgm:prSet>
      <dgm:spPr/>
    </dgm:pt>
    <dgm:pt modelId="{EE900C0B-3CA0-4A7A-9BF1-854A14950150}" type="pres">
      <dgm:prSet presAssocID="{B85D6985-BBDD-4EDC-BFD8-BBF6A379260A}"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2" presStyleCnt="5"/>
      <dgm:spPr/>
    </dgm:pt>
    <dgm:pt modelId="{D231552C-4718-4059-B21F-CB4542D5659E}" type="pres">
      <dgm:prSet presAssocID="{3EC9B53F-30E9-4E07-8CCC-18C2BE381EBB}"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4" presStyleCnt="10">
        <dgm:presLayoutVars>
          <dgm:chMax val="0"/>
          <dgm:chPref val="0"/>
        </dgm:presLayoutVars>
      </dgm:prSet>
      <dgm:spPr/>
    </dgm:pt>
    <dgm:pt modelId="{B5AD2B50-93C4-46A2-86CF-059A38CEBF3B}" type="pres">
      <dgm:prSet presAssocID="{3EC9B53F-30E9-4E07-8CCC-18C2BE381EBB}" presName="desTx" presStyleLbl="revTx" presStyleIdx="5" presStyleCnt="10">
        <dgm:presLayoutVars/>
      </dgm:prSet>
      <dgm:spPr/>
    </dgm:pt>
    <dgm:pt modelId="{BB27DF07-EEF3-41DF-B25E-90D777CF9F07}" type="pres">
      <dgm:prSet presAssocID="{9F6C6FF2-2CEE-4A60-8310-D1911CC41A0E}"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3" presStyleCnt="5"/>
      <dgm:spPr/>
    </dgm:pt>
    <dgm:pt modelId="{BC5764D0-D49E-49E6-9351-D0BFFC2196CC}" type="pres">
      <dgm:prSet presAssocID="{D2A95366-8C75-4247-9DC1-48AD08342934}"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6" presStyleCnt="10">
        <dgm:presLayoutVars>
          <dgm:chMax val="0"/>
          <dgm:chPref val="0"/>
        </dgm:presLayoutVars>
      </dgm:prSet>
      <dgm:spPr/>
    </dgm:pt>
    <dgm:pt modelId="{282034EF-7DC3-4E46-9645-5ABEC00F382E}" type="pres">
      <dgm:prSet presAssocID="{D2A95366-8C75-4247-9DC1-48AD08342934}" presName="desTx" presStyleLbl="revTx" presStyleIdx="7" presStyleCnt="10">
        <dgm:presLayoutVars/>
      </dgm:prSet>
      <dgm:spPr/>
    </dgm:pt>
    <dgm:pt modelId="{FDBA3824-C457-4A96-A416-7FD8CCBC4901}" type="pres">
      <dgm:prSet presAssocID="{D77B646F-21B4-49EB-8167-E4A73EEBBFBD}" presName="sibTrans" presStyleCnt="0"/>
      <dgm:spPr/>
    </dgm:pt>
    <dgm:pt modelId="{F5F31EA8-A173-4628-B3B5-E8ECECD598B9}" type="pres">
      <dgm:prSet presAssocID="{B25C33C1-1883-426B-B9BC-B6B80628C4B6}" presName="compNode" presStyleCnt="0"/>
      <dgm:spPr/>
    </dgm:pt>
    <dgm:pt modelId="{7EAAE16C-6156-4D0B-837B-5128E75B126D}" type="pres">
      <dgm:prSet presAssocID="{B25C33C1-1883-426B-B9BC-B6B80628C4B6}" presName="bgRect" presStyleLbl="bgShp" presStyleIdx="4" presStyleCnt="5"/>
      <dgm:spPr/>
    </dgm:pt>
    <dgm:pt modelId="{4FCAEAC7-AEB5-4F72-B69E-232B0F7E34B3}" type="pres">
      <dgm:prSet presAssocID="{B25C33C1-1883-426B-B9BC-B6B80628C4B6}"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dgm:spPr>
      <dgm:extLst>
        <a:ext uri="{E40237B7-FDA0-4F09-8148-C483321AD2D9}">
          <dgm14:cNvPr xmlns:dgm14="http://schemas.microsoft.com/office/drawing/2010/diagram" id="0" name="" descr="Herramientas de minería con relleno sólido"/>
        </a:ext>
      </dgm:extLst>
    </dgm:pt>
    <dgm:pt modelId="{FB7B327A-1392-4386-81AB-67540511394E}" type="pres">
      <dgm:prSet presAssocID="{B25C33C1-1883-426B-B9BC-B6B80628C4B6}" presName="spaceRect" presStyleCnt="0"/>
      <dgm:spPr/>
    </dgm:pt>
    <dgm:pt modelId="{5B3EE9E0-C978-4E3C-8EE0-0826C82E5E1A}" type="pres">
      <dgm:prSet presAssocID="{B25C33C1-1883-426B-B9BC-B6B80628C4B6}" presName="parTx" presStyleLbl="revTx" presStyleIdx="8" presStyleCnt="10">
        <dgm:presLayoutVars>
          <dgm:chMax val="0"/>
          <dgm:chPref val="0"/>
        </dgm:presLayoutVars>
      </dgm:prSet>
      <dgm:spPr/>
    </dgm:pt>
    <dgm:pt modelId="{7C65263D-C6D7-4D78-8B7B-E3A32D4809D7}" type="pres">
      <dgm:prSet presAssocID="{B25C33C1-1883-426B-B9BC-B6B80628C4B6}" presName="desTx" presStyleLbl="revTx" presStyleIdx="9" presStyleCnt="10">
        <dgm:presLayoutVars/>
      </dgm:prSet>
      <dgm:spPr/>
    </dgm:pt>
  </dgm:ptLst>
  <dgm:cxnLst>
    <dgm:cxn modelId="{5F5C8D06-F0BB-4658-853E-114388060A86}" srcId="{4E0408E4-5452-48F9-B8C4-65003538B67E}" destId="{C1359D3A-8138-41F0-AA45-97A402BFA0D1}" srcOrd="0" destOrd="0" parTransId="{D5BC7745-691B-452C-B0A2-5289CC74E194}" sibTransId="{0C68ED26-8B7F-45C4-AB43-7FC4CAE23E5E}"/>
    <dgm:cxn modelId="{CB73BA10-3CD5-4BB5-9E17-3BC0AF798B89}" type="presOf" srcId="{3ED36B7C-D6F5-426D-9899-C65554B06199}" destId="{B5AD2B50-93C4-46A2-86CF-059A38CEBF3B}" srcOrd="0" destOrd="0" presId="urn:microsoft.com/office/officeart/2018/2/layout/IconVerticalSolidList"/>
    <dgm:cxn modelId="{C55C641D-8FEF-4FC0-8999-0ABAFB0A938A}" type="presOf" srcId="{83F5A3A8-22AC-4222-ABD8-3E6482478AFE}" destId="{1485614E-C0D3-48A0-935E-BF24DA5FAB09}" srcOrd="0" destOrd="0" presId="urn:microsoft.com/office/officeart/2018/2/layout/IconVerticalSolidList"/>
    <dgm:cxn modelId="{7A1DB023-E654-432D-805D-D9DE09C7EF51}" srcId="{3EC9B53F-30E9-4E07-8CCC-18C2BE381EBB}" destId="{3097CE24-B802-443D-804E-992307BA6FA1}" srcOrd="1" destOrd="0" parTransId="{E6EC6231-F865-4AC4-A3BB-CABF3458BBAF}" sibTransId="{B3040393-60AA-4270-930E-232F8B76D36A}"/>
    <dgm:cxn modelId="{1759C62A-67A1-4820-8BFA-1911F3DC44B2}" srcId="{439D04AD-2611-40D7-AFE6-70B2661B8A58}" destId="{B25C33C1-1883-426B-B9BC-B6B80628C4B6}" srcOrd="4" destOrd="0" parTransId="{FF7802D1-415E-4803-9CC6-8590C3551B0F}" sibTransId="{2FAA9CDC-3B3E-4C1D-BAB6-069953902590}"/>
    <dgm:cxn modelId="{2C39D42D-C353-4BA2-8143-4D25FEE84FE4}" type="presOf" srcId="{DD096499-BC51-4AAD-8F98-645AE14272AB}" destId="{B8865CAD-AA31-4AF6-86E5-66E2DB2B1CED}" srcOrd="0" destOrd="1" presId="urn:microsoft.com/office/officeart/2018/2/layout/IconVerticalSolidList"/>
    <dgm:cxn modelId="{0C86E12E-5D1D-4938-B92C-4D3F07D2B8C0}" type="presOf" srcId="{D2A95366-8C75-4247-9DC1-48AD08342934}" destId="{386FE8BF-85E7-4879-BAE1-D474AD2353F9}" srcOrd="0" destOrd="0" presId="urn:microsoft.com/office/officeart/2018/2/layout/IconVerticalSolidList"/>
    <dgm:cxn modelId="{B523B230-CADE-42EA-8415-5FF8BE5573DD}" type="presOf" srcId="{A5FE5A9A-ED02-4436-A3D6-79906466CD1C}" destId="{282034EF-7DC3-4E46-9645-5ABEC00F382E}" srcOrd="0" destOrd="0" presId="urn:microsoft.com/office/officeart/2018/2/layout/IconVerticalSolidList"/>
    <dgm:cxn modelId="{0335EA30-95B6-418E-ACDC-B6437712A604}" srcId="{83F5A3A8-22AC-4222-ABD8-3E6482478AFE}" destId="{1AD07B8D-4AA0-4CB0-9F92-EC6881FEF437}" srcOrd="0" destOrd="0" parTransId="{4BE9AC8B-A517-421C-A40E-BE300BCE3C4D}" sibTransId="{2882FD6C-4B06-4BDB-B90A-F421948477F4}"/>
    <dgm:cxn modelId="{1237EC30-BF8F-44CB-AA86-B7CA2489F2F3}" srcId="{439D04AD-2611-40D7-AFE6-70B2661B8A58}" destId="{83F5A3A8-22AC-4222-ABD8-3E6482478AFE}" srcOrd="1" destOrd="0" parTransId="{9FFA76D2-0C5D-471E-B9A4-CFA3E73B9146}" sibTransId="{B85D6985-BBDD-4EDC-BFD8-BBF6A379260A}"/>
    <dgm:cxn modelId="{45B46E37-B4B7-49FA-A2C8-BEC4D1114276}" srcId="{83F5A3A8-22AC-4222-ABD8-3E6482478AFE}" destId="{C900D6B4-1916-4816-9AB1-A888CBAEC4FD}" srcOrd="1" destOrd="0" parTransId="{97A7705D-8024-4A3F-B684-5CA4F73E9DBA}" sibTransId="{18F295F5-B4F6-4123-AAAE-AE72F826A18B}"/>
    <dgm:cxn modelId="{360D915F-FC0E-4341-9B6D-2E271F4637C6}" srcId="{439D04AD-2611-40D7-AFE6-70B2661B8A58}" destId="{D2A95366-8C75-4247-9DC1-48AD08342934}" srcOrd="3"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2EABD34A-5CAE-41E3-A7C7-4D5FAEDA3500}" srcId="{B25C33C1-1883-426B-B9BC-B6B80628C4B6}" destId="{9425A459-B263-4B98-9DF6-1767AEEBEFAA}" srcOrd="0" destOrd="0" parTransId="{E31E221D-D8F0-4A98-A425-3BAA41735381}" sibTransId="{9B028024-29DA-4B20-8A8A-DDA5EDAD0F8F}"/>
    <dgm:cxn modelId="{F21B196B-D4F8-4EFE-9015-44E4B5994516}" srcId="{439D04AD-2611-40D7-AFE6-70B2661B8A58}" destId="{3EC9B53F-30E9-4E07-8CCC-18C2BE381EBB}" srcOrd="2" destOrd="0" parTransId="{855FFBC3-10FC-451C-9CB5-10B5147C0BAC}" sibTransId="{9F6C6FF2-2CEE-4A60-8310-D1911CC41A0E}"/>
    <dgm:cxn modelId="{E8AA206E-903E-4E0D-9CF4-3A7743A54BAD}" type="presOf" srcId="{1AD07B8D-4AA0-4CB0-9F92-EC6881FEF437}" destId="{1D97AE21-DC8F-4940-AEEF-DA2BA434E0D5}" srcOrd="0" destOrd="0" presId="urn:microsoft.com/office/officeart/2018/2/layout/IconVerticalSolidList"/>
    <dgm:cxn modelId="{85C44A70-13E6-4161-AF5A-96A2FE746640}" srcId="{D2A95366-8C75-4247-9DC1-48AD08342934}" destId="{06ADB8BD-A599-4E9C-B4FE-2AEB6591445E}" srcOrd="1" destOrd="0" parTransId="{1493EE64-1706-4376-8297-620D35606A27}" sibTransId="{A2AD3C4E-BB35-4848-B785-2B4A20F02C92}"/>
    <dgm:cxn modelId="{28001B78-094C-4471-BC61-DA9D5F12607C}" srcId="{3EC9B53F-30E9-4E07-8CCC-18C2BE381EBB}" destId="{3ED36B7C-D6F5-426D-9899-C65554B06199}" srcOrd="0" destOrd="0" parTransId="{C228BAD2-3DFA-4C69-80DE-482DCA5FA9DF}" sibTransId="{49CFB680-BA16-419D-8ABB-E719503191AC}"/>
    <dgm:cxn modelId="{84CAB27F-6500-4EE4-AC12-60E8D4B3DDBB}" type="presOf" srcId="{C1359D3A-8138-41F0-AA45-97A402BFA0D1}" destId="{B8865CAD-AA31-4AF6-86E5-66E2DB2B1CED}" srcOrd="0" destOrd="0" presId="urn:microsoft.com/office/officeart/2018/2/layout/IconVerticalSolidList"/>
    <dgm:cxn modelId="{E5A4FF89-CAD6-46B3-B5BD-3F6A89695488}" type="presOf" srcId="{9425A459-B263-4B98-9DF6-1767AEEBEFAA}" destId="{7C65263D-C6D7-4D78-8B7B-E3A32D4809D7}" srcOrd="0" destOrd="0" presId="urn:microsoft.com/office/officeart/2018/2/layout/IconVerticalSolidList"/>
    <dgm:cxn modelId="{D786F88B-2622-4711-AEC7-F847ABC00A86}" type="presOf" srcId="{06ADB8BD-A599-4E9C-B4FE-2AEB6591445E}" destId="{282034EF-7DC3-4E46-9645-5ABEC00F382E}" srcOrd="0" destOrd="1" presId="urn:microsoft.com/office/officeart/2018/2/layout/IconVerticalSolidList"/>
    <dgm:cxn modelId="{91B74B8D-BE74-4858-9D6D-BBE31A48FE1C}" type="presOf" srcId="{3EC9B53F-30E9-4E07-8CCC-18C2BE381EBB}" destId="{8175E350-3275-4EFA-B831-00A95316542E}" srcOrd="0" destOrd="0" presId="urn:microsoft.com/office/officeart/2018/2/layout/IconVerticalSolidList"/>
    <dgm:cxn modelId="{66F70891-46D2-42D5-94AF-B672AD155810}" srcId="{D2A95366-8C75-4247-9DC1-48AD08342934}" destId="{A5FE5A9A-ED02-4436-A3D6-79906466CD1C}" srcOrd="0" destOrd="0" parTransId="{69D636E0-B890-4A4C-9EDB-DAB5EA01658B}" sibTransId="{C9ED9611-45BE-41DF-A3E0-18510736DA69}"/>
    <dgm:cxn modelId="{F4BF6AA0-A736-4C75-993B-EAB9CCA57BA2}" type="presOf" srcId="{439D04AD-2611-40D7-AFE6-70B2661B8A58}" destId="{72F37B8B-9CF1-4C4D-95AE-30D82DB87D60}" srcOrd="0" destOrd="0" presId="urn:microsoft.com/office/officeart/2018/2/layout/IconVerticalSolidList"/>
    <dgm:cxn modelId="{265CDAAF-765F-4423-85F5-7F608F78E761}" type="presOf" srcId="{3097CE24-B802-443D-804E-992307BA6FA1}" destId="{B5AD2B50-93C4-46A2-86CF-059A38CEBF3B}" srcOrd="0" destOrd="1" presId="urn:microsoft.com/office/officeart/2018/2/layout/IconVerticalSolidList"/>
    <dgm:cxn modelId="{AF057BB2-CDCB-498C-B18C-3833B697DB7A}" type="presOf" srcId="{4E0408E4-5452-48F9-B8C4-65003538B67E}" destId="{804FB14E-9623-4E65-A77C-400FFDF0807A}" srcOrd="0" destOrd="0" presId="urn:microsoft.com/office/officeart/2018/2/layout/IconVerticalSolidList"/>
    <dgm:cxn modelId="{29A54EBE-F170-47BE-96B1-2655EB41B325}" type="presOf" srcId="{B25C33C1-1883-426B-B9BC-B6B80628C4B6}" destId="{5B3EE9E0-C978-4E3C-8EE0-0826C82E5E1A}" srcOrd="0" destOrd="0" presId="urn:microsoft.com/office/officeart/2018/2/layout/IconVerticalSolidList"/>
    <dgm:cxn modelId="{402881CC-06B8-4AF7-98D0-96B6464A9AB8}" type="presOf" srcId="{C900D6B4-1916-4816-9AB1-A888CBAEC4FD}" destId="{1D97AE21-DC8F-4940-AEEF-DA2BA434E0D5}" srcOrd="0" destOrd="1" presId="urn:microsoft.com/office/officeart/2018/2/layout/IconVerticalSolidList"/>
    <dgm:cxn modelId="{621E6ECE-94CA-4FC4-95AF-855F6EA4C647}" srcId="{4E0408E4-5452-48F9-B8C4-65003538B67E}" destId="{DD096499-BC51-4AAD-8F98-645AE14272AB}" srcOrd="1" destOrd="0" parTransId="{091F62F3-9EAA-4A0B-A5F3-0FBF11AA38A9}" sibTransId="{237A4699-ACB5-4CAF-B865-FAA1372B3BD6}"/>
    <dgm:cxn modelId="{E13E1FF9-1F22-4EE0-ACCE-488A20EE7259}" type="presParOf" srcId="{72F37B8B-9CF1-4C4D-95AE-30D82DB87D60}" destId="{0D9ECDA6-2DF0-404F-8BEB-E7673106DB78}" srcOrd="0" destOrd="0" presId="urn:microsoft.com/office/officeart/2018/2/layout/IconVerticalSolidList"/>
    <dgm:cxn modelId="{175705BD-525C-4BDD-AB18-AA4F3E6D949A}" type="presParOf" srcId="{0D9ECDA6-2DF0-404F-8BEB-E7673106DB78}" destId="{6496E699-67DF-4A1A-BC40-7A87B9EC14C5}" srcOrd="0" destOrd="0" presId="urn:microsoft.com/office/officeart/2018/2/layout/IconVerticalSolidList"/>
    <dgm:cxn modelId="{7DEB4970-FBC9-4979-A021-5A93CC54151B}" type="presParOf" srcId="{0D9ECDA6-2DF0-404F-8BEB-E7673106DB78}" destId="{01B77D06-7C2E-4516-8DB2-3059579E6ABC}" srcOrd="1" destOrd="0" presId="urn:microsoft.com/office/officeart/2018/2/layout/IconVerticalSolidList"/>
    <dgm:cxn modelId="{FFF0E51A-9647-4D4A-B27D-C3BA1DD7197E}" type="presParOf" srcId="{0D9ECDA6-2DF0-404F-8BEB-E7673106DB78}" destId="{1DF0212A-BD8E-42A5-8E6C-065406DEE327}" srcOrd="2" destOrd="0" presId="urn:microsoft.com/office/officeart/2018/2/layout/IconVerticalSolidList"/>
    <dgm:cxn modelId="{93F92CA0-75C0-4C80-B7E3-B9C14DC03673}" type="presParOf" srcId="{0D9ECDA6-2DF0-404F-8BEB-E7673106DB78}" destId="{804FB14E-9623-4E65-A77C-400FFDF0807A}" srcOrd="3" destOrd="0" presId="urn:microsoft.com/office/officeart/2018/2/layout/IconVerticalSolidList"/>
    <dgm:cxn modelId="{5F7EFADA-7A08-4D1C-9513-A3715E8490BA}" type="presParOf" srcId="{0D9ECDA6-2DF0-404F-8BEB-E7673106DB78}" destId="{B8865CAD-AA31-4AF6-86E5-66E2DB2B1CED}" srcOrd="4" destOrd="0" presId="urn:microsoft.com/office/officeart/2018/2/layout/IconVerticalSolidList"/>
    <dgm:cxn modelId="{E6813430-F012-434E-84D2-0D655C1AFF60}" type="presParOf" srcId="{72F37B8B-9CF1-4C4D-95AE-30D82DB87D60}" destId="{EEFFE724-DDB1-4578-A0E4-6D5415E210D0}" srcOrd="1" destOrd="0" presId="urn:microsoft.com/office/officeart/2018/2/layout/IconVerticalSolidList"/>
    <dgm:cxn modelId="{22A28B2B-8A73-4AE6-A51D-A4DF216CAA6F}" type="presParOf" srcId="{72F37B8B-9CF1-4C4D-95AE-30D82DB87D60}" destId="{43F3EB0F-F813-42B4-828B-C803B0F04E02}" srcOrd="2" destOrd="0" presId="urn:microsoft.com/office/officeart/2018/2/layout/IconVerticalSolidList"/>
    <dgm:cxn modelId="{E6241D93-0A97-49CF-B5C9-3CDC33DC23C2}" type="presParOf" srcId="{43F3EB0F-F813-42B4-828B-C803B0F04E02}" destId="{4C17B56E-82BD-4B22-B776-9CD38BDE2CBF}" srcOrd="0" destOrd="0" presId="urn:microsoft.com/office/officeart/2018/2/layout/IconVerticalSolidList"/>
    <dgm:cxn modelId="{E6B820F8-11D0-492B-ADA3-4A4BB17B3C16}" type="presParOf" srcId="{43F3EB0F-F813-42B4-828B-C803B0F04E02}" destId="{3FB26E0F-1F40-441E-8DFA-00C9C82E33C6}" srcOrd="1" destOrd="0" presId="urn:microsoft.com/office/officeart/2018/2/layout/IconVerticalSolidList"/>
    <dgm:cxn modelId="{2B8951FC-EAA5-42A8-81F5-D89687E45136}" type="presParOf" srcId="{43F3EB0F-F813-42B4-828B-C803B0F04E02}" destId="{798AB96B-7061-4AC2-B94B-8953F43FA2A6}" srcOrd="2" destOrd="0" presId="urn:microsoft.com/office/officeart/2018/2/layout/IconVerticalSolidList"/>
    <dgm:cxn modelId="{88368BBB-F045-40CB-BD01-60367F812B97}" type="presParOf" srcId="{43F3EB0F-F813-42B4-828B-C803B0F04E02}" destId="{1485614E-C0D3-48A0-935E-BF24DA5FAB09}" srcOrd="3" destOrd="0" presId="urn:microsoft.com/office/officeart/2018/2/layout/IconVerticalSolidList"/>
    <dgm:cxn modelId="{E520667A-E348-43CD-A24F-C20C6AEA8827}" type="presParOf" srcId="{43F3EB0F-F813-42B4-828B-C803B0F04E02}" destId="{1D97AE21-DC8F-4940-AEEF-DA2BA434E0D5}" srcOrd="4" destOrd="0" presId="urn:microsoft.com/office/officeart/2018/2/layout/IconVerticalSolidList"/>
    <dgm:cxn modelId="{444E2BFA-4BBC-444C-A6CD-0BD1B4A121EB}" type="presParOf" srcId="{72F37B8B-9CF1-4C4D-95AE-30D82DB87D60}" destId="{EE900C0B-3CA0-4A7A-9BF1-854A14950150}" srcOrd="3" destOrd="0" presId="urn:microsoft.com/office/officeart/2018/2/layout/IconVerticalSolidList"/>
    <dgm:cxn modelId="{6DB2A1BE-5AE1-4E83-BE50-15D385F76DEF}" type="presParOf" srcId="{72F37B8B-9CF1-4C4D-95AE-30D82DB87D60}" destId="{36A3A50C-8359-4C0D-8DB8-48AAB7B9BB99}" srcOrd="4" destOrd="0" presId="urn:microsoft.com/office/officeart/2018/2/layout/IconVerticalSolidList"/>
    <dgm:cxn modelId="{09F1B4F4-F4CB-415A-865A-F3D27A23BECE}" type="presParOf" srcId="{36A3A50C-8359-4C0D-8DB8-48AAB7B9BB99}" destId="{8DABD8D2-5F13-4603-9287-0DE478C9D129}" srcOrd="0" destOrd="0" presId="urn:microsoft.com/office/officeart/2018/2/layout/IconVerticalSolidList"/>
    <dgm:cxn modelId="{FAEE4588-3340-4F32-A8B0-ABEF77D87561}" type="presParOf" srcId="{36A3A50C-8359-4C0D-8DB8-48AAB7B9BB99}" destId="{D231552C-4718-4059-B21F-CB4542D5659E}" srcOrd="1" destOrd="0" presId="urn:microsoft.com/office/officeart/2018/2/layout/IconVerticalSolidList"/>
    <dgm:cxn modelId="{A07145CB-E2C0-4780-AF37-2DCF6CDA559B}" type="presParOf" srcId="{36A3A50C-8359-4C0D-8DB8-48AAB7B9BB99}" destId="{04352349-8EDD-4EE8-A80F-B996FA3C7090}" srcOrd="2" destOrd="0" presId="urn:microsoft.com/office/officeart/2018/2/layout/IconVerticalSolidList"/>
    <dgm:cxn modelId="{8AB93580-72A4-4E54-868E-4C1A5BB5EEE0}" type="presParOf" srcId="{36A3A50C-8359-4C0D-8DB8-48AAB7B9BB99}" destId="{8175E350-3275-4EFA-B831-00A95316542E}" srcOrd="3" destOrd="0" presId="urn:microsoft.com/office/officeart/2018/2/layout/IconVerticalSolidList"/>
    <dgm:cxn modelId="{D02422E1-441C-43B0-BD3B-55A0B0F2FBD6}" type="presParOf" srcId="{36A3A50C-8359-4C0D-8DB8-48AAB7B9BB99}" destId="{B5AD2B50-93C4-46A2-86CF-059A38CEBF3B}" srcOrd="4" destOrd="0" presId="urn:microsoft.com/office/officeart/2018/2/layout/IconVerticalSolidList"/>
    <dgm:cxn modelId="{E54A9177-33F8-475A-8A49-42CFFD087952}" type="presParOf" srcId="{72F37B8B-9CF1-4C4D-95AE-30D82DB87D60}" destId="{BB27DF07-EEF3-41DF-B25E-90D777CF9F07}" srcOrd="5" destOrd="0" presId="urn:microsoft.com/office/officeart/2018/2/layout/IconVerticalSolidList"/>
    <dgm:cxn modelId="{6C5FF4B2-5877-4027-8270-4F6C34AA7871}" type="presParOf" srcId="{72F37B8B-9CF1-4C4D-95AE-30D82DB87D60}" destId="{DB04470A-9E95-43FD-B69C-9740E7B95801}" srcOrd="6" destOrd="0" presId="urn:microsoft.com/office/officeart/2018/2/layout/IconVerticalSolidList"/>
    <dgm:cxn modelId="{143F58F4-F3C1-489B-A119-5D16DD6B3836}" type="presParOf" srcId="{DB04470A-9E95-43FD-B69C-9740E7B95801}" destId="{8A28EBE0-36C9-4A10-AA02-3FC028A29E68}" srcOrd="0" destOrd="0" presId="urn:microsoft.com/office/officeart/2018/2/layout/IconVerticalSolidList"/>
    <dgm:cxn modelId="{26FE83DA-4DB7-414B-B2FE-4375D8BC3A50}" type="presParOf" srcId="{DB04470A-9E95-43FD-B69C-9740E7B95801}" destId="{BC5764D0-D49E-49E6-9351-D0BFFC2196CC}" srcOrd="1" destOrd="0" presId="urn:microsoft.com/office/officeart/2018/2/layout/IconVerticalSolidList"/>
    <dgm:cxn modelId="{22ADEAEB-A305-45E0-8B28-101258CA9DEF}" type="presParOf" srcId="{DB04470A-9E95-43FD-B69C-9740E7B95801}" destId="{2E3B67BC-5EED-4905-8F8B-88370611FF30}" srcOrd="2" destOrd="0" presId="urn:microsoft.com/office/officeart/2018/2/layout/IconVerticalSolidList"/>
    <dgm:cxn modelId="{ACF0670F-719C-4A56-8267-2722AA9F8BA9}" type="presParOf" srcId="{DB04470A-9E95-43FD-B69C-9740E7B95801}" destId="{386FE8BF-85E7-4879-BAE1-D474AD2353F9}" srcOrd="3" destOrd="0" presId="urn:microsoft.com/office/officeart/2018/2/layout/IconVerticalSolidList"/>
    <dgm:cxn modelId="{CF20395C-3065-4BC9-A349-F37453BB81B3}" type="presParOf" srcId="{DB04470A-9E95-43FD-B69C-9740E7B95801}" destId="{282034EF-7DC3-4E46-9645-5ABEC00F382E}" srcOrd="4" destOrd="0" presId="urn:microsoft.com/office/officeart/2018/2/layout/IconVerticalSolidList"/>
    <dgm:cxn modelId="{5071CA44-2C4F-44D1-A3D8-5BE77F56662A}" type="presParOf" srcId="{72F37B8B-9CF1-4C4D-95AE-30D82DB87D60}" destId="{FDBA3824-C457-4A96-A416-7FD8CCBC4901}" srcOrd="7" destOrd="0" presId="urn:microsoft.com/office/officeart/2018/2/layout/IconVerticalSolidList"/>
    <dgm:cxn modelId="{567D2A01-DD74-43C1-9337-B505EC47C18C}" type="presParOf" srcId="{72F37B8B-9CF1-4C4D-95AE-30D82DB87D60}" destId="{F5F31EA8-A173-4628-B3B5-E8ECECD598B9}" srcOrd="8" destOrd="0" presId="urn:microsoft.com/office/officeart/2018/2/layout/IconVerticalSolidList"/>
    <dgm:cxn modelId="{78C56331-B40A-47C5-90AF-6DC45CE60846}" type="presParOf" srcId="{F5F31EA8-A173-4628-B3B5-E8ECECD598B9}" destId="{7EAAE16C-6156-4D0B-837B-5128E75B126D}" srcOrd="0" destOrd="0" presId="urn:microsoft.com/office/officeart/2018/2/layout/IconVerticalSolidList"/>
    <dgm:cxn modelId="{F47B5725-5B91-4A71-8E61-3C08B2470F2C}" type="presParOf" srcId="{F5F31EA8-A173-4628-B3B5-E8ECECD598B9}" destId="{4FCAEAC7-AEB5-4F72-B69E-232B0F7E34B3}" srcOrd="1" destOrd="0" presId="urn:microsoft.com/office/officeart/2018/2/layout/IconVerticalSolidList"/>
    <dgm:cxn modelId="{4085029A-8187-4C30-A84D-C4902ADC051A}" type="presParOf" srcId="{F5F31EA8-A173-4628-B3B5-E8ECECD598B9}" destId="{FB7B327A-1392-4386-81AB-67540511394E}" srcOrd="2" destOrd="0" presId="urn:microsoft.com/office/officeart/2018/2/layout/IconVerticalSolidList"/>
    <dgm:cxn modelId="{6814AFD0-77D4-4B5C-92B7-33D0B97A90AA}" type="presParOf" srcId="{F5F31EA8-A173-4628-B3B5-E8ECECD598B9}" destId="{5B3EE9E0-C978-4E3C-8EE0-0826C82E5E1A}" srcOrd="3" destOrd="0" presId="urn:microsoft.com/office/officeart/2018/2/layout/IconVerticalSolidList"/>
    <dgm:cxn modelId="{C224FC88-47B5-46DF-B42E-D0B578FED2F0}" type="presParOf" srcId="{F5F31EA8-A173-4628-B3B5-E8ECECD598B9}" destId="{7C65263D-C6D7-4D78-8B7B-E3A32D4809D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F4BD9A1F-73AD-4FE5-A3EF-FEE68D5DFDEF}">
      <dgm:prSet/>
      <dgm:spPr/>
      <dgm:t>
        <a:bodyPr/>
        <a:lstStyle/>
        <a:p>
          <a:r>
            <a:rPr lang="es-ES" dirty="0"/>
            <a:t>Compilador de TS </a:t>
          </a:r>
          <a:endParaRPr lang="en-US" dirty="0"/>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dirty="0"/>
            <a:t>se ejecuta en línea de comando, y genera los ficheros JS</a:t>
          </a:r>
          <a:endParaRPr lang="en-US" dirty="0"/>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25B86B16-72DA-47B1-9653-22BB99147080}">
      <dgm:prSet/>
      <dgm:spPr/>
      <dgm:t>
        <a:bodyPr/>
        <a:lstStyle/>
        <a:p>
          <a:r>
            <a:rPr lang="es-ES" dirty="0"/>
            <a:t>Instalación global con npm</a:t>
          </a:r>
          <a:endParaRPr lang="en-US" dirty="0"/>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pPr>
            <a:buNone/>
          </a:pPr>
          <a:r>
            <a:rPr lang="es-ES" dirty="0"/>
            <a:t>npm </a:t>
          </a:r>
          <a:r>
            <a:rPr lang="es-ES" dirty="0" err="1"/>
            <a:t>install</a:t>
          </a:r>
          <a:r>
            <a:rPr lang="es-ES" dirty="0"/>
            <a:t> -g </a:t>
          </a:r>
          <a:r>
            <a:rPr lang="es-ES" dirty="0" err="1"/>
            <a:t>typescript</a:t>
          </a:r>
          <a:endParaRPr lang="en-US" dirty="0"/>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B48D7F7A-30D6-4BDB-9DCF-BE5043048EA2}">
      <dgm:prSet/>
      <dgm:spPr/>
      <dgm:t>
        <a:bodyPr/>
        <a:lstStyle/>
        <a:p>
          <a:endParaRPr lang="en-US" dirty="0"/>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1"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0" presId="urn:microsoft.com/office/officeart/2005/8/layout/vList5"/>
    <dgm:cxn modelId="{606DF9C5-E42B-473B-BF01-CB8F8D879EA7}" type="presOf" srcId="{25B86B16-72DA-47B1-9653-22BB99147080}" destId="{7EF90615-A18A-4377-929A-B1418B91FB14}" srcOrd="0" destOrd="0" presId="urn:microsoft.com/office/officeart/2005/8/layout/vList5"/>
    <dgm:cxn modelId="{BEC48BD8-E78C-48EC-9688-C49380E726EA}" srcId="{25B86B16-72DA-47B1-9653-22BB99147080}" destId="{88598460-555E-4324-B7F0-0C716F5C8E29}" srcOrd="0" destOrd="0" parTransId="{94B39CB0-8705-40F9-8C47-ABADBA1BA243}" sibTransId="{6026D600-7FF1-4FBF-B9D5-51F46B9A8AAB}"/>
    <dgm:cxn modelId="{5CAD45E3-1600-41B8-BAF9-C9E5150CED03}" type="presOf" srcId="{B48D7F7A-30D6-4BDB-9DCF-BE5043048EA2}" destId="{B2F2A98F-06BB-4508-969F-C86873CF54D7}" srcOrd="0" destOrd="1"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F4BD9A1F-73AD-4FE5-A3EF-FEE68D5DFDEF}">
      <dgm:prSet/>
      <dgm:spPr/>
      <dgm:t>
        <a:bodyPr/>
        <a:lstStyle/>
        <a:p>
          <a:r>
            <a:rPr lang="es-ES" dirty="0"/>
            <a:t>Interprete de TS </a:t>
          </a:r>
          <a:endParaRPr lang="en-US" dirty="0"/>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dirty="0"/>
            <a:t>se ejecuta en línea de comando, de la misma forma que </a:t>
          </a:r>
          <a:r>
            <a:rPr lang="es-ES" dirty="0" err="1"/>
            <a:t>node</a:t>
          </a:r>
          <a:endParaRPr lang="en-US" dirty="0"/>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25B86B16-72DA-47B1-9653-22BB99147080}">
      <dgm:prSet/>
      <dgm:spPr/>
      <dgm:t>
        <a:bodyPr/>
        <a:lstStyle/>
        <a:p>
          <a:r>
            <a:rPr lang="es-ES" dirty="0"/>
            <a:t>Instalación global con npm</a:t>
          </a:r>
          <a:endParaRPr lang="en-US" dirty="0"/>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pPr>
            <a:buNone/>
          </a:pPr>
          <a:r>
            <a:rPr lang="es-ES" dirty="0"/>
            <a:t>npm </a:t>
          </a:r>
          <a:r>
            <a:rPr lang="es-ES" dirty="0" err="1"/>
            <a:t>install</a:t>
          </a:r>
          <a:r>
            <a:rPr lang="es-ES" dirty="0"/>
            <a:t> -g </a:t>
          </a:r>
          <a:r>
            <a:rPr lang="es-ES" dirty="0" err="1"/>
            <a:t>ts-node</a:t>
          </a:r>
          <a:endParaRPr lang="en-US" dirty="0"/>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B48D7F7A-30D6-4BDB-9DCF-BE5043048EA2}">
      <dgm:prSet/>
      <dgm:spPr/>
      <dgm:t>
        <a:bodyPr/>
        <a:lstStyle/>
        <a:p>
          <a:endParaRPr lang="en-US" dirty="0"/>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1"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0" presId="urn:microsoft.com/office/officeart/2005/8/layout/vList5"/>
    <dgm:cxn modelId="{606DF9C5-E42B-473B-BF01-CB8F8D879EA7}" type="presOf" srcId="{25B86B16-72DA-47B1-9653-22BB99147080}" destId="{7EF90615-A18A-4377-929A-B1418B91FB14}" srcOrd="0" destOrd="0" presId="urn:microsoft.com/office/officeart/2005/8/layout/vList5"/>
    <dgm:cxn modelId="{BEC48BD8-E78C-48EC-9688-C49380E726EA}" srcId="{25B86B16-72DA-47B1-9653-22BB99147080}" destId="{88598460-555E-4324-B7F0-0C716F5C8E29}" srcOrd="0" destOrd="0" parTransId="{94B39CB0-8705-40F9-8C47-ABADBA1BA243}" sibTransId="{6026D600-7FF1-4FBF-B9D5-51F46B9A8AAB}"/>
    <dgm:cxn modelId="{5CAD45E3-1600-41B8-BAF9-C9E5150CED03}" type="presOf" srcId="{B48D7F7A-30D6-4BDB-9DCF-BE5043048EA2}" destId="{B2F2A98F-06BB-4508-969F-C86873CF54D7}" srcOrd="0" destOrd="1"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360ACA-7E20-4BF5-97EA-ECA7E2A5E0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FCE4470A-9E32-4AD2-9A12-7B6E00F578EC}">
      <dgm:prSet/>
      <dgm:spPr/>
      <dgm:t>
        <a:bodyPr/>
        <a:lstStyle/>
        <a:p>
          <a:pPr>
            <a:defRPr cap="all"/>
          </a:pPr>
          <a:r>
            <a:rPr lang="es-ES" dirty="0"/>
            <a:t>Se crea un proyecto npm:</a:t>
          </a:r>
          <a:br>
            <a:rPr lang="es-ES" dirty="0"/>
          </a:br>
          <a:r>
            <a:rPr lang="es-ES" cap="none" dirty="0"/>
            <a:t>npm </a:t>
          </a:r>
          <a:r>
            <a:rPr lang="es-ES" cap="none" dirty="0" err="1"/>
            <a:t>init</a:t>
          </a:r>
          <a:r>
            <a:rPr lang="es-ES" cap="none" dirty="0"/>
            <a:t> –y</a:t>
          </a:r>
          <a:endParaRPr lang="en-US" dirty="0"/>
        </a:p>
      </dgm:t>
    </dgm:pt>
    <dgm:pt modelId="{B1052148-3440-4388-8525-7551EBEFC471}" type="parTrans" cxnId="{899C1CCB-8125-4E34-87D9-F80274115C86}">
      <dgm:prSet/>
      <dgm:spPr/>
      <dgm:t>
        <a:bodyPr/>
        <a:lstStyle/>
        <a:p>
          <a:endParaRPr lang="en-US"/>
        </a:p>
      </dgm:t>
    </dgm:pt>
    <dgm:pt modelId="{2F92065C-9F10-4606-A025-74820DA27D25}" type="sibTrans" cxnId="{899C1CCB-8125-4E34-87D9-F80274115C86}">
      <dgm:prSet/>
      <dgm:spPr/>
      <dgm:t>
        <a:bodyPr/>
        <a:lstStyle/>
        <a:p>
          <a:endParaRPr lang="en-US"/>
        </a:p>
      </dgm:t>
    </dgm:pt>
    <dgm:pt modelId="{898BF0EB-B0B4-4341-BE52-3E4A97700A99}">
      <dgm:prSet/>
      <dgm:spPr/>
      <dgm:t>
        <a:bodyPr/>
        <a:lstStyle/>
        <a:p>
          <a:pPr>
            <a:defRPr cap="all"/>
          </a:pPr>
          <a:r>
            <a:rPr lang="es-ES" dirty="0"/>
            <a:t>Se instala </a:t>
          </a:r>
          <a:r>
            <a:rPr lang="es-ES" dirty="0" err="1"/>
            <a:t>RxJS</a:t>
          </a:r>
          <a:br>
            <a:rPr lang="es-ES" dirty="0"/>
          </a:br>
          <a:r>
            <a:rPr lang="es-ES" cap="none" dirty="0"/>
            <a:t>npm </a:t>
          </a:r>
          <a:r>
            <a:rPr lang="es-ES" cap="none" dirty="0" err="1"/>
            <a:t>install</a:t>
          </a:r>
          <a:r>
            <a:rPr lang="es-ES" cap="none" dirty="0"/>
            <a:t> </a:t>
          </a:r>
          <a:r>
            <a:rPr lang="es-ES" cap="none" dirty="0" err="1"/>
            <a:t>rxjs</a:t>
          </a:r>
          <a:endParaRPr lang="en-US" dirty="0"/>
        </a:p>
      </dgm:t>
    </dgm:pt>
    <dgm:pt modelId="{80EC2595-FAFB-4106-8BC6-F07C2E894B01}" type="parTrans" cxnId="{2CD0F3B4-DC49-4F27-94EF-EBDF1A328B89}">
      <dgm:prSet/>
      <dgm:spPr/>
      <dgm:t>
        <a:bodyPr/>
        <a:lstStyle/>
        <a:p>
          <a:endParaRPr lang="en-US"/>
        </a:p>
      </dgm:t>
    </dgm:pt>
    <dgm:pt modelId="{3268DFDC-1D19-46B1-AFFA-1D085568FA89}" type="sibTrans" cxnId="{2CD0F3B4-DC49-4F27-94EF-EBDF1A328B89}">
      <dgm:prSet/>
      <dgm:spPr/>
      <dgm:t>
        <a:bodyPr/>
        <a:lstStyle/>
        <a:p>
          <a:endParaRPr lang="en-US"/>
        </a:p>
      </dgm:t>
    </dgm:pt>
    <dgm:pt modelId="{C8EDAD6C-29D9-4F8E-966F-18A5A401461A}" type="pres">
      <dgm:prSet presAssocID="{EA360ACA-7E20-4BF5-97EA-ECA7E2A5E0FE}" presName="root" presStyleCnt="0">
        <dgm:presLayoutVars>
          <dgm:dir/>
          <dgm:resizeHandles val="exact"/>
        </dgm:presLayoutVars>
      </dgm:prSet>
      <dgm:spPr/>
    </dgm:pt>
    <dgm:pt modelId="{0292AF61-1270-4861-B7B7-00070E474CC4}" type="pres">
      <dgm:prSet presAssocID="{FCE4470A-9E32-4AD2-9A12-7B6E00F578EC}" presName="compNode" presStyleCnt="0"/>
      <dgm:spPr/>
    </dgm:pt>
    <dgm:pt modelId="{5CBBC057-30B1-4FC2-8861-EC8ADEEA7F55}" type="pres">
      <dgm:prSet presAssocID="{FCE4470A-9E32-4AD2-9A12-7B6E00F578EC}" presName="iconBgRect" presStyleLbl="bgShp" presStyleIdx="0" presStyleCnt="2"/>
      <dgm:spPr/>
    </dgm:pt>
    <dgm:pt modelId="{0A71D0C2-8AB8-4C6C-98D9-E6EAEA5C6379}" type="pres">
      <dgm:prSet presAssocID="{FCE4470A-9E32-4AD2-9A12-7B6E00F578E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ballete"/>
        </a:ext>
      </dgm:extLst>
    </dgm:pt>
    <dgm:pt modelId="{4DCF70CF-76E3-4124-99D9-C5CBF7C31806}" type="pres">
      <dgm:prSet presAssocID="{FCE4470A-9E32-4AD2-9A12-7B6E00F578EC}" presName="spaceRect" presStyleCnt="0"/>
      <dgm:spPr/>
    </dgm:pt>
    <dgm:pt modelId="{229F8688-BBCC-4EBC-925D-A16574E99A71}" type="pres">
      <dgm:prSet presAssocID="{FCE4470A-9E32-4AD2-9A12-7B6E00F578EC}" presName="textRect" presStyleLbl="revTx" presStyleIdx="0" presStyleCnt="2">
        <dgm:presLayoutVars>
          <dgm:chMax val="1"/>
          <dgm:chPref val="1"/>
        </dgm:presLayoutVars>
      </dgm:prSet>
      <dgm:spPr/>
    </dgm:pt>
    <dgm:pt modelId="{F69F14A7-6FCA-49C6-BC19-517F191B2C35}" type="pres">
      <dgm:prSet presAssocID="{2F92065C-9F10-4606-A025-74820DA27D25}" presName="sibTrans" presStyleCnt="0"/>
      <dgm:spPr/>
    </dgm:pt>
    <dgm:pt modelId="{19A79131-27C5-4848-B96D-DD55FBE51876}" type="pres">
      <dgm:prSet presAssocID="{898BF0EB-B0B4-4341-BE52-3E4A97700A99}" presName="compNode" presStyleCnt="0"/>
      <dgm:spPr/>
    </dgm:pt>
    <dgm:pt modelId="{034AB042-F975-4090-8BBF-8FD0295BF930}" type="pres">
      <dgm:prSet presAssocID="{898BF0EB-B0B4-4341-BE52-3E4A97700A99}" presName="iconBgRect" presStyleLbl="bgShp" presStyleIdx="1" presStyleCnt="2"/>
      <dgm:spPr/>
    </dgm:pt>
    <dgm:pt modelId="{D9DD8E3F-8CB3-4A2E-9F40-D0D7B65D8F9E}" type="pres">
      <dgm:prSet presAssocID="{898BF0EB-B0B4-4341-BE52-3E4A97700A9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E2FBFC32-B807-406E-81C2-E12956A7BEB1}" type="pres">
      <dgm:prSet presAssocID="{898BF0EB-B0B4-4341-BE52-3E4A97700A99}" presName="spaceRect" presStyleCnt="0"/>
      <dgm:spPr/>
    </dgm:pt>
    <dgm:pt modelId="{9475F1C0-6CED-49B3-8880-E55D88B1D693}" type="pres">
      <dgm:prSet presAssocID="{898BF0EB-B0B4-4341-BE52-3E4A97700A99}" presName="textRect" presStyleLbl="revTx" presStyleIdx="1" presStyleCnt="2">
        <dgm:presLayoutVars>
          <dgm:chMax val="1"/>
          <dgm:chPref val="1"/>
        </dgm:presLayoutVars>
      </dgm:prSet>
      <dgm:spPr/>
    </dgm:pt>
  </dgm:ptLst>
  <dgm:cxnLst>
    <dgm:cxn modelId="{79686645-CD5E-444F-ACA2-9CA338AF83DE}" type="presOf" srcId="{FCE4470A-9E32-4AD2-9A12-7B6E00F578EC}" destId="{229F8688-BBCC-4EBC-925D-A16574E99A71}" srcOrd="0" destOrd="0" presId="urn:microsoft.com/office/officeart/2018/5/layout/IconCircleLabelList"/>
    <dgm:cxn modelId="{05186D76-CAC6-46F1-BE1B-6718FCC963DB}" type="presOf" srcId="{EA360ACA-7E20-4BF5-97EA-ECA7E2A5E0FE}" destId="{C8EDAD6C-29D9-4F8E-966F-18A5A401461A}" srcOrd="0" destOrd="0" presId="urn:microsoft.com/office/officeart/2018/5/layout/IconCircleLabelList"/>
    <dgm:cxn modelId="{D064E290-3AD3-4A80-ADA1-68D384B0B819}" type="presOf" srcId="{898BF0EB-B0B4-4341-BE52-3E4A97700A99}" destId="{9475F1C0-6CED-49B3-8880-E55D88B1D693}" srcOrd="0" destOrd="0" presId="urn:microsoft.com/office/officeart/2018/5/layout/IconCircleLabelList"/>
    <dgm:cxn modelId="{2CD0F3B4-DC49-4F27-94EF-EBDF1A328B89}" srcId="{EA360ACA-7E20-4BF5-97EA-ECA7E2A5E0FE}" destId="{898BF0EB-B0B4-4341-BE52-3E4A97700A99}" srcOrd="1" destOrd="0" parTransId="{80EC2595-FAFB-4106-8BC6-F07C2E894B01}" sibTransId="{3268DFDC-1D19-46B1-AFFA-1D085568FA89}"/>
    <dgm:cxn modelId="{899C1CCB-8125-4E34-87D9-F80274115C86}" srcId="{EA360ACA-7E20-4BF5-97EA-ECA7E2A5E0FE}" destId="{FCE4470A-9E32-4AD2-9A12-7B6E00F578EC}" srcOrd="0" destOrd="0" parTransId="{B1052148-3440-4388-8525-7551EBEFC471}" sibTransId="{2F92065C-9F10-4606-A025-74820DA27D25}"/>
    <dgm:cxn modelId="{6B2897F1-2071-402E-AB53-8244F5FC6E21}" type="presParOf" srcId="{C8EDAD6C-29D9-4F8E-966F-18A5A401461A}" destId="{0292AF61-1270-4861-B7B7-00070E474CC4}" srcOrd="0" destOrd="0" presId="urn:microsoft.com/office/officeart/2018/5/layout/IconCircleLabelList"/>
    <dgm:cxn modelId="{6165F10E-2784-452D-B9E3-F991C784CA6F}" type="presParOf" srcId="{0292AF61-1270-4861-B7B7-00070E474CC4}" destId="{5CBBC057-30B1-4FC2-8861-EC8ADEEA7F55}" srcOrd="0" destOrd="0" presId="urn:microsoft.com/office/officeart/2018/5/layout/IconCircleLabelList"/>
    <dgm:cxn modelId="{7419A82B-ECC6-4123-B8D2-A44B8D0258FC}" type="presParOf" srcId="{0292AF61-1270-4861-B7B7-00070E474CC4}" destId="{0A71D0C2-8AB8-4C6C-98D9-E6EAEA5C6379}" srcOrd="1" destOrd="0" presId="urn:microsoft.com/office/officeart/2018/5/layout/IconCircleLabelList"/>
    <dgm:cxn modelId="{0EBAE12A-677B-49F7-B793-34A9B419DE2C}" type="presParOf" srcId="{0292AF61-1270-4861-B7B7-00070E474CC4}" destId="{4DCF70CF-76E3-4124-99D9-C5CBF7C31806}" srcOrd="2" destOrd="0" presId="urn:microsoft.com/office/officeart/2018/5/layout/IconCircleLabelList"/>
    <dgm:cxn modelId="{337FE4C3-543F-4D2F-90E9-9854BA854C8D}" type="presParOf" srcId="{0292AF61-1270-4861-B7B7-00070E474CC4}" destId="{229F8688-BBCC-4EBC-925D-A16574E99A71}" srcOrd="3" destOrd="0" presId="urn:microsoft.com/office/officeart/2018/5/layout/IconCircleLabelList"/>
    <dgm:cxn modelId="{7C243D52-DD08-48FD-9D57-66265CFBCB7A}" type="presParOf" srcId="{C8EDAD6C-29D9-4F8E-966F-18A5A401461A}" destId="{F69F14A7-6FCA-49C6-BC19-517F191B2C35}" srcOrd="1" destOrd="0" presId="urn:microsoft.com/office/officeart/2018/5/layout/IconCircleLabelList"/>
    <dgm:cxn modelId="{049695B6-5D55-499E-9050-E323BE5B92F6}" type="presParOf" srcId="{C8EDAD6C-29D9-4F8E-966F-18A5A401461A}" destId="{19A79131-27C5-4848-B96D-DD55FBE51876}" srcOrd="2" destOrd="0" presId="urn:microsoft.com/office/officeart/2018/5/layout/IconCircleLabelList"/>
    <dgm:cxn modelId="{83FE6913-1E8E-4C4F-937C-0A7AF4304B28}" type="presParOf" srcId="{19A79131-27C5-4848-B96D-DD55FBE51876}" destId="{034AB042-F975-4090-8BBF-8FD0295BF930}" srcOrd="0" destOrd="0" presId="urn:microsoft.com/office/officeart/2018/5/layout/IconCircleLabelList"/>
    <dgm:cxn modelId="{8367EDE1-5FB0-43A0-B98C-47DA413C9320}" type="presParOf" srcId="{19A79131-27C5-4848-B96D-DD55FBE51876}" destId="{D9DD8E3F-8CB3-4A2E-9F40-D0D7B65D8F9E}" srcOrd="1" destOrd="0" presId="urn:microsoft.com/office/officeart/2018/5/layout/IconCircleLabelList"/>
    <dgm:cxn modelId="{DBEA513B-63D4-4A2A-B6B2-1C4E63F76FBF}" type="presParOf" srcId="{19A79131-27C5-4848-B96D-DD55FBE51876}" destId="{E2FBFC32-B807-406E-81C2-E12956A7BEB1}" srcOrd="2" destOrd="0" presId="urn:microsoft.com/office/officeart/2018/5/layout/IconCircleLabelList"/>
    <dgm:cxn modelId="{AFC21F78-AD06-438A-A4EA-1D72B929075C}" type="presParOf" srcId="{19A79131-27C5-4848-B96D-DD55FBE51876}" destId="{9475F1C0-6CED-49B3-8880-E55D88B1D69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DF627D2-97CF-4D7F-9636-C7AB348A939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15AFD10-FA89-405C-8898-D9833E374FA0}">
      <dgm:prSet/>
      <dgm:spPr/>
      <dgm:t>
        <a:bodyPr/>
        <a:lstStyle/>
        <a:p>
          <a:r>
            <a:rPr lang="es-ES" dirty="0" err="1"/>
            <a:t>NgModel</a:t>
          </a:r>
          <a:r>
            <a:rPr lang="es-ES" dirty="0"/>
            <a:t> (Formularios)</a:t>
          </a:r>
          <a:endParaRPr lang="en-US" dirty="0"/>
        </a:p>
      </dgm:t>
    </dgm:pt>
    <dgm:pt modelId="{024894F5-A6D3-4FCC-89BD-1080E4BB0538}" type="parTrans" cxnId="{62D196CF-9E1D-4DB4-80EF-A2B8769514F8}">
      <dgm:prSet/>
      <dgm:spPr/>
      <dgm:t>
        <a:bodyPr/>
        <a:lstStyle/>
        <a:p>
          <a:endParaRPr lang="en-US"/>
        </a:p>
      </dgm:t>
    </dgm:pt>
    <dgm:pt modelId="{B5733AA4-D946-4B43-96EA-3AF589162146}" type="sibTrans" cxnId="{62D196CF-9E1D-4DB4-80EF-A2B8769514F8}">
      <dgm:prSet/>
      <dgm:spPr/>
      <dgm:t>
        <a:bodyPr/>
        <a:lstStyle/>
        <a:p>
          <a:endParaRPr lang="en-US"/>
        </a:p>
      </dgm:t>
    </dgm:pt>
    <dgm:pt modelId="{94C6761A-7F0B-448A-A572-913690AC1A2A}">
      <dgm:prSet/>
      <dgm:spPr/>
      <dgm:t>
        <a:bodyPr/>
        <a:lstStyle/>
        <a:p>
          <a:r>
            <a:rPr lang="es-ES" dirty="0" err="1"/>
            <a:t>NgStyle</a:t>
          </a:r>
          <a:endParaRPr lang="en-US" dirty="0"/>
        </a:p>
      </dgm:t>
    </dgm:pt>
    <dgm:pt modelId="{661D44A8-6465-4C3C-A53E-7613E3792604}" type="parTrans" cxnId="{CC5F49AA-33F6-4D28-8643-70D08BC06300}">
      <dgm:prSet/>
      <dgm:spPr/>
      <dgm:t>
        <a:bodyPr/>
        <a:lstStyle/>
        <a:p>
          <a:endParaRPr lang="en-US"/>
        </a:p>
      </dgm:t>
    </dgm:pt>
    <dgm:pt modelId="{B129C8E0-9710-4A81-A697-509A2B9BC211}" type="sibTrans" cxnId="{CC5F49AA-33F6-4D28-8643-70D08BC06300}">
      <dgm:prSet/>
      <dgm:spPr/>
      <dgm:t>
        <a:bodyPr/>
        <a:lstStyle/>
        <a:p>
          <a:endParaRPr lang="en-US"/>
        </a:p>
      </dgm:t>
    </dgm:pt>
    <dgm:pt modelId="{B5FEBABC-8702-4A60-97B3-6318CB91B608}">
      <dgm:prSet/>
      <dgm:spPr/>
      <dgm:t>
        <a:bodyPr/>
        <a:lstStyle/>
        <a:p>
          <a:r>
            <a:rPr lang="es-ES"/>
            <a:t>NgClass</a:t>
          </a:r>
          <a:endParaRPr lang="en-US"/>
        </a:p>
      </dgm:t>
    </dgm:pt>
    <dgm:pt modelId="{1516811C-8827-4040-AE2C-11BB267BFF25}" type="parTrans" cxnId="{D942B36F-6124-4C36-8627-726196485F96}">
      <dgm:prSet/>
      <dgm:spPr/>
      <dgm:t>
        <a:bodyPr/>
        <a:lstStyle/>
        <a:p>
          <a:endParaRPr lang="en-US"/>
        </a:p>
      </dgm:t>
    </dgm:pt>
    <dgm:pt modelId="{E83F665D-483B-468D-88CB-8A9EE50CC1C5}" type="sibTrans" cxnId="{D942B36F-6124-4C36-8627-726196485F96}">
      <dgm:prSet/>
      <dgm:spPr/>
      <dgm:t>
        <a:bodyPr/>
        <a:lstStyle/>
        <a:p>
          <a:endParaRPr lang="en-US"/>
        </a:p>
      </dgm:t>
    </dgm:pt>
    <dgm:pt modelId="{3890D682-4E98-4A83-B4E6-D05D870ADC0A}">
      <dgm:prSet/>
      <dgm:spPr/>
      <dgm:t>
        <a:bodyPr/>
        <a:lstStyle/>
        <a:p>
          <a:r>
            <a:rPr lang="es-ES" dirty="0" err="1"/>
            <a:t>NgForm</a:t>
          </a:r>
          <a:r>
            <a:rPr lang="es-ES" dirty="0"/>
            <a:t> (Formularios)</a:t>
          </a:r>
          <a:endParaRPr lang="en-US" dirty="0"/>
        </a:p>
      </dgm:t>
    </dgm:pt>
    <dgm:pt modelId="{B7BEDECD-6B53-4D47-8FEF-59CFC135CFF8}" type="parTrans" cxnId="{4748E85A-22AA-475E-8DB9-DE46A98032A1}">
      <dgm:prSet/>
      <dgm:spPr/>
      <dgm:t>
        <a:bodyPr/>
        <a:lstStyle/>
        <a:p>
          <a:endParaRPr lang="en-US"/>
        </a:p>
      </dgm:t>
    </dgm:pt>
    <dgm:pt modelId="{7BB273EB-8536-4947-83D4-CEC880539F7B}" type="sibTrans" cxnId="{4748E85A-22AA-475E-8DB9-DE46A98032A1}">
      <dgm:prSet/>
      <dgm:spPr/>
      <dgm:t>
        <a:bodyPr/>
        <a:lstStyle/>
        <a:p>
          <a:endParaRPr lang="en-US"/>
        </a:p>
      </dgm:t>
    </dgm:pt>
    <dgm:pt modelId="{035478C6-652B-42E6-964D-A23F47CBBFA8}" type="pres">
      <dgm:prSet presAssocID="{8DF627D2-97CF-4D7F-9636-C7AB348A939C}" presName="linear" presStyleCnt="0">
        <dgm:presLayoutVars>
          <dgm:dir/>
          <dgm:animLvl val="lvl"/>
          <dgm:resizeHandles val="exact"/>
        </dgm:presLayoutVars>
      </dgm:prSet>
      <dgm:spPr/>
    </dgm:pt>
    <dgm:pt modelId="{D2A95988-6BFD-4D8B-A1AE-A440C470C31C}" type="pres">
      <dgm:prSet presAssocID="{94C6761A-7F0B-448A-A572-913690AC1A2A}" presName="parentLin" presStyleCnt="0"/>
      <dgm:spPr/>
    </dgm:pt>
    <dgm:pt modelId="{3C60AADC-62D1-4E66-AFC3-85243C62FE4F}" type="pres">
      <dgm:prSet presAssocID="{94C6761A-7F0B-448A-A572-913690AC1A2A}" presName="parentLeftMargin" presStyleLbl="node1" presStyleIdx="0" presStyleCnt="4"/>
      <dgm:spPr/>
    </dgm:pt>
    <dgm:pt modelId="{DF23F3AA-11B7-457D-A20B-AFBE9F7FA8E8}" type="pres">
      <dgm:prSet presAssocID="{94C6761A-7F0B-448A-A572-913690AC1A2A}" presName="parentText" presStyleLbl="node1" presStyleIdx="0" presStyleCnt="4">
        <dgm:presLayoutVars>
          <dgm:chMax val="0"/>
          <dgm:bulletEnabled val="1"/>
        </dgm:presLayoutVars>
      </dgm:prSet>
      <dgm:spPr/>
    </dgm:pt>
    <dgm:pt modelId="{A309D47E-E5A2-42DE-A9D4-1EFB69853D12}" type="pres">
      <dgm:prSet presAssocID="{94C6761A-7F0B-448A-A572-913690AC1A2A}" presName="negativeSpace" presStyleCnt="0"/>
      <dgm:spPr/>
    </dgm:pt>
    <dgm:pt modelId="{D297429E-F79A-4F58-B65A-9D154394E2A5}" type="pres">
      <dgm:prSet presAssocID="{94C6761A-7F0B-448A-A572-913690AC1A2A}" presName="childText" presStyleLbl="conFgAcc1" presStyleIdx="0" presStyleCnt="4">
        <dgm:presLayoutVars>
          <dgm:bulletEnabled val="1"/>
        </dgm:presLayoutVars>
      </dgm:prSet>
      <dgm:spPr/>
    </dgm:pt>
    <dgm:pt modelId="{9B4860AE-CA44-4393-8356-248F2492D8A4}" type="pres">
      <dgm:prSet presAssocID="{B129C8E0-9710-4A81-A697-509A2B9BC211}" presName="spaceBetweenRectangles" presStyleCnt="0"/>
      <dgm:spPr/>
    </dgm:pt>
    <dgm:pt modelId="{48FDD4D4-BA85-46DB-A5F0-C6E98B09A172}" type="pres">
      <dgm:prSet presAssocID="{B5FEBABC-8702-4A60-97B3-6318CB91B608}" presName="parentLin" presStyleCnt="0"/>
      <dgm:spPr/>
    </dgm:pt>
    <dgm:pt modelId="{0650DDA1-A34F-411C-A19A-079D484A085C}" type="pres">
      <dgm:prSet presAssocID="{B5FEBABC-8702-4A60-97B3-6318CB91B608}" presName="parentLeftMargin" presStyleLbl="node1" presStyleIdx="0" presStyleCnt="4"/>
      <dgm:spPr/>
    </dgm:pt>
    <dgm:pt modelId="{C1218B17-7CD3-47D7-A090-405B99EF2D55}" type="pres">
      <dgm:prSet presAssocID="{B5FEBABC-8702-4A60-97B3-6318CB91B608}" presName="parentText" presStyleLbl="node1" presStyleIdx="1" presStyleCnt="4">
        <dgm:presLayoutVars>
          <dgm:chMax val="0"/>
          <dgm:bulletEnabled val="1"/>
        </dgm:presLayoutVars>
      </dgm:prSet>
      <dgm:spPr/>
    </dgm:pt>
    <dgm:pt modelId="{45B46B17-2D5F-47A3-8052-61CB01203469}" type="pres">
      <dgm:prSet presAssocID="{B5FEBABC-8702-4A60-97B3-6318CB91B608}" presName="negativeSpace" presStyleCnt="0"/>
      <dgm:spPr/>
    </dgm:pt>
    <dgm:pt modelId="{FB65009D-1EC5-4538-B351-90D9A7381087}" type="pres">
      <dgm:prSet presAssocID="{B5FEBABC-8702-4A60-97B3-6318CB91B608}" presName="childText" presStyleLbl="conFgAcc1" presStyleIdx="1" presStyleCnt="4">
        <dgm:presLayoutVars>
          <dgm:bulletEnabled val="1"/>
        </dgm:presLayoutVars>
      </dgm:prSet>
      <dgm:spPr/>
    </dgm:pt>
    <dgm:pt modelId="{780C4337-7C91-4ABF-B648-9AD00079071D}" type="pres">
      <dgm:prSet presAssocID="{E83F665D-483B-468D-88CB-8A9EE50CC1C5}" presName="spaceBetweenRectangles" presStyleCnt="0"/>
      <dgm:spPr/>
    </dgm:pt>
    <dgm:pt modelId="{5F16F27D-4BAB-4062-894F-B96334869B76}" type="pres">
      <dgm:prSet presAssocID="{415AFD10-FA89-405C-8898-D9833E374FA0}" presName="parentLin" presStyleCnt="0"/>
      <dgm:spPr/>
    </dgm:pt>
    <dgm:pt modelId="{64B6D6CD-EDD9-4A8E-997F-5B6BC463D195}" type="pres">
      <dgm:prSet presAssocID="{415AFD10-FA89-405C-8898-D9833E374FA0}" presName="parentLeftMargin" presStyleLbl="node1" presStyleIdx="1" presStyleCnt="4"/>
      <dgm:spPr/>
    </dgm:pt>
    <dgm:pt modelId="{B44AA2D2-1DB7-4DEF-B3B2-7D84A9CFBCFF}" type="pres">
      <dgm:prSet presAssocID="{415AFD10-FA89-405C-8898-D9833E374FA0}" presName="parentText" presStyleLbl="node1" presStyleIdx="2" presStyleCnt="4">
        <dgm:presLayoutVars>
          <dgm:chMax val="0"/>
          <dgm:bulletEnabled val="1"/>
        </dgm:presLayoutVars>
      </dgm:prSet>
      <dgm:spPr/>
    </dgm:pt>
    <dgm:pt modelId="{404CCA1C-1D0C-4FA6-B5A0-03EB7AE69304}" type="pres">
      <dgm:prSet presAssocID="{415AFD10-FA89-405C-8898-D9833E374FA0}" presName="negativeSpace" presStyleCnt="0"/>
      <dgm:spPr/>
    </dgm:pt>
    <dgm:pt modelId="{5DAE4239-F3D5-4355-BCE0-CA85F1DF827D}" type="pres">
      <dgm:prSet presAssocID="{415AFD10-FA89-405C-8898-D9833E374FA0}" presName="childText" presStyleLbl="conFgAcc1" presStyleIdx="2" presStyleCnt="4">
        <dgm:presLayoutVars>
          <dgm:bulletEnabled val="1"/>
        </dgm:presLayoutVars>
      </dgm:prSet>
      <dgm:spPr/>
    </dgm:pt>
    <dgm:pt modelId="{37208AD8-1D5F-45AD-9297-CF17845C8DCF}" type="pres">
      <dgm:prSet presAssocID="{B5733AA4-D946-4B43-96EA-3AF589162146}" presName="spaceBetweenRectangles" presStyleCnt="0"/>
      <dgm:spPr/>
    </dgm:pt>
    <dgm:pt modelId="{32E61FF4-EF72-446C-8587-F2A55FCC4CC8}" type="pres">
      <dgm:prSet presAssocID="{3890D682-4E98-4A83-B4E6-D05D870ADC0A}" presName="parentLin" presStyleCnt="0"/>
      <dgm:spPr/>
    </dgm:pt>
    <dgm:pt modelId="{6593FA73-8BE8-4C9F-A12B-63C662327151}" type="pres">
      <dgm:prSet presAssocID="{3890D682-4E98-4A83-B4E6-D05D870ADC0A}" presName="parentLeftMargin" presStyleLbl="node1" presStyleIdx="2" presStyleCnt="4"/>
      <dgm:spPr/>
    </dgm:pt>
    <dgm:pt modelId="{805C893C-811D-4BC6-8062-5525CF9E501E}" type="pres">
      <dgm:prSet presAssocID="{3890D682-4E98-4A83-B4E6-D05D870ADC0A}" presName="parentText" presStyleLbl="node1" presStyleIdx="3" presStyleCnt="4">
        <dgm:presLayoutVars>
          <dgm:chMax val="0"/>
          <dgm:bulletEnabled val="1"/>
        </dgm:presLayoutVars>
      </dgm:prSet>
      <dgm:spPr/>
    </dgm:pt>
    <dgm:pt modelId="{6923703B-B9C8-4B45-8051-F0DFAC3F1EF8}" type="pres">
      <dgm:prSet presAssocID="{3890D682-4E98-4A83-B4E6-D05D870ADC0A}" presName="negativeSpace" presStyleCnt="0"/>
      <dgm:spPr/>
    </dgm:pt>
    <dgm:pt modelId="{73E6D47D-399E-4D52-9F5F-AFC91A336420}" type="pres">
      <dgm:prSet presAssocID="{3890D682-4E98-4A83-B4E6-D05D870ADC0A}" presName="childText" presStyleLbl="conFgAcc1" presStyleIdx="3" presStyleCnt="4">
        <dgm:presLayoutVars>
          <dgm:bulletEnabled val="1"/>
        </dgm:presLayoutVars>
      </dgm:prSet>
      <dgm:spPr/>
    </dgm:pt>
  </dgm:ptLst>
  <dgm:cxnLst>
    <dgm:cxn modelId="{16723340-FDEE-4F37-A83F-ECA850365290}" type="presOf" srcId="{B5FEBABC-8702-4A60-97B3-6318CB91B608}" destId="{0650DDA1-A34F-411C-A19A-079D484A085C}" srcOrd="0" destOrd="0" presId="urn:microsoft.com/office/officeart/2005/8/layout/list1"/>
    <dgm:cxn modelId="{D942B36F-6124-4C36-8627-726196485F96}" srcId="{8DF627D2-97CF-4D7F-9636-C7AB348A939C}" destId="{B5FEBABC-8702-4A60-97B3-6318CB91B608}" srcOrd="1" destOrd="0" parTransId="{1516811C-8827-4040-AE2C-11BB267BFF25}" sibTransId="{E83F665D-483B-468D-88CB-8A9EE50CC1C5}"/>
    <dgm:cxn modelId="{D5BF4F58-4D5A-43E2-A3F1-9513B912C9FE}" type="presOf" srcId="{3890D682-4E98-4A83-B4E6-D05D870ADC0A}" destId="{6593FA73-8BE8-4C9F-A12B-63C662327151}" srcOrd="0" destOrd="0" presId="urn:microsoft.com/office/officeart/2005/8/layout/list1"/>
    <dgm:cxn modelId="{4748E85A-22AA-475E-8DB9-DE46A98032A1}" srcId="{8DF627D2-97CF-4D7F-9636-C7AB348A939C}" destId="{3890D682-4E98-4A83-B4E6-D05D870ADC0A}" srcOrd="3" destOrd="0" parTransId="{B7BEDECD-6B53-4D47-8FEF-59CFC135CFF8}" sibTransId="{7BB273EB-8536-4947-83D4-CEC880539F7B}"/>
    <dgm:cxn modelId="{4B5E3099-4DE8-43FD-A1A0-277E32DA7502}" type="presOf" srcId="{94C6761A-7F0B-448A-A572-913690AC1A2A}" destId="{DF23F3AA-11B7-457D-A20B-AFBE9F7FA8E8}" srcOrd="1" destOrd="0" presId="urn:microsoft.com/office/officeart/2005/8/layout/list1"/>
    <dgm:cxn modelId="{F7BEE39D-0D34-4CFD-95D4-D2639F480C35}" type="presOf" srcId="{B5FEBABC-8702-4A60-97B3-6318CB91B608}" destId="{C1218B17-7CD3-47D7-A090-405B99EF2D55}" srcOrd="1" destOrd="0" presId="urn:microsoft.com/office/officeart/2005/8/layout/list1"/>
    <dgm:cxn modelId="{981437A4-B4AC-4E9A-A7A4-AFADBD6C6230}" type="presOf" srcId="{8DF627D2-97CF-4D7F-9636-C7AB348A939C}" destId="{035478C6-652B-42E6-964D-A23F47CBBFA8}" srcOrd="0" destOrd="0" presId="urn:microsoft.com/office/officeart/2005/8/layout/list1"/>
    <dgm:cxn modelId="{CC5F49AA-33F6-4D28-8643-70D08BC06300}" srcId="{8DF627D2-97CF-4D7F-9636-C7AB348A939C}" destId="{94C6761A-7F0B-448A-A572-913690AC1A2A}" srcOrd="0" destOrd="0" parTransId="{661D44A8-6465-4C3C-A53E-7613E3792604}" sibTransId="{B129C8E0-9710-4A81-A697-509A2B9BC211}"/>
    <dgm:cxn modelId="{A025EABF-197F-469A-BA5A-02DDFA7B4C52}" type="presOf" srcId="{94C6761A-7F0B-448A-A572-913690AC1A2A}" destId="{3C60AADC-62D1-4E66-AFC3-85243C62FE4F}" srcOrd="0" destOrd="0" presId="urn:microsoft.com/office/officeart/2005/8/layout/list1"/>
    <dgm:cxn modelId="{62D196CF-9E1D-4DB4-80EF-A2B8769514F8}" srcId="{8DF627D2-97CF-4D7F-9636-C7AB348A939C}" destId="{415AFD10-FA89-405C-8898-D9833E374FA0}" srcOrd="2" destOrd="0" parTransId="{024894F5-A6D3-4FCC-89BD-1080E4BB0538}" sibTransId="{B5733AA4-D946-4B43-96EA-3AF589162146}"/>
    <dgm:cxn modelId="{F00136DE-3F05-49FD-9208-EB05CE3CF1AA}" type="presOf" srcId="{415AFD10-FA89-405C-8898-D9833E374FA0}" destId="{64B6D6CD-EDD9-4A8E-997F-5B6BC463D195}" srcOrd="0" destOrd="0" presId="urn:microsoft.com/office/officeart/2005/8/layout/list1"/>
    <dgm:cxn modelId="{B79047F3-1B1D-4897-ADEF-2051595E8F87}" type="presOf" srcId="{3890D682-4E98-4A83-B4E6-D05D870ADC0A}" destId="{805C893C-811D-4BC6-8062-5525CF9E501E}" srcOrd="1" destOrd="0" presId="urn:microsoft.com/office/officeart/2005/8/layout/list1"/>
    <dgm:cxn modelId="{983AD4FE-959C-4D4B-B1B4-6CF16A72BA50}" type="presOf" srcId="{415AFD10-FA89-405C-8898-D9833E374FA0}" destId="{B44AA2D2-1DB7-4DEF-B3B2-7D84A9CFBCFF}" srcOrd="1" destOrd="0" presId="urn:microsoft.com/office/officeart/2005/8/layout/list1"/>
    <dgm:cxn modelId="{AEB32D41-3637-4740-9DDF-FF8A263E2335}" type="presParOf" srcId="{035478C6-652B-42E6-964D-A23F47CBBFA8}" destId="{D2A95988-6BFD-4D8B-A1AE-A440C470C31C}" srcOrd="0" destOrd="0" presId="urn:microsoft.com/office/officeart/2005/8/layout/list1"/>
    <dgm:cxn modelId="{6ACB8818-4C60-4A64-9B7E-AB2DB1CF7CE3}" type="presParOf" srcId="{D2A95988-6BFD-4D8B-A1AE-A440C470C31C}" destId="{3C60AADC-62D1-4E66-AFC3-85243C62FE4F}" srcOrd="0" destOrd="0" presId="urn:microsoft.com/office/officeart/2005/8/layout/list1"/>
    <dgm:cxn modelId="{FDB547FC-5DC3-4963-9A1F-8966B5B9DF24}" type="presParOf" srcId="{D2A95988-6BFD-4D8B-A1AE-A440C470C31C}" destId="{DF23F3AA-11B7-457D-A20B-AFBE9F7FA8E8}" srcOrd="1" destOrd="0" presId="urn:microsoft.com/office/officeart/2005/8/layout/list1"/>
    <dgm:cxn modelId="{14465095-F9FF-463B-8D54-1944E309B006}" type="presParOf" srcId="{035478C6-652B-42E6-964D-A23F47CBBFA8}" destId="{A309D47E-E5A2-42DE-A9D4-1EFB69853D12}" srcOrd="1" destOrd="0" presId="urn:microsoft.com/office/officeart/2005/8/layout/list1"/>
    <dgm:cxn modelId="{9A9129B9-BBD5-422B-82BF-3D77376AF1AD}" type="presParOf" srcId="{035478C6-652B-42E6-964D-A23F47CBBFA8}" destId="{D297429E-F79A-4F58-B65A-9D154394E2A5}" srcOrd="2" destOrd="0" presId="urn:microsoft.com/office/officeart/2005/8/layout/list1"/>
    <dgm:cxn modelId="{D68E5E14-C3E4-4DFB-A403-66717EFCAB26}" type="presParOf" srcId="{035478C6-652B-42E6-964D-A23F47CBBFA8}" destId="{9B4860AE-CA44-4393-8356-248F2492D8A4}" srcOrd="3" destOrd="0" presId="urn:microsoft.com/office/officeart/2005/8/layout/list1"/>
    <dgm:cxn modelId="{32376619-EDB1-4E78-9405-C7CB55EF4EE0}" type="presParOf" srcId="{035478C6-652B-42E6-964D-A23F47CBBFA8}" destId="{48FDD4D4-BA85-46DB-A5F0-C6E98B09A172}" srcOrd="4" destOrd="0" presId="urn:microsoft.com/office/officeart/2005/8/layout/list1"/>
    <dgm:cxn modelId="{FD8E4181-53E6-4228-BF6D-82E4568C5384}" type="presParOf" srcId="{48FDD4D4-BA85-46DB-A5F0-C6E98B09A172}" destId="{0650DDA1-A34F-411C-A19A-079D484A085C}" srcOrd="0" destOrd="0" presId="urn:microsoft.com/office/officeart/2005/8/layout/list1"/>
    <dgm:cxn modelId="{F5C9E2AC-F3AF-4757-8849-24837FD249A5}" type="presParOf" srcId="{48FDD4D4-BA85-46DB-A5F0-C6E98B09A172}" destId="{C1218B17-7CD3-47D7-A090-405B99EF2D55}" srcOrd="1" destOrd="0" presId="urn:microsoft.com/office/officeart/2005/8/layout/list1"/>
    <dgm:cxn modelId="{60AC1667-B909-41E4-B43B-7CF3B48571F8}" type="presParOf" srcId="{035478C6-652B-42E6-964D-A23F47CBBFA8}" destId="{45B46B17-2D5F-47A3-8052-61CB01203469}" srcOrd="5" destOrd="0" presId="urn:microsoft.com/office/officeart/2005/8/layout/list1"/>
    <dgm:cxn modelId="{22CF5C1B-06CB-41D3-B2E4-0E16731851B7}" type="presParOf" srcId="{035478C6-652B-42E6-964D-A23F47CBBFA8}" destId="{FB65009D-1EC5-4538-B351-90D9A7381087}" srcOrd="6" destOrd="0" presId="urn:microsoft.com/office/officeart/2005/8/layout/list1"/>
    <dgm:cxn modelId="{4C4E9A98-8CD8-4291-89C0-B5A2C14961F3}" type="presParOf" srcId="{035478C6-652B-42E6-964D-A23F47CBBFA8}" destId="{780C4337-7C91-4ABF-B648-9AD00079071D}" srcOrd="7" destOrd="0" presId="urn:microsoft.com/office/officeart/2005/8/layout/list1"/>
    <dgm:cxn modelId="{E227D647-617D-4027-96E6-981C8B515DDA}" type="presParOf" srcId="{035478C6-652B-42E6-964D-A23F47CBBFA8}" destId="{5F16F27D-4BAB-4062-894F-B96334869B76}" srcOrd="8" destOrd="0" presId="urn:microsoft.com/office/officeart/2005/8/layout/list1"/>
    <dgm:cxn modelId="{D9C14CF1-C395-4C31-A272-FD91DAFE554A}" type="presParOf" srcId="{5F16F27D-4BAB-4062-894F-B96334869B76}" destId="{64B6D6CD-EDD9-4A8E-997F-5B6BC463D195}" srcOrd="0" destOrd="0" presId="urn:microsoft.com/office/officeart/2005/8/layout/list1"/>
    <dgm:cxn modelId="{2EE44419-E83C-4B0F-B24B-CC4FC8C94344}" type="presParOf" srcId="{5F16F27D-4BAB-4062-894F-B96334869B76}" destId="{B44AA2D2-1DB7-4DEF-B3B2-7D84A9CFBCFF}" srcOrd="1" destOrd="0" presId="urn:microsoft.com/office/officeart/2005/8/layout/list1"/>
    <dgm:cxn modelId="{901B0C1C-BE6E-490E-9DC7-B8FDB121E433}" type="presParOf" srcId="{035478C6-652B-42E6-964D-A23F47CBBFA8}" destId="{404CCA1C-1D0C-4FA6-B5A0-03EB7AE69304}" srcOrd="9" destOrd="0" presId="urn:microsoft.com/office/officeart/2005/8/layout/list1"/>
    <dgm:cxn modelId="{734FBEF6-BEAE-4EE8-B737-B0BAEEB57667}" type="presParOf" srcId="{035478C6-652B-42E6-964D-A23F47CBBFA8}" destId="{5DAE4239-F3D5-4355-BCE0-CA85F1DF827D}" srcOrd="10" destOrd="0" presId="urn:microsoft.com/office/officeart/2005/8/layout/list1"/>
    <dgm:cxn modelId="{3EEC3BBA-8A9A-4EE8-BD6B-2C596FB74FA0}" type="presParOf" srcId="{035478C6-652B-42E6-964D-A23F47CBBFA8}" destId="{37208AD8-1D5F-45AD-9297-CF17845C8DCF}" srcOrd="11" destOrd="0" presId="urn:microsoft.com/office/officeart/2005/8/layout/list1"/>
    <dgm:cxn modelId="{1348384E-910B-498C-B157-FF4A4CCF4966}" type="presParOf" srcId="{035478C6-652B-42E6-964D-A23F47CBBFA8}" destId="{32E61FF4-EF72-446C-8587-F2A55FCC4CC8}" srcOrd="12" destOrd="0" presId="urn:microsoft.com/office/officeart/2005/8/layout/list1"/>
    <dgm:cxn modelId="{B55DC5A0-0E5A-442C-8B30-90662CD14BEE}" type="presParOf" srcId="{32E61FF4-EF72-446C-8587-F2A55FCC4CC8}" destId="{6593FA73-8BE8-4C9F-A12B-63C662327151}" srcOrd="0" destOrd="0" presId="urn:microsoft.com/office/officeart/2005/8/layout/list1"/>
    <dgm:cxn modelId="{F8C56A4A-9EC4-41C7-BBAE-8EE66B5CD667}" type="presParOf" srcId="{32E61FF4-EF72-446C-8587-F2A55FCC4CC8}" destId="{805C893C-811D-4BC6-8062-5525CF9E501E}" srcOrd="1" destOrd="0" presId="urn:microsoft.com/office/officeart/2005/8/layout/list1"/>
    <dgm:cxn modelId="{9D94432D-025A-4E56-B2D0-721B8A8D5FF2}" type="presParOf" srcId="{035478C6-652B-42E6-964D-A23F47CBBFA8}" destId="{6923703B-B9C8-4B45-8051-F0DFAC3F1EF8}" srcOrd="13" destOrd="0" presId="urn:microsoft.com/office/officeart/2005/8/layout/list1"/>
    <dgm:cxn modelId="{229AEE2B-B138-432A-B6C1-D3169546D7BA}" type="presParOf" srcId="{035478C6-652B-42E6-964D-A23F47CBBFA8}" destId="{73E6D47D-399E-4D52-9F5F-AFC91A33642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BFBE8F-CD65-4E64-ACEF-577E5F73864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4A31186-F267-4AFC-A16A-286AFF58A7C9}">
      <dgm:prSet/>
      <dgm:spPr/>
      <dgm:t>
        <a:bodyPr/>
        <a:lstStyle/>
        <a:p>
          <a:r>
            <a:rPr lang="es-ES"/>
            <a:t>get(url, options)</a:t>
          </a:r>
          <a:endParaRPr lang="en-US"/>
        </a:p>
      </dgm:t>
    </dgm:pt>
    <dgm:pt modelId="{AF86C154-B363-4E3B-B5B3-4862C35EC377}" type="parTrans" cxnId="{D757CFD3-4364-439C-B4D1-4A522FA5F8FB}">
      <dgm:prSet/>
      <dgm:spPr/>
      <dgm:t>
        <a:bodyPr/>
        <a:lstStyle/>
        <a:p>
          <a:endParaRPr lang="en-US"/>
        </a:p>
      </dgm:t>
    </dgm:pt>
    <dgm:pt modelId="{A8A3F7B7-67B4-45B6-8B71-E517AD46A77C}" type="sibTrans" cxnId="{D757CFD3-4364-439C-B4D1-4A522FA5F8FB}">
      <dgm:prSet/>
      <dgm:spPr/>
      <dgm:t>
        <a:bodyPr/>
        <a:lstStyle/>
        <a:p>
          <a:endParaRPr lang="en-US"/>
        </a:p>
      </dgm:t>
    </dgm:pt>
    <dgm:pt modelId="{3BDE4072-11B3-48D0-8942-5A29D13EFE27}">
      <dgm:prSet/>
      <dgm:spPr/>
      <dgm:t>
        <a:bodyPr/>
        <a:lstStyle/>
        <a:p>
          <a:r>
            <a:rPr lang="es-ES"/>
            <a:t>post(url, body, options)</a:t>
          </a:r>
          <a:endParaRPr lang="en-US"/>
        </a:p>
      </dgm:t>
    </dgm:pt>
    <dgm:pt modelId="{13B83382-070A-4836-86AF-C0FB9F4DD6F0}" type="parTrans" cxnId="{358BA64B-1029-4FCF-B8F6-DD6D348F80D8}">
      <dgm:prSet/>
      <dgm:spPr/>
      <dgm:t>
        <a:bodyPr/>
        <a:lstStyle/>
        <a:p>
          <a:endParaRPr lang="en-US"/>
        </a:p>
      </dgm:t>
    </dgm:pt>
    <dgm:pt modelId="{083E93C5-4DFE-431E-8B5A-3E14F493B898}" type="sibTrans" cxnId="{358BA64B-1029-4FCF-B8F6-DD6D348F80D8}">
      <dgm:prSet/>
      <dgm:spPr/>
      <dgm:t>
        <a:bodyPr/>
        <a:lstStyle/>
        <a:p>
          <a:endParaRPr lang="en-US"/>
        </a:p>
      </dgm:t>
    </dgm:pt>
    <dgm:pt modelId="{7770D098-BA87-4264-B14F-9DB5F474FD8F}">
      <dgm:prSet/>
      <dgm:spPr/>
      <dgm:t>
        <a:bodyPr/>
        <a:lstStyle/>
        <a:p>
          <a:r>
            <a:rPr lang="es-ES"/>
            <a:t>put/patch(url, body, options)</a:t>
          </a:r>
          <a:endParaRPr lang="en-US"/>
        </a:p>
      </dgm:t>
    </dgm:pt>
    <dgm:pt modelId="{9ABE04AD-F48B-45EA-80AC-3614202D4297}" type="parTrans" cxnId="{A04837CB-9455-430F-903B-3A6428A68037}">
      <dgm:prSet/>
      <dgm:spPr/>
      <dgm:t>
        <a:bodyPr/>
        <a:lstStyle/>
        <a:p>
          <a:endParaRPr lang="en-US"/>
        </a:p>
      </dgm:t>
    </dgm:pt>
    <dgm:pt modelId="{5EFAB740-E442-4A1E-AD1B-DD8AC1535E58}" type="sibTrans" cxnId="{A04837CB-9455-430F-903B-3A6428A68037}">
      <dgm:prSet/>
      <dgm:spPr/>
      <dgm:t>
        <a:bodyPr/>
        <a:lstStyle/>
        <a:p>
          <a:endParaRPr lang="en-US"/>
        </a:p>
      </dgm:t>
    </dgm:pt>
    <dgm:pt modelId="{DBF579C8-46DB-44AC-BD2B-AE855E96910B}">
      <dgm:prSet/>
      <dgm:spPr/>
      <dgm:t>
        <a:bodyPr/>
        <a:lstStyle/>
        <a:p>
          <a:r>
            <a:rPr lang="es-ES"/>
            <a:t>delete(url, options)</a:t>
          </a:r>
          <a:endParaRPr lang="en-US"/>
        </a:p>
      </dgm:t>
    </dgm:pt>
    <dgm:pt modelId="{B9DCE670-66E2-45A3-B7E8-3610652A4C60}" type="parTrans" cxnId="{7B17C3ED-921C-4FDE-8B43-FEE7606C9C4B}">
      <dgm:prSet/>
      <dgm:spPr/>
      <dgm:t>
        <a:bodyPr/>
        <a:lstStyle/>
        <a:p>
          <a:endParaRPr lang="en-US"/>
        </a:p>
      </dgm:t>
    </dgm:pt>
    <dgm:pt modelId="{869B77B6-F98B-4A5B-8DE1-353DD06FD2C8}" type="sibTrans" cxnId="{7B17C3ED-921C-4FDE-8B43-FEE7606C9C4B}">
      <dgm:prSet/>
      <dgm:spPr/>
      <dgm:t>
        <a:bodyPr/>
        <a:lstStyle/>
        <a:p>
          <a:endParaRPr lang="en-US"/>
        </a:p>
      </dgm:t>
    </dgm:pt>
    <dgm:pt modelId="{16E5D5A5-0F2E-4A4E-A368-5C7ABEA97601}">
      <dgm:prSet/>
      <dgm:spPr/>
      <dgm:t>
        <a:bodyPr/>
        <a:lstStyle/>
        <a:p>
          <a:r>
            <a:rPr lang="es-ES"/>
            <a:t>request(HttpRequest)</a:t>
          </a:r>
          <a:endParaRPr lang="en-US"/>
        </a:p>
      </dgm:t>
    </dgm:pt>
    <dgm:pt modelId="{10679436-B4A2-4F61-9BA6-20CB5307184A}" type="parTrans" cxnId="{A90BEB69-E2FB-42C3-B5ED-7FA2F02EBCEE}">
      <dgm:prSet/>
      <dgm:spPr/>
      <dgm:t>
        <a:bodyPr/>
        <a:lstStyle/>
        <a:p>
          <a:endParaRPr lang="en-US"/>
        </a:p>
      </dgm:t>
    </dgm:pt>
    <dgm:pt modelId="{2B3B74C2-1932-4CE9-BEAC-8B2FD69AA962}" type="sibTrans" cxnId="{A90BEB69-E2FB-42C3-B5ED-7FA2F02EBCEE}">
      <dgm:prSet/>
      <dgm:spPr/>
      <dgm:t>
        <a:bodyPr/>
        <a:lstStyle/>
        <a:p>
          <a:endParaRPr lang="en-US"/>
        </a:p>
      </dgm:t>
    </dgm:pt>
    <dgm:pt modelId="{668F8446-E3EF-428F-A5E3-1B9FB14D83AF}">
      <dgm:prSet/>
      <dgm:spPr/>
      <dgm:t>
        <a:bodyPr/>
        <a:lstStyle/>
        <a:p>
          <a:r>
            <a:rPr lang="es-ES"/>
            <a:t>jsonp()</a:t>
          </a:r>
          <a:endParaRPr lang="en-US"/>
        </a:p>
      </dgm:t>
    </dgm:pt>
    <dgm:pt modelId="{947395EB-CB37-4489-8BE8-7334564318BF}" type="parTrans" cxnId="{C9998486-19E7-4625-A13F-8509E591F79D}">
      <dgm:prSet/>
      <dgm:spPr/>
      <dgm:t>
        <a:bodyPr/>
        <a:lstStyle/>
        <a:p>
          <a:endParaRPr lang="en-US"/>
        </a:p>
      </dgm:t>
    </dgm:pt>
    <dgm:pt modelId="{7B38BB75-476D-4138-80B7-01899BB6E687}" type="sibTrans" cxnId="{C9998486-19E7-4625-A13F-8509E591F79D}">
      <dgm:prSet/>
      <dgm:spPr/>
      <dgm:t>
        <a:bodyPr/>
        <a:lstStyle/>
        <a:p>
          <a:endParaRPr lang="en-US"/>
        </a:p>
      </dgm:t>
    </dgm:pt>
    <dgm:pt modelId="{5AD02DC8-9E13-49B4-8D05-ACDA1DCE70F1}">
      <dgm:prSet/>
      <dgm:spPr/>
      <dgm:t>
        <a:bodyPr/>
        <a:lstStyle/>
        <a:p>
          <a:r>
            <a:rPr lang="es-ES"/>
            <a:t>head()</a:t>
          </a:r>
          <a:endParaRPr lang="en-US"/>
        </a:p>
      </dgm:t>
    </dgm:pt>
    <dgm:pt modelId="{550C4FF7-1A35-4EEF-97AD-C3AB4B472C71}" type="parTrans" cxnId="{252774CF-D89B-412B-914A-990632B493C6}">
      <dgm:prSet/>
      <dgm:spPr/>
      <dgm:t>
        <a:bodyPr/>
        <a:lstStyle/>
        <a:p>
          <a:endParaRPr lang="en-US"/>
        </a:p>
      </dgm:t>
    </dgm:pt>
    <dgm:pt modelId="{E2B74197-DFCF-480F-8254-A27B322E7C70}" type="sibTrans" cxnId="{252774CF-D89B-412B-914A-990632B493C6}">
      <dgm:prSet/>
      <dgm:spPr/>
      <dgm:t>
        <a:bodyPr/>
        <a:lstStyle/>
        <a:p>
          <a:endParaRPr lang="en-US"/>
        </a:p>
      </dgm:t>
    </dgm:pt>
    <dgm:pt modelId="{103A97C1-D4E3-489A-AE2A-913D5E2C51BA}">
      <dgm:prSet/>
      <dgm:spPr/>
      <dgm:t>
        <a:bodyPr/>
        <a:lstStyle/>
        <a:p>
          <a:r>
            <a:rPr lang="es-ES"/>
            <a:t>options()</a:t>
          </a:r>
          <a:endParaRPr lang="en-US"/>
        </a:p>
      </dgm:t>
    </dgm:pt>
    <dgm:pt modelId="{14056D5D-3AD6-4E53-A5BF-5F80D54EEE4F}" type="parTrans" cxnId="{8C76D9A6-F984-4EBD-9070-2095EEE71683}">
      <dgm:prSet/>
      <dgm:spPr/>
      <dgm:t>
        <a:bodyPr/>
        <a:lstStyle/>
        <a:p>
          <a:endParaRPr lang="en-US"/>
        </a:p>
      </dgm:t>
    </dgm:pt>
    <dgm:pt modelId="{5491CD56-5F18-48DF-BD00-DBDB6703B31A}" type="sibTrans" cxnId="{8C76D9A6-F984-4EBD-9070-2095EEE71683}">
      <dgm:prSet/>
      <dgm:spPr/>
      <dgm:t>
        <a:bodyPr/>
        <a:lstStyle/>
        <a:p>
          <a:endParaRPr lang="en-US"/>
        </a:p>
      </dgm:t>
    </dgm:pt>
    <dgm:pt modelId="{3F58A422-44E5-4C6C-BAA3-95C0DD4D6596}" type="pres">
      <dgm:prSet presAssocID="{F8BFBE8F-CD65-4E64-ACEF-577E5F73864B}" presName="vert0" presStyleCnt="0">
        <dgm:presLayoutVars>
          <dgm:dir/>
          <dgm:animOne val="branch"/>
          <dgm:animLvl val="lvl"/>
        </dgm:presLayoutVars>
      </dgm:prSet>
      <dgm:spPr/>
    </dgm:pt>
    <dgm:pt modelId="{2B129CCE-D1E9-4365-972E-E4339B7542D4}" type="pres">
      <dgm:prSet presAssocID="{D4A31186-F267-4AFC-A16A-286AFF58A7C9}" presName="thickLine" presStyleLbl="alignNode1" presStyleIdx="0" presStyleCnt="8"/>
      <dgm:spPr/>
    </dgm:pt>
    <dgm:pt modelId="{937D5C8A-67C8-4D60-83A2-DA3F578EAC22}" type="pres">
      <dgm:prSet presAssocID="{D4A31186-F267-4AFC-A16A-286AFF58A7C9}" presName="horz1" presStyleCnt="0"/>
      <dgm:spPr/>
    </dgm:pt>
    <dgm:pt modelId="{2EB9B9A0-E26C-4684-A248-A14A9EF91E3D}" type="pres">
      <dgm:prSet presAssocID="{D4A31186-F267-4AFC-A16A-286AFF58A7C9}" presName="tx1" presStyleLbl="revTx" presStyleIdx="0" presStyleCnt="8"/>
      <dgm:spPr/>
    </dgm:pt>
    <dgm:pt modelId="{E1092229-AD8C-4C5C-9E88-12FCB15A4027}" type="pres">
      <dgm:prSet presAssocID="{D4A31186-F267-4AFC-A16A-286AFF58A7C9}" presName="vert1" presStyleCnt="0"/>
      <dgm:spPr/>
    </dgm:pt>
    <dgm:pt modelId="{AEED5AD4-721E-4B39-8DB8-FE56C3FA0420}" type="pres">
      <dgm:prSet presAssocID="{3BDE4072-11B3-48D0-8942-5A29D13EFE27}" presName="thickLine" presStyleLbl="alignNode1" presStyleIdx="1" presStyleCnt="8"/>
      <dgm:spPr/>
    </dgm:pt>
    <dgm:pt modelId="{132EC1E7-2B71-41EA-AC5F-A030950EDAEF}" type="pres">
      <dgm:prSet presAssocID="{3BDE4072-11B3-48D0-8942-5A29D13EFE27}" presName="horz1" presStyleCnt="0"/>
      <dgm:spPr/>
    </dgm:pt>
    <dgm:pt modelId="{CAF35203-A744-4979-97AD-9F3CAEC9A9E1}" type="pres">
      <dgm:prSet presAssocID="{3BDE4072-11B3-48D0-8942-5A29D13EFE27}" presName="tx1" presStyleLbl="revTx" presStyleIdx="1" presStyleCnt="8"/>
      <dgm:spPr/>
    </dgm:pt>
    <dgm:pt modelId="{54F4DC40-4102-4E81-BCFB-1FAB455E4D59}" type="pres">
      <dgm:prSet presAssocID="{3BDE4072-11B3-48D0-8942-5A29D13EFE27}" presName="vert1" presStyleCnt="0"/>
      <dgm:spPr/>
    </dgm:pt>
    <dgm:pt modelId="{FEF05533-6041-4651-9924-9125989ECFA0}" type="pres">
      <dgm:prSet presAssocID="{7770D098-BA87-4264-B14F-9DB5F474FD8F}" presName="thickLine" presStyleLbl="alignNode1" presStyleIdx="2" presStyleCnt="8"/>
      <dgm:spPr/>
    </dgm:pt>
    <dgm:pt modelId="{860F7BA6-E717-42D3-A67F-534FECA9E1D7}" type="pres">
      <dgm:prSet presAssocID="{7770D098-BA87-4264-B14F-9DB5F474FD8F}" presName="horz1" presStyleCnt="0"/>
      <dgm:spPr/>
    </dgm:pt>
    <dgm:pt modelId="{B6069CDB-621B-4765-95EF-F52892E9D2B3}" type="pres">
      <dgm:prSet presAssocID="{7770D098-BA87-4264-B14F-9DB5F474FD8F}" presName="tx1" presStyleLbl="revTx" presStyleIdx="2" presStyleCnt="8"/>
      <dgm:spPr/>
    </dgm:pt>
    <dgm:pt modelId="{F4BACAC0-397A-4D36-BE8F-D13AAD59C2B9}" type="pres">
      <dgm:prSet presAssocID="{7770D098-BA87-4264-B14F-9DB5F474FD8F}" presName="vert1" presStyleCnt="0"/>
      <dgm:spPr/>
    </dgm:pt>
    <dgm:pt modelId="{81895AAD-112E-40FB-8790-1C1561A0E0DC}" type="pres">
      <dgm:prSet presAssocID="{DBF579C8-46DB-44AC-BD2B-AE855E96910B}" presName="thickLine" presStyleLbl="alignNode1" presStyleIdx="3" presStyleCnt="8"/>
      <dgm:spPr/>
    </dgm:pt>
    <dgm:pt modelId="{27AD0D0A-FB72-4665-A65C-D7BFA0B888BE}" type="pres">
      <dgm:prSet presAssocID="{DBF579C8-46DB-44AC-BD2B-AE855E96910B}" presName="horz1" presStyleCnt="0"/>
      <dgm:spPr/>
    </dgm:pt>
    <dgm:pt modelId="{A56ED9B6-0743-49F9-8A42-C521D632E853}" type="pres">
      <dgm:prSet presAssocID="{DBF579C8-46DB-44AC-BD2B-AE855E96910B}" presName="tx1" presStyleLbl="revTx" presStyleIdx="3" presStyleCnt="8"/>
      <dgm:spPr/>
    </dgm:pt>
    <dgm:pt modelId="{0F496CA4-47B5-4E61-84F3-10D3AE270373}" type="pres">
      <dgm:prSet presAssocID="{DBF579C8-46DB-44AC-BD2B-AE855E96910B}" presName="vert1" presStyleCnt="0"/>
      <dgm:spPr/>
    </dgm:pt>
    <dgm:pt modelId="{FB0DCCC4-657D-42FF-AC16-0F1326FB3C7D}" type="pres">
      <dgm:prSet presAssocID="{16E5D5A5-0F2E-4A4E-A368-5C7ABEA97601}" presName="thickLine" presStyleLbl="alignNode1" presStyleIdx="4" presStyleCnt="8"/>
      <dgm:spPr/>
    </dgm:pt>
    <dgm:pt modelId="{2460843A-4217-4755-AB62-0A1E05624E2A}" type="pres">
      <dgm:prSet presAssocID="{16E5D5A5-0F2E-4A4E-A368-5C7ABEA97601}" presName="horz1" presStyleCnt="0"/>
      <dgm:spPr/>
    </dgm:pt>
    <dgm:pt modelId="{7B9E2619-F518-4203-83B2-ED60BB7F4BA7}" type="pres">
      <dgm:prSet presAssocID="{16E5D5A5-0F2E-4A4E-A368-5C7ABEA97601}" presName="tx1" presStyleLbl="revTx" presStyleIdx="4" presStyleCnt="8"/>
      <dgm:spPr/>
    </dgm:pt>
    <dgm:pt modelId="{7DE2AF1B-7506-4B2A-B36E-C211D6D82C07}" type="pres">
      <dgm:prSet presAssocID="{16E5D5A5-0F2E-4A4E-A368-5C7ABEA97601}" presName="vert1" presStyleCnt="0"/>
      <dgm:spPr/>
    </dgm:pt>
    <dgm:pt modelId="{136C39D1-CB2D-48A0-AE58-F56962E5535B}" type="pres">
      <dgm:prSet presAssocID="{668F8446-E3EF-428F-A5E3-1B9FB14D83AF}" presName="thickLine" presStyleLbl="alignNode1" presStyleIdx="5" presStyleCnt="8"/>
      <dgm:spPr/>
    </dgm:pt>
    <dgm:pt modelId="{797301A2-7BB7-464C-8F36-54623C0C793C}" type="pres">
      <dgm:prSet presAssocID="{668F8446-E3EF-428F-A5E3-1B9FB14D83AF}" presName="horz1" presStyleCnt="0"/>
      <dgm:spPr/>
    </dgm:pt>
    <dgm:pt modelId="{88E62CEA-6F21-44EA-B07C-082DE66A52A6}" type="pres">
      <dgm:prSet presAssocID="{668F8446-E3EF-428F-A5E3-1B9FB14D83AF}" presName="tx1" presStyleLbl="revTx" presStyleIdx="5" presStyleCnt="8"/>
      <dgm:spPr/>
    </dgm:pt>
    <dgm:pt modelId="{D9FD6588-FEF0-45D4-8C51-8AB19F905343}" type="pres">
      <dgm:prSet presAssocID="{668F8446-E3EF-428F-A5E3-1B9FB14D83AF}" presName="vert1" presStyleCnt="0"/>
      <dgm:spPr/>
    </dgm:pt>
    <dgm:pt modelId="{4A539500-2E77-4020-B7D1-A85BE32E3A7F}" type="pres">
      <dgm:prSet presAssocID="{5AD02DC8-9E13-49B4-8D05-ACDA1DCE70F1}" presName="thickLine" presStyleLbl="alignNode1" presStyleIdx="6" presStyleCnt="8"/>
      <dgm:spPr/>
    </dgm:pt>
    <dgm:pt modelId="{19CCA324-BF65-488D-AC8D-0DF64F0AFB06}" type="pres">
      <dgm:prSet presAssocID="{5AD02DC8-9E13-49B4-8D05-ACDA1DCE70F1}" presName="horz1" presStyleCnt="0"/>
      <dgm:spPr/>
    </dgm:pt>
    <dgm:pt modelId="{C8A186C0-F1D1-49E4-A969-AECCC4BD61AA}" type="pres">
      <dgm:prSet presAssocID="{5AD02DC8-9E13-49B4-8D05-ACDA1DCE70F1}" presName="tx1" presStyleLbl="revTx" presStyleIdx="6" presStyleCnt="8"/>
      <dgm:spPr/>
    </dgm:pt>
    <dgm:pt modelId="{D8C2920B-DC5A-464C-8003-BA09779B21CE}" type="pres">
      <dgm:prSet presAssocID="{5AD02DC8-9E13-49B4-8D05-ACDA1DCE70F1}" presName="vert1" presStyleCnt="0"/>
      <dgm:spPr/>
    </dgm:pt>
    <dgm:pt modelId="{94713F32-753C-4AE0-8E97-52903323B5BA}" type="pres">
      <dgm:prSet presAssocID="{103A97C1-D4E3-489A-AE2A-913D5E2C51BA}" presName="thickLine" presStyleLbl="alignNode1" presStyleIdx="7" presStyleCnt="8"/>
      <dgm:spPr/>
    </dgm:pt>
    <dgm:pt modelId="{91F38093-9F20-40CD-86F3-8664BCB90A97}" type="pres">
      <dgm:prSet presAssocID="{103A97C1-D4E3-489A-AE2A-913D5E2C51BA}" presName="horz1" presStyleCnt="0"/>
      <dgm:spPr/>
    </dgm:pt>
    <dgm:pt modelId="{2B18C5E1-C4CC-4B26-A8E0-D00C4C3ADD34}" type="pres">
      <dgm:prSet presAssocID="{103A97C1-D4E3-489A-AE2A-913D5E2C51BA}" presName="tx1" presStyleLbl="revTx" presStyleIdx="7" presStyleCnt="8"/>
      <dgm:spPr/>
    </dgm:pt>
    <dgm:pt modelId="{5141D0E2-7A31-4D44-B482-101D7867D390}" type="pres">
      <dgm:prSet presAssocID="{103A97C1-D4E3-489A-AE2A-913D5E2C51BA}" presName="vert1" presStyleCnt="0"/>
      <dgm:spPr/>
    </dgm:pt>
  </dgm:ptLst>
  <dgm:cxnLst>
    <dgm:cxn modelId="{5C13E01E-11A7-4ACB-9049-511F9D551320}" type="presOf" srcId="{F8BFBE8F-CD65-4E64-ACEF-577E5F73864B}" destId="{3F58A422-44E5-4C6C-BAA3-95C0DD4D6596}" srcOrd="0" destOrd="0" presId="urn:microsoft.com/office/officeart/2008/layout/LinedList"/>
    <dgm:cxn modelId="{A90BEB69-E2FB-42C3-B5ED-7FA2F02EBCEE}" srcId="{F8BFBE8F-CD65-4E64-ACEF-577E5F73864B}" destId="{16E5D5A5-0F2E-4A4E-A368-5C7ABEA97601}" srcOrd="4" destOrd="0" parTransId="{10679436-B4A2-4F61-9BA6-20CB5307184A}" sibTransId="{2B3B74C2-1932-4CE9-BEAC-8B2FD69AA962}"/>
    <dgm:cxn modelId="{358BA64B-1029-4FCF-B8F6-DD6D348F80D8}" srcId="{F8BFBE8F-CD65-4E64-ACEF-577E5F73864B}" destId="{3BDE4072-11B3-48D0-8942-5A29D13EFE27}" srcOrd="1" destOrd="0" parTransId="{13B83382-070A-4836-86AF-C0FB9F4DD6F0}" sibTransId="{083E93C5-4DFE-431E-8B5A-3E14F493B898}"/>
    <dgm:cxn modelId="{7096277A-D1D2-46BA-8389-A2A16D48D440}" type="presOf" srcId="{DBF579C8-46DB-44AC-BD2B-AE855E96910B}" destId="{A56ED9B6-0743-49F9-8A42-C521D632E853}" srcOrd="0" destOrd="0" presId="urn:microsoft.com/office/officeart/2008/layout/LinedList"/>
    <dgm:cxn modelId="{C9998486-19E7-4625-A13F-8509E591F79D}" srcId="{F8BFBE8F-CD65-4E64-ACEF-577E5F73864B}" destId="{668F8446-E3EF-428F-A5E3-1B9FB14D83AF}" srcOrd="5" destOrd="0" parTransId="{947395EB-CB37-4489-8BE8-7334564318BF}" sibTransId="{7B38BB75-476D-4138-80B7-01899BB6E687}"/>
    <dgm:cxn modelId="{CA14C196-9F4A-4699-AD8B-DD5AFD0DF681}" type="presOf" srcId="{668F8446-E3EF-428F-A5E3-1B9FB14D83AF}" destId="{88E62CEA-6F21-44EA-B07C-082DE66A52A6}" srcOrd="0" destOrd="0" presId="urn:microsoft.com/office/officeart/2008/layout/LinedList"/>
    <dgm:cxn modelId="{EA69FFA1-E134-4C7D-859F-BE8C4445156F}" type="presOf" srcId="{16E5D5A5-0F2E-4A4E-A368-5C7ABEA97601}" destId="{7B9E2619-F518-4203-83B2-ED60BB7F4BA7}" srcOrd="0" destOrd="0" presId="urn:microsoft.com/office/officeart/2008/layout/LinedList"/>
    <dgm:cxn modelId="{8C76D9A6-F984-4EBD-9070-2095EEE71683}" srcId="{F8BFBE8F-CD65-4E64-ACEF-577E5F73864B}" destId="{103A97C1-D4E3-489A-AE2A-913D5E2C51BA}" srcOrd="7" destOrd="0" parTransId="{14056D5D-3AD6-4E53-A5BF-5F80D54EEE4F}" sibTransId="{5491CD56-5F18-48DF-BD00-DBDB6703B31A}"/>
    <dgm:cxn modelId="{F1C332B1-E474-4131-BA34-1CE6707B4499}" type="presOf" srcId="{103A97C1-D4E3-489A-AE2A-913D5E2C51BA}" destId="{2B18C5E1-C4CC-4B26-A8E0-D00C4C3ADD34}" srcOrd="0" destOrd="0" presId="urn:microsoft.com/office/officeart/2008/layout/LinedList"/>
    <dgm:cxn modelId="{F93942B3-34AA-4CEE-BB34-D8B5A9DBEAD5}" type="presOf" srcId="{5AD02DC8-9E13-49B4-8D05-ACDA1DCE70F1}" destId="{C8A186C0-F1D1-49E4-A969-AECCC4BD61AA}" srcOrd="0" destOrd="0" presId="urn:microsoft.com/office/officeart/2008/layout/LinedList"/>
    <dgm:cxn modelId="{FBDE5FBD-5008-4DC2-9F54-E9368E61E79E}" type="presOf" srcId="{3BDE4072-11B3-48D0-8942-5A29D13EFE27}" destId="{CAF35203-A744-4979-97AD-9F3CAEC9A9E1}" srcOrd="0" destOrd="0" presId="urn:microsoft.com/office/officeart/2008/layout/LinedList"/>
    <dgm:cxn modelId="{A04837CB-9455-430F-903B-3A6428A68037}" srcId="{F8BFBE8F-CD65-4E64-ACEF-577E5F73864B}" destId="{7770D098-BA87-4264-B14F-9DB5F474FD8F}" srcOrd="2" destOrd="0" parTransId="{9ABE04AD-F48B-45EA-80AC-3614202D4297}" sibTransId="{5EFAB740-E442-4A1E-AD1B-DD8AC1535E58}"/>
    <dgm:cxn modelId="{252774CF-D89B-412B-914A-990632B493C6}" srcId="{F8BFBE8F-CD65-4E64-ACEF-577E5F73864B}" destId="{5AD02DC8-9E13-49B4-8D05-ACDA1DCE70F1}" srcOrd="6" destOrd="0" parTransId="{550C4FF7-1A35-4EEF-97AD-C3AB4B472C71}" sibTransId="{E2B74197-DFCF-480F-8254-A27B322E7C70}"/>
    <dgm:cxn modelId="{D757CFD3-4364-439C-B4D1-4A522FA5F8FB}" srcId="{F8BFBE8F-CD65-4E64-ACEF-577E5F73864B}" destId="{D4A31186-F267-4AFC-A16A-286AFF58A7C9}" srcOrd="0" destOrd="0" parTransId="{AF86C154-B363-4E3B-B5B3-4862C35EC377}" sibTransId="{A8A3F7B7-67B4-45B6-8B71-E517AD46A77C}"/>
    <dgm:cxn modelId="{A9E3E7DA-8B3B-4C0F-A6B7-033A3F8175E7}" type="presOf" srcId="{7770D098-BA87-4264-B14F-9DB5F474FD8F}" destId="{B6069CDB-621B-4765-95EF-F52892E9D2B3}" srcOrd="0" destOrd="0" presId="urn:microsoft.com/office/officeart/2008/layout/LinedList"/>
    <dgm:cxn modelId="{7B17C3ED-921C-4FDE-8B43-FEE7606C9C4B}" srcId="{F8BFBE8F-CD65-4E64-ACEF-577E5F73864B}" destId="{DBF579C8-46DB-44AC-BD2B-AE855E96910B}" srcOrd="3" destOrd="0" parTransId="{B9DCE670-66E2-45A3-B7E8-3610652A4C60}" sibTransId="{869B77B6-F98B-4A5B-8DE1-353DD06FD2C8}"/>
    <dgm:cxn modelId="{8DCECCED-33ED-4FBD-A0DC-02D72526B8B5}" type="presOf" srcId="{D4A31186-F267-4AFC-A16A-286AFF58A7C9}" destId="{2EB9B9A0-E26C-4684-A248-A14A9EF91E3D}" srcOrd="0" destOrd="0" presId="urn:microsoft.com/office/officeart/2008/layout/LinedList"/>
    <dgm:cxn modelId="{371B6B12-E02A-49FC-9F3F-E2815D4E5E99}" type="presParOf" srcId="{3F58A422-44E5-4C6C-BAA3-95C0DD4D6596}" destId="{2B129CCE-D1E9-4365-972E-E4339B7542D4}" srcOrd="0" destOrd="0" presId="urn:microsoft.com/office/officeart/2008/layout/LinedList"/>
    <dgm:cxn modelId="{2E56F2A6-5180-478C-9925-D65DB0C811D0}" type="presParOf" srcId="{3F58A422-44E5-4C6C-BAA3-95C0DD4D6596}" destId="{937D5C8A-67C8-4D60-83A2-DA3F578EAC22}" srcOrd="1" destOrd="0" presId="urn:microsoft.com/office/officeart/2008/layout/LinedList"/>
    <dgm:cxn modelId="{1F8FBF46-2B55-4366-861A-DF269D338489}" type="presParOf" srcId="{937D5C8A-67C8-4D60-83A2-DA3F578EAC22}" destId="{2EB9B9A0-E26C-4684-A248-A14A9EF91E3D}" srcOrd="0" destOrd="0" presId="urn:microsoft.com/office/officeart/2008/layout/LinedList"/>
    <dgm:cxn modelId="{EA40CBB2-E481-4CCE-BD94-C28DB64A9071}" type="presParOf" srcId="{937D5C8A-67C8-4D60-83A2-DA3F578EAC22}" destId="{E1092229-AD8C-4C5C-9E88-12FCB15A4027}" srcOrd="1" destOrd="0" presId="urn:microsoft.com/office/officeart/2008/layout/LinedList"/>
    <dgm:cxn modelId="{A73ACAD9-1992-4252-88C0-9BF33EE4B1B5}" type="presParOf" srcId="{3F58A422-44E5-4C6C-BAA3-95C0DD4D6596}" destId="{AEED5AD4-721E-4B39-8DB8-FE56C3FA0420}" srcOrd="2" destOrd="0" presId="urn:microsoft.com/office/officeart/2008/layout/LinedList"/>
    <dgm:cxn modelId="{71F77B84-6042-4C32-9933-06D3C129BD99}" type="presParOf" srcId="{3F58A422-44E5-4C6C-BAA3-95C0DD4D6596}" destId="{132EC1E7-2B71-41EA-AC5F-A030950EDAEF}" srcOrd="3" destOrd="0" presId="urn:microsoft.com/office/officeart/2008/layout/LinedList"/>
    <dgm:cxn modelId="{3CEF55EF-B7CE-4EDC-827B-78D69693C845}" type="presParOf" srcId="{132EC1E7-2B71-41EA-AC5F-A030950EDAEF}" destId="{CAF35203-A744-4979-97AD-9F3CAEC9A9E1}" srcOrd="0" destOrd="0" presId="urn:microsoft.com/office/officeart/2008/layout/LinedList"/>
    <dgm:cxn modelId="{7C92F28B-3445-4EF6-B9EA-E3A831BE8DDD}" type="presParOf" srcId="{132EC1E7-2B71-41EA-AC5F-A030950EDAEF}" destId="{54F4DC40-4102-4E81-BCFB-1FAB455E4D59}" srcOrd="1" destOrd="0" presId="urn:microsoft.com/office/officeart/2008/layout/LinedList"/>
    <dgm:cxn modelId="{C1A0272F-AA91-4752-ACB8-4696A96F1FAB}" type="presParOf" srcId="{3F58A422-44E5-4C6C-BAA3-95C0DD4D6596}" destId="{FEF05533-6041-4651-9924-9125989ECFA0}" srcOrd="4" destOrd="0" presId="urn:microsoft.com/office/officeart/2008/layout/LinedList"/>
    <dgm:cxn modelId="{EA591FB6-AD27-48EC-9FC3-63BA911DD356}" type="presParOf" srcId="{3F58A422-44E5-4C6C-BAA3-95C0DD4D6596}" destId="{860F7BA6-E717-42D3-A67F-534FECA9E1D7}" srcOrd="5" destOrd="0" presId="urn:microsoft.com/office/officeart/2008/layout/LinedList"/>
    <dgm:cxn modelId="{58988BA9-876E-40B8-AD11-83D74C27F432}" type="presParOf" srcId="{860F7BA6-E717-42D3-A67F-534FECA9E1D7}" destId="{B6069CDB-621B-4765-95EF-F52892E9D2B3}" srcOrd="0" destOrd="0" presId="urn:microsoft.com/office/officeart/2008/layout/LinedList"/>
    <dgm:cxn modelId="{F955300A-D883-4D9A-9296-504E2E7B4743}" type="presParOf" srcId="{860F7BA6-E717-42D3-A67F-534FECA9E1D7}" destId="{F4BACAC0-397A-4D36-BE8F-D13AAD59C2B9}" srcOrd="1" destOrd="0" presId="urn:microsoft.com/office/officeart/2008/layout/LinedList"/>
    <dgm:cxn modelId="{DF74FD6B-7AEC-4390-92BA-6631AB99C286}" type="presParOf" srcId="{3F58A422-44E5-4C6C-BAA3-95C0DD4D6596}" destId="{81895AAD-112E-40FB-8790-1C1561A0E0DC}" srcOrd="6" destOrd="0" presId="urn:microsoft.com/office/officeart/2008/layout/LinedList"/>
    <dgm:cxn modelId="{621B5171-A781-4C78-BA75-D248E4AC4346}" type="presParOf" srcId="{3F58A422-44E5-4C6C-BAA3-95C0DD4D6596}" destId="{27AD0D0A-FB72-4665-A65C-D7BFA0B888BE}" srcOrd="7" destOrd="0" presId="urn:microsoft.com/office/officeart/2008/layout/LinedList"/>
    <dgm:cxn modelId="{14C272A2-7C22-459D-90A3-956D8A734C13}" type="presParOf" srcId="{27AD0D0A-FB72-4665-A65C-D7BFA0B888BE}" destId="{A56ED9B6-0743-49F9-8A42-C521D632E853}" srcOrd="0" destOrd="0" presId="urn:microsoft.com/office/officeart/2008/layout/LinedList"/>
    <dgm:cxn modelId="{6D10D29C-0AEF-429C-98E7-BF84F167CCE4}" type="presParOf" srcId="{27AD0D0A-FB72-4665-A65C-D7BFA0B888BE}" destId="{0F496CA4-47B5-4E61-84F3-10D3AE270373}" srcOrd="1" destOrd="0" presId="urn:microsoft.com/office/officeart/2008/layout/LinedList"/>
    <dgm:cxn modelId="{03D745DD-7884-4CAA-9DF7-728204BAC435}" type="presParOf" srcId="{3F58A422-44E5-4C6C-BAA3-95C0DD4D6596}" destId="{FB0DCCC4-657D-42FF-AC16-0F1326FB3C7D}" srcOrd="8" destOrd="0" presId="urn:microsoft.com/office/officeart/2008/layout/LinedList"/>
    <dgm:cxn modelId="{8B299EE5-5B31-4823-AA79-D9DF379A24DD}" type="presParOf" srcId="{3F58A422-44E5-4C6C-BAA3-95C0DD4D6596}" destId="{2460843A-4217-4755-AB62-0A1E05624E2A}" srcOrd="9" destOrd="0" presId="urn:microsoft.com/office/officeart/2008/layout/LinedList"/>
    <dgm:cxn modelId="{E2C39845-94C9-457F-976F-7C03B638A63F}" type="presParOf" srcId="{2460843A-4217-4755-AB62-0A1E05624E2A}" destId="{7B9E2619-F518-4203-83B2-ED60BB7F4BA7}" srcOrd="0" destOrd="0" presId="urn:microsoft.com/office/officeart/2008/layout/LinedList"/>
    <dgm:cxn modelId="{9C5EA128-5F84-46A2-9B1B-3CEFB40AB866}" type="presParOf" srcId="{2460843A-4217-4755-AB62-0A1E05624E2A}" destId="{7DE2AF1B-7506-4B2A-B36E-C211D6D82C07}" srcOrd="1" destOrd="0" presId="urn:microsoft.com/office/officeart/2008/layout/LinedList"/>
    <dgm:cxn modelId="{CDDAF05B-5ACA-4573-891B-56F9F1DDA89B}" type="presParOf" srcId="{3F58A422-44E5-4C6C-BAA3-95C0DD4D6596}" destId="{136C39D1-CB2D-48A0-AE58-F56962E5535B}" srcOrd="10" destOrd="0" presId="urn:microsoft.com/office/officeart/2008/layout/LinedList"/>
    <dgm:cxn modelId="{53E14907-C2F5-4E1F-B845-906B01893F82}" type="presParOf" srcId="{3F58A422-44E5-4C6C-BAA3-95C0DD4D6596}" destId="{797301A2-7BB7-464C-8F36-54623C0C793C}" srcOrd="11" destOrd="0" presId="urn:microsoft.com/office/officeart/2008/layout/LinedList"/>
    <dgm:cxn modelId="{9B8B8B16-25D5-46EA-8CD6-A5E7C380B05F}" type="presParOf" srcId="{797301A2-7BB7-464C-8F36-54623C0C793C}" destId="{88E62CEA-6F21-44EA-B07C-082DE66A52A6}" srcOrd="0" destOrd="0" presId="urn:microsoft.com/office/officeart/2008/layout/LinedList"/>
    <dgm:cxn modelId="{3E493AAA-F9C5-4225-819E-C4A598F4D8D4}" type="presParOf" srcId="{797301A2-7BB7-464C-8F36-54623C0C793C}" destId="{D9FD6588-FEF0-45D4-8C51-8AB19F905343}" srcOrd="1" destOrd="0" presId="urn:microsoft.com/office/officeart/2008/layout/LinedList"/>
    <dgm:cxn modelId="{EA9B6D65-F147-44B9-843C-7F6F9D1B9CBE}" type="presParOf" srcId="{3F58A422-44E5-4C6C-BAA3-95C0DD4D6596}" destId="{4A539500-2E77-4020-B7D1-A85BE32E3A7F}" srcOrd="12" destOrd="0" presId="urn:microsoft.com/office/officeart/2008/layout/LinedList"/>
    <dgm:cxn modelId="{1524E7D2-F1CE-41AF-9C88-390FFED89270}" type="presParOf" srcId="{3F58A422-44E5-4C6C-BAA3-95C0DD4D6596}" destId="{19CCA324-BF65-488D-AC8D-0DF64F0AFB06}" srcOrd="13" destOrd="0" presId="urn:microsoft.com/office/officeart/2008/layout/LinedList"/>
    <dgm:cxn modelId="{0E2E88CE-864E-495F-B28E-265D4C186AAF}" type="presParOf" srcId="{19CCA324-BF65-488D-AC8D-0DF64F0AFB06}" destId="{C8A186C0-F1D1-49E4-A969-AECCC4BD61AA}" srcOrd="0" destOrd="0" presId="urn:microsoft.com/office/officeart/2008/layout/LinedList"/>
    <dgm:cxn modelId="{F4EAEB9C-CD6D-4779-A879-2A56288E091F}" type="presParOf" srcId="{19CCA324-BF65-488D-AC8D-0DF64F0AFB06}" destId="{D8C2920B-DC5A-464C-8003-BA09779B21CE}" srcOrd="1" destOrd="0" presId="urn:microsoft.com/office/officeart/2008/layout/LinedList"/>
    <dgm:cxn modelId="{2BF7D160-830B-4E5E-A4A4-7CD5A97A0757}" type="presParOf" srcId="{3F58A422-44E5-4C6C-BAA3-95C0DD4D6596}" destId="{94713F32-753C-4AE0-8E97-52903323B5BA}" srcOrd="14" destOrd="0" presId="urn:microsoft.com/office/officeart/2008/layout/LinedList"/>
    <dgm:cxn modelId="{95B8984C-A133-432F-AAFA-4D8385F8DDFC}" type="presParOf" srcId="{3F58A422-44E5-4C6C-BAA3-95C0DD4D6596}" destId="{91F38093-9F20-40CD-86F3-8664BCB90A97}" srcOrd="15" destOrd="0" presId="urn:microsoft.com/office/officeart/2008/layout/LinedList"/>
    <dgm:cxn modelId="{42CBFDBB-C02C-488C-8F8F-5CA3E5E5B9BA}" type="presParOf" srcId="{91F38093-9F20-40CD-86F3-8664BCB90A97}" destId="{2B18C5E1-C4CC-4B26-A8E0-D00C4C3ADD34}" srcOrd="0" destOrd="0" presId="urn:microsoft.com/office/officeart/2008/layout/LinedList"/>
    <dgm:cxn modelId="{5A6F41A1-BDA1-41DF-A822-4577E80CE665}" type="presParOf" srcId="{91F38093-9F20-40CD-86F3-8664BCB90A97}" destId="{5141D0E2-7A31-4D44-B482-101D7867D3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A2FC8A-17DF-4445-B090-2A99C85B49BB}"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AA9A1E16-25B5-4A41-A7A7-ADA04DF70F12}">
      <dgm:prSet/>
      <dgm:spPr/>
      <dgm:t>
        <a:bodyPr/>
        <a:lstStyle/>
        <a:p>
          <a:r>
            <a:rPr lang="es-ES" dirty="0"/>
            <a:t>READ =&gt;</a:t>
          </a:r>
          <a:br>
            <a:rPr lang="es-ES" dirty="0"/>
          </a:br>
          <a:r>
            <a:rPr lang="es-ES" dirty="0"/>
            <a:t>GET (idempotente)</a:t>
          </a:r>
          <a:endParaRPr lang="en-US" dirty="0"/>
        </a:p>
      </dgm:t>
    </dgm:pt>
    <dgm:pt modelId="{992BA289-3C61-4958-8878-3D97A7B34C69}" type="parTrans" cxnId="{F4222538-870B-4814-A57F-D4E4C311E40E}">
      <dgm:prSet/>
      <dgm:spPr/>
      <dgm:t>
        <a:bodyPr/>
        <a:lstStyle/>
        <a:p>
          <a:endParaRPr lang="en-US"/>
        </a:p>
      </dgm:t>
    </dgm:pt>
    <dgm:pt modelId="{60D993B0-7C35-4471-A383-3FDA9C152AFD}" type="sibTrans" cxnId="{F4222538-870B-4814-A57F-D4E4C311E40E}">
      <dgm:prSet phldrT="1" phldr="0"/>
      <dgm:spPr/>
      <dgm:t>
        <a:bodyPr/>
        <a:lstStyle/>
        <a:p>
          <a:r>
            <a:rPr lang="en-US"/>
            <a:t>1</a:t>
          </a:r>
        </a:p>
      </dgm:t>
    </dgm:pt>
    <dgm:pt modelId="{A14B01D1-D411-4B4B-A972-53B67AF8E1A6}">
      <dgm:prSet/>
      <dgm:spPr/>
      <dgm:t>
        <a:bodyPr/>
        <a:lstStyle/>
        <a:p>
          <a:r>
            <a:rPr lang="es-ES" dirty="0"/>
            <a:t>CREATE =&gt;</a:t>
          </a:r>
          <a:br>
            <a:rPr lang="es-ES" dirty="0"/>
          </a:br>
          <a:r>
            <a:rPr lang="es-ES" dirty="0"/>
            <a:t>POST</a:t>
          </a:r>
          <a:endParaRPr lang="en-US" dirty="0"/>
        </a:p>
      </dgm:t>
    </dgm:pt>
    <dgm:pt modelId="{6551DB4A-CA5D-4AEA-9628-22388FB22E0C}" type="parTrans" cxnId="{E5CC9D92-D853-4BDE-BB5E-8577C9E0C7E7}">
      <dgm:prSet/>
      <dgm:spPr/>
      <dgm:t>
        <a:bodyPr/>
        <a:lstStyle/>
        <a:p>
          <a:endParaRPr lang="en-US"/>
        </a:p>
      </dgm:t>
    </dgm:pt>
    <dgm:pt modelId="{DBDD3846-9498-466E-9851-D81434498083}" type="sibTrans" cxnId="{E5CC9D92-D853-4BDE-BB5E-8577C9E0C7E7}">
      <dgm:prSet phldrT="2" phldr="0"/>
      <dgm:spPr/>
      <dgm:t>
        <a:bodyPr/>
        <a:lstStyle/>
        <a:p>
          <a:r>
            <a:rPr lang="en-US"/>
            <a:t>2</a:t>
          </a:r>
        </a:p>
      </dgm:t>
    </dgm:pt>
    <dgm:pt modelId="{D0A128D7-CDAE-4C4D-866D-DC0E38DB1D90}">
      <dgm:prSet/>
      <dgm:spPr/>
      <dgm:t>
        <a:bodyPr/>
        <a:lstStyle/>
        <a:p>
          <a:r>
            <a:rPr lang="es-ES" dirty="0"/>
            <a:t>UPDATE =&gt;</a:t>
          </a:r>
          <a:br>
            <a:rPr lang="es-ES" dirty="0"/>
          </a:br>
          <a:r>
            <a:rPr lang="es-ES" dirty="0"/>
            <a:t>PUT / PATCH (idempotente)</a:t>
          </a:r>
          <a:endParaRPr lang="en-US" dirty="0"/>
        </a:p>
      </dgm:t>
    </dgm:pt>
    <dgm:pt modelId="{F6416A7E-D160-4EF2-B83F-C2F2EA291F55}" type="parTrans" cxnId="{BB47B512-3A03-43A3-AEA5-6880CB202E56}">
      <dgm:prSet/>
      <dgm:spPr/>
      <dgm:t>
        <a:bodyPr/>
        <a:lstStyle/>
        <a:p>
          <a:endParaRPr lang="en-US"/>
        </a:p>
      </dgm:t>
    </dgm:pt>
    <dgm:pt modelId="{F0D08920-9757-4527-AEE2-4812F4550D08}" type="sibTrans" cxnId="{BB47B512-3A03-43A3-AEA5-6880CB202E56}">
      <dgm:prSet phldrT="3" phldr="0"/>
      <dgm:spPr/>
      <dgm:t>
        <a:bodyPr/>
        <a:lstStyle/>
        <a:p>
          <a:r>
            <a:rPr lang="en-US"/>
            <a:t>3</a:t>
          </a:r>
        </a:p>
      </dgm:t>
    </dgm:pt>
    <dgm:pt modelId="{64A08C3B-652D-4350-9EF9-D67BC7988FA8}">
      <dgm:prSet/>
      <dgm:spPr/>
      <dgm:t>
        <a:bodyPr/>
        <a:lstStyle/>
        <a:p>
          <a:r>
            <a:rPr lang="es-ES" dirty="0"/>
            <a:t>DELETE =&gt;</a:t>
          </a:r>
          <a:br>
            <a:rPr lang="es-ES" dirty="0"/>
          </a:br>
          <a:r>
            <a:rPr lang="es-ES" dirty="0"/>
            <a:t>DELETE (idempotente)</a:t>
          </a:r>
          <a:endParaRPr lang="en-US" dirty="0"/>
        </a:p>
      </dgm:t>
    </dgm:pt>
    <dgm:pt modelId="{63E07802-60C6-419A-B5BC-EFB678958FC9}" type="parTrans" cxnId="{96D96167-B790-4999-A86D-D3ADD4CD0A31}">
      <dgm:prSet/>
      <dgm:spPr/>
      <dgm:t>
        <a:bodyPr/>
        <a:lstStyle/>
        <a:p>
          <a:endParaRPr lang="en-US"/>
        </a:p>
      </dgm:t>
    </dgm:pt>
    <dgm:pt modelId="{4DD2A9E5-D468-4467-B633-C43DA1EB90D3}" type="sibTrans" cxnId="{96D96167-B790-4999-A86D-D3ADD4CD0A31}">
      <dgm:prSet phldrT="4" phldr="0"/>
      <dgm:spPr/>
      <dgm:t>
        <a:bodyPr/>
        <a:lstStyle/>
        <a:p>
          <a:r>
            <a:rPr lang="en-US"/>
            <a:t>4</a:t>
          </a:r>
        </a:p>
      </dgm:t>
    </dgm:pt>
    <dgm:pt modelId="{8A3BD74C-2FA4-4483-9C89-D2CEB2EA8EB7}" type="pres">
      <dgm:prSet presAssocID="{07A2FC8A-17DF-4445-B090-2A99C85B49BB}" presName="Name0" presStyleCnt="0">
        <dgm:presLayoutVars>
          <dgm:animLvl val="lvl"/>
          <dgm:resizeHandles val="exact"/>
        </dgm:presLayoutVars>
      </dgm:prSet>
      <dgm:spPr/>
    </dgm:pt>
    <dgm:pt modelId="{54A53735-FF96-4F5C-83C7-C073F55030DC}" type="pres">
      <dgm:prSet presAssocID="{AA9A1E16-25B5-4A41-A7A7-ADA04DF70F12}" presName="compositeNode" presStyleCnt="0">
        <dgm:presLayoutVars>
          <dgm:bulletEnabled val="1"/>
        </dgm:presLayoutVars>
      </dgm:prSet>
      <dgm:spPr/>
    </dgm:pt>
    <dgm:pt modelId="{C8D2187D-C3ED-4BEB-90BA-B3E4B9E4BAEA}" type="pres">
      <dgm:prSet presAssocID="{AA9A1E16-25B5-4A41-A7A7-ADA04DF70F12}" presName="bgRect" presStyleLbl="bgAccFollowNode1" presStyleIdx="0" presStyleCnt="4"/>
      <dgm:spPr/>
    </dgm:pt>
    <dgm:pt modelId="{2631AC63-F8F0-4BBC-BC68-D172C9A370D6}" type="pres">
      <dgm:prSet presAssocID="{60D993B0-7C35-4471-A383-3FDA9C152AFD}" presName="sibTransNodeCircle" presStyleLbl="alignNode1" presStyleIdx="0" presStyleCnt="8">
        <dgm:presLayoutVars>
          <dgm:chMax val="0"/>
          <dgm:bulletEnabled/>
        </dgm:presLayoutVars>
      </dgm:prSet>
      <dgm:spPr/>
    </dgm:pt>
    <dgm:pt modelId="{68554CF0-DF80-4A5B-9192-905AE13A3A13}" type="pres">
      <dgm:prSet presAssocID="{AA9A1E16-25B5-4A41-A7A7-ADA04DF70F12}" presName="bottomLine" presStyleLbl="alignNode1" presStyleIdx="1" presStyleCnt="8">
        <dgm:presLayoutVars/>
      </dgm:prSet>
      <dgm:spPr/>
    </dgm:pt>
    <dgm:pt modelId="{8374D0D8-B0F7-4FBD-900A-5E2775540ABB}" type="pres">
      <dgm:prSet presAssocID="{AA9A1E16-25B5-4A41-A7A7-ADA04DF70F12}" presName="nodeText" presStyleLbl="bgAccFollowNode1" presStyleIdx="0" presStyleCnt="4">
        <dgm:presLayoutVars>
          <dgm:bulletEnabled val="1"/>
        </dgm:presLayoutVars>
      </dgm:prSet>
      <dgm:spPr/>
    </dgm:pt>
    <dgm:pt modelId="{81228FD8-12A1-462A-A3E1-9D6CB5AB23B5}" type="pres">
      <dgm:prSet presAssocID="{60D993B0-7C35-4471-A383-3FDA9C152AFD}" presName="sibTrans" presStyleCnt="0"/>
      <dgm:spPr/>
    </dgm:pt>
    <dgm:pt modelId="{E7C8766B-550F-4D6D-ABE9-D0E166749DDF}" type="pres">
      <dgm:prSet presAssocID="{A14B01D1-D411-4B4B-A972-53B67AF8E1A6}" presName="compositeNode" presStyleCnt="0">
        <dgm:presLayoutVars>
          <dgm:bulletEnabled val="1"/>
        </dgm:presLayoutVars>
      </dgm:prSet>
      <dgm:spPr/>
    </dgm:pt>
    <dgm:pt modelId="{8D20491E-675B-4578-B8B4-6A9463D1B8DA}" type="pres">
      <dgm:prSet presAssocID="{A14B01D1-D411-4B4B-A972-53B67AF8E1A6}" presName="bgRect" presStyleLbl="bgAccFollowNode1" presStyleIdx="1" presStyleCnt="4"/>
      <dgm:spPr/>
    </dgm:pt>
    <dgm:pt modelId="{5863D661-88CE-4E2F-975C-8C0CE40ECAAA}" type="pres">
      <dgm:prSet presAssocID="{DBDD3846-9498-466E-9851-D81434498083}" presName="sibTransNodeCircle" presStyleLbl="alignNode1" presStyleIdx="2" presStyleCnt="8">
        <dgm:presLayoutVars>
          <dgm:chMax val="0"/>
          <dgm:bulletEnabled/>
        </dgm:presLayoutVars>
      </dgm:prSet>
      <dgm:spPr/>
    </dgm:pt>
    <dgm:pt modelId="{9097E8FB-7D90-49E9-B460-5328F159FF04}" type="pres">
      <dgm:prSet presAssocID="{A14B01D1-D411-4B4B-A972-53B67AF8E1A6}" presName="bottomLine" presStyleLbl="alignNode1" presStyleIdx="3" presStyleCnt="8">
        <dgm:presLayoutVars/>
      </dgm:prSet>
      <dgm:spPr/>
    </dgm:pt>
    <dgm:pt modelId="{44812B59-AFE9-4E15-9154-C6203B6F776B}" type="pres">
      <dgm:prSet presAssocID="{A14B01D1-D411-4B4B-A972-53B67AF8E1A6}" presName="nodeText" presStyleLbl="bgAccFollowNode1" presStyleIdx="1" presStyleCnt="4">
        <dgm:presLayoutVars>
          <dgm:bulletEnabled val="1"/>
        </dgm:presLayoutVars>
      </dgm:prSet>
      <dgm:spPr/>
    </dgm:pt>
    <dgm:pt modelId="{05499F91-D8FB-4C0F-94CC-AA7369BC4129}" type="pres">
      <dgm:prSet presAssocID="{DBDD3846-9498-466E-9851-D81434498083}" presName="sibTrans" presStyleCnt="0"/>
      <dgm:spPr/>
    </dgm:pt>
    <dgm:pt modelId="{89497DD4-0D0F-4296-88FC-6311E0656B34}" type="pres">
      <dgm:prSet presAssocID="{D0A128D7-CDAE-4C4D-866D-DC0E38DB1D90}" presName="compositeNode" presStyleCnt="0">
        <dgm:presLayoutVars>
          <dgm:bulletEnabled val="1"/>
        </dgm:presLayoutVars>
      </dgm:prSet>
      <dgm:spPr/>
    </dgm:pt>
    <dgm:pt modelId="{5D6E6832-8D5A-47E6-B459-5F7539AA2873}" type="pres">
      <dgm:prSet presAssocID="{D0A128D7-CDAE-4C4D-866D-DC0E38DB1D90}" presName="bgRect" presStyleLbl="bgAccFollowNode1" presStyleIdx="2" presStyleCnt="4"/>
      <dgm:spPr/>
    </dgm:pt>
    <dgm:pt modelId="{2FEF7992-E88F-4838-B39C-BD40893D55EF}" type="pres">
      <dgm:prSet presAssocID="{F0D08920-9757-4527-AEE2-4812F4550D08}" presName="sibTransNodeCircle" presStyleLbl="alignNode1" presStyleIdx="4" presStyleCnt="8">
        <dgm:presLayoutVars>
          <dgm:chMax val="0"/>
          <dgm:bulletEnabled/>
        </dgm:presLayoutVars>
      </dgm:prSet>
      <dgm:spPr/>
    </dgm:pt>
    <dgm:pt modelId="{123FE917-BE7A-4B9B-AA1E-69F521CD48F1}" type="pres">
      <dgm:prSet presAssocID="{D0A128D7-CDAE-4C4D-866D-DC0E38DB1D90}" presName="bottomLine" presStyleLbl="alignNode1" presStyleIdx="5" presStyleCnt="8">
        <dgm:presLayoutVars/>
      </dgm:prSet>
      <dgm:spPr/>
    </dgm:pt>
    <dgm:pt modelId="{E721EEEA-D350-4056-A17A-E604131D2B8A}" type="pres">
      <dgm:prSet presAssocID="{D0A128D7-CDAE-4C4D-866D-DC0E38DB1D90}" presName="nodeText" presStyleLbl="bgAccFollowNode1" presStyleIdx="2" presStyleCnt="4">
        <dgm:presLayoutVars>
          <dgm:bulletEnabled val="1"/>
        </dgm:presLayoutVars>
      </dgm:prSet>
      <dgm:spPr/>
    </dgm:pt>
    <dgm:pt modelId="{02F0B7DA-0571-41F2-8949-2E1037400C81}" type="pres">
      <dgm:prSet presAssocID="{F0D08920-9757-4527-AEE2-4812F4550D08}" presName="sibTrans" presStyleCnt="0"/>
      <dgm:spPr/>
    </dgm:pt>
    <dgm:pt modelId="{DEB72C31-FA9C-489A-9F3D-0A3E43E4F6D4}" type="pres">
      <dgm:prSet presAssocID="{64A08C3B-652D-4350-9EF9-D67BC7988FA8}" presName="compositeNode" presStyleCnt="0">
        <dgm:presLayoutVars>
          <dgm:bulletEnabled val="1"/>
        </dgm:presLayoutVars>
      </dgm:prSet>
      <dgm:spPr/>
    </dgm:pt>
    <dgm:pt modelId="{D4122B19-D65A-40DC-9A2E-005DA97A2C9D}" type="pres">
      <dgm:prSet presAssocID="{64A08C3B-652D-4350-9EF9-D67BC7988FA8}" presName="bgRect" presStyleLbl="bgAccFollowNode1" presStyleIdx="3" presStyleCnt="4"/>
      <dgm:spPr/>
    </dgm:pt>
    <dgm:pt modelId="{62D6CF9C-A8ED-42EA-8F08-66F084256311}" type="pres">
      <dgm:prSet presAssocID="{4DD2A9E5-D468-4467-B633-C43DA1EB90D3}" presName="sibTransNodeCircle" presStyleLbl="alignNode1" presStyleIdx="6" presStyleCnt="8">
        <dgm:presLayoutVars>
          <dgm:chMax val="0"/>
          <dgm:bulletEnabled/>
        </dgm:presLayoutVars>
      </dgm:prSet>
      <dgm:spPr/>
    </dgm:pt>
    <dgm:pt modelId="{5556FAFB-591B-4CBC-B508-9E200A7C305C}" type="pres">
      <dgm:prSet presAssocID="{64A08C3B-652D-4350-9EF9-D67BC7988FA8}" presName="bottomLine" presStyleLbl="alignNode1" presStyleIdx="7" presStyleCnt="8">
        <dgm:presLayoutVars/>
      </dgm:prSet>
      <dgm:spPr/>
    </dgm:pt>
    <dgm:pt modelId="{238E97A8-A071-420D-BC39-D8CD19874FD2}" type="pres">
      <dgm:prSet presAssocID="{64A08C3B-652D-4350-9EF9-D67BC7988FA8}" presName="nodeText" presStyleLbl="bgAccFollowNode1" presStyleIdx="3" presStyleCnt="4">
        <dgm:presLayoutVars>
          <dgm:bulletEnabled val="1"/>
        </dgm:presLayoutVars>
      </dgm:prSet>
      <dgm:spPr/>
    </dgm:pt>
  </dgm:ptLst>
  <dgm:cxnLst>
    <dgm:cxn modelId="{4452CC09-6CAC-44A4-BDF3-83B228A421B3}" type="presOf" srcId="{D0A128D7-CDAE-4C4D-866D-DC0E38DB1D90}" destId="{E721EEEA-D350-4056-A17A-E604131D2B8A}" srcOrd="1" destOrd="0" presId="urn:microsoft.com/office/officeart/2016/7/layout/BasicLinearProcessNumbered"/>
    <dgm:cxn modelId="{BB47B512-3A03-43A3-AEA5-6880CB202E56}" srcId="{07A2FC8A-17DF-4445-B090-2A99C85B49BB}" destId="{D0A128D7-CDAE-4C4D-866D-DC0E38DB1D90}" srcOrd="2" destOrd="0" parTransId="{F6416A7E-D160-4EF2-B83F-C2F2EA291F55}" sibTransId="{F0D08920-9757-4527-AEE2-4812F4550D08}"/>
    <dgm:cxn modelId="{D4C9731B-D64C-40FD-B828-B18CF5F7FF53}" type="presOf" srcId="{07A2FC8A-17DF-4445-B090-2A99C85B49BB}" destId="{8A3BD74C-2FA4-4483-9C89-D2CEB2EA8EB7}" srcOrd="0" destOrd="0" presId="urn:microsoft.com/office/officeart/2016/7/layout/BasicLinearProcessNumbered"/>
    <dgm:cxn modelId="{01455131-CFD3-4C16-9857-7AB4AE6924A3}" type="presOf" srcId="{4DD2A9E5-D468-4467-B633-C43DA1EB90D3}" destId="{62D6CF9C-A8ED-42EA-8F08-66F084256311}" srcOrd="0" destOrd="0" presId="urn:microsoft.com/office/officeart/2016/7/layout/BasicLinearProcessNumbered"/>
    <dgm:cxn modelId="{F4222538-870B-4814-A57F-D4E4C311E40E}" srcId="{07A2FC8A-17DF-4445-B090-2A99C85B49BB}" destId="{AA9A1E16-25B5-4A41-A7A7-ADA04DF70F12}" srcOrd="0" destOrd="0" parTransId="{992BA289-3C61-4958-8878-3D97A7B34C69}" sibTransId="{60D993B0-7C35-4471-A383-3FDA9C152AFD}"/>
    <dgm:cxn modelId="{F1CF0562-E6B6-4D07-8784-8AB51B025C7D}" type="presOf" srcId="{AA9A1E16-25B5-4A41-A7A7-ADA04DF70F12}" destId="{8374D0D8-B0F7-4FBD-900A-5E2775540ABB}" srcOrd="1" destOrd="0" presId="urn:microsoft.com/office/officeart/2016/7/layout/BasicLinearProcessNumbered"/>
    <dgm:cxn modelId="{EEB74E65-B8BB-4595-870B-D35DF0668D75}" type="presOf" srcId="{64A08C3B-652D-4350-9EF9-D67BC7988FA8}" destId="{238E97A8-A071-420D-BC39-D8CD19874FD2}" srcOrd="1" destOrd="0" presId="urn:microsoft.com/office/officeart/2016/7/layout/BasicLinearProcessNumbered"/>
    <dgm:cxn modelId="{96D96167-B790-4999-A86D-D3ADD4CD0A31}" srcId="{07A2FC8A-17DF-4445-B090-2A99C85B49BB}" destId="{64A08C3B-652D-4350-9EF9-D67BC7988FA8}" srcOrd="3" destOrd="0" parTransId="{63E07802-60C6-419A-B5BC-EFB678958FC9}" sibTransId="{4DD2A9E5-D468-4467-B633-C43DA1EB90D3}"/>
    <dgm:cxn modelId="{3BF63F48-2457-47E4-B67B-6E74C56A3E17}" type="presOf" srcId="{A14B01D1-D411-4B4B-A972-53B67AF8E1A6}" destId="{44812B59-AFE9-4E15-9154-C6203B6F776B}" srcOrd="1" destOrd="0" presId="urn:microsoft.com/office/officeart/2016/7/layout/BasicLinearProcessNumbered"/>
    <dgm:cxn modelId="{50C8606D-10A6-4A32-98CC-70F56C70E9E0}" type="presOf" srcId="{AA9A1E16-25B5-4A41-A7A7-ADA04DF70F12}" destId="{C8D2187D-C3ED-4BEB-90BA-B3E4B9E4BAEA}" srcOrd="0" destOrd="0" presId="urn:microsoft.com/office/officeart/2016/7/layout/BasicLinearProcessNumbered"/>
    <dgm:cxn modelId="{E33C5D57-B003-4DBD-8CF6-7A08CD55F33D}" type="presOf" srcId="{DBDD3846-9498-466E-9851-D81434498083}" destId="{5863D661-88CE-4E2F-975C-8C0CE40ECAAA}" srcOrd="0" destOrd="0" presId="urn:microsoft.com/office/officeart/2016/7/layout/BasicLinearProcessNumbered"/>
    <dgm:cxn modelId="{E5CC9D92-D853-4BDE-BB5E-8577C9E0C7E7}" srcId="{07A2FC8A-17DF-4445-B090-2A99C85B49BB}" destId="{A14B01D1-D411-4B4B-A972-53B67AF8E1A6}" srcOrd="1" destOrd="0" parTransId="{6551DB4A-CA5D-4AEA-9628-22388FB22E0C}" sibTransId="{DBDD3846-9498-466E-9851-D81434498083}"/>
    <dgm:cxn modelId="{5C93F7A7-E757-47F8-BCB6-2E6A39AC5AE6}" type="presOf" srcId="{60D993B0-7C35-4471-A383-3FDA9C152AFD}" destId="{2631AC63-F8F0-4BBC-BC68-D172C9A370D6}" srcOrd="0" destOrd="0" presId="urn:microsoft.com/office/officeart/2016/7/layout/BasicLinearProcessNumbered"/>
    <dgm:cxn modelId="{B340C7AF-C139-4149-8BA3-88065363A90E}" type="presOf" srcId="{F0D08920-9757-4527-AEE2-4812F4550D08}" destId="{2FEF7992-E88F-4838-B39C-BD40893D55EF}" srcOrd="0" destOrd="0" presId="urn:microsoft.com/office/officeart/2016/7/layout/BasicLinearProcessNumbered"/>
    <dgm:cxn modelId="{8F8A57B3-0B03-4586-B0D8-657E7DA538C6}" type="presOf" srcId="{D0A128D7-CDAE-4C4D-866D-DC0E38DB1D90}" destId="{5D6E6832-8D5A-47E6-B459-5F7539AA2873}" srcOrd="0" destOrd="0" presId="urn:microsoft.com/office/officeart/2016/7/layout/BasicLinearProcessNumbered"/>
    <dgm:cxn modelId="{571B50C9-0DBE-4FD5-98F3-6FA81B668164}" type="presOf" srcId="{64A08C3B-652D-4350-9EF9-D67BC7988FA8}" destId="{D4122B19-D65A-40DC-9A2E-005DA97A2C9D}" srcOrd="0" destOrd="0" presId="urn:microsoft.com/office/officeart/2016/7/layout/BasicLinearProcessNumbered"/>
    <dgm:cxn modelId="{C1C2E2FD-BC9B-42D0-8E32-D485126E0619}" type="presOf" srcId="{A14B01D1-D411-4B4B-A972-53B67AF8E1A6}" destId="{8D20491E-675B-4578-B8B4-6A9463D1B8DA}" srcOrd="0" destOrd="0" presId="urn:microsoft.com/office/officeart/2016/7/layout/BasicLinearProcessNumbered"/>
    <dgm:cxn modelId="{82DD9CC5-DD2A-4B4A-9A2F-DE7B81A67A37}" type="presParOf" srcId="{8A3BD74C-2FA4-4483-9C89-D2CEB2EA8EB7}" destId="{54A53735-FF96-4F5C-83C7-C073F55030DC}" srcOrd="0" destOrd="0" presId="urn:microsoft.com/office/officeart/2016/7/layout/BasicLinearProcessNumbered"/>
    <dgm:cxn modelId="{4D2BC9AB-904F-4CC6-9837-A311F9424B2C}" type="presParOf" srcId="{54A53735-FF96-4F5C-83C7-C073F55030DC}" destId="{C8D2187D-C3ED-4BEB-90BA-B3E4B9E4BAEA}" srcOrd="0" destOrd="0" presId="urn:microsoft.com/office/officeart/2016/7/layout/BasicLinearProcessNumbered"/>
    <dgm:cxn modelId="{A9BE14F8-71CC-4565-84F6-EE5979F877F6}" type="presParOf" srcId="{54A53735-FF96-4F5C-83C7-C073F55030DC}" destId="{2631AC63-F8F0-4BBC-BC68-D172C9A370D6}" srcOrd="1" destOrd="0" presId="urn:microsoft.com/office/officeart/2016/7/layout/BasicLinearProcessNumbered"/>
    <dgm:cxn modelId="{EE5DC05E-A227-4B2D-8C57-DBB4361D3E2A}" type="presParOf" srcId="{54A53735-FF96-4F5C-83C7-C073F55030DC}" destId="{68554CF0-DF80-4A5B-9192-905AE13A3A13}" srcOrd="2" destOrd="0" presId="urn:microsoft.com/office/officeart/2016/7/layout/BasicLinearProcessNumbered"/>
    <dgm:cxn modelId="{F20A1C30-CC27-4914-911D-5197461F1115}" type="presParOf" srcId="{54A53735-FF96-4F5C-83C7-C073F55030DC}" destId="{8374D0D8-B0F7-4FBD-900A-5E2775540ABB}" srcOrd="3" destOrd="0" presId="urn:microsoft.com/office/officeart/2016/7/layout/BasicLinearProcessNumbered"/>
    <dgm:cxn modelId="{D6AB59BB-05C7-4E8C-BB14-A1D51727710D}" type="presParOf" srcId="{8A3BD74C-2FA4-4483-9C89-D2CEB2EA8EB7}" destId="{81228FD8-12A1-462A-A3E1-9D6CB5AB23B5}" srcOrd="1" destOrd="0" presId="urn:microsoft.com/office/officeart/2016/7/layout/BasicLinearProcessNumbered"/>
    <dgm:cxn modelId="{AF2EEE06-5AD8-4984-BC7C-9C6FE062ABFC}" type="presParOf" srcId="{8A3BD74C-2FA4-4483-9C89-D2CEB2EA8EB7}" destId="{E7C8766B-550F-4D6D-ABE9-D0E166749DDF}" srcOrd="2" destOrd="0" presId="urn:microsoft.com/office/officeart/2016/7/layout/BasicLinearProcessNumbered"/>
    <dgm:cxn modelId="{3A64A009-BBD5-4D93-8907-6CE55752C6AD}" type="presParOf" srcId="{E7C8766B-550F-4D6D-ABE9-D0E166749DDF}" destId="{8D20491E-675B-4578-B8B4-6A9463D1B8DA}" srcOrd="0" destOrd="0" presId="urn:microsoft.com/office/officeart/2016/7/layout/BasicLinearProcessNumbered"/>
    <dgm:cxn modelId="{719F866F-CFD6-4A92-98E7-188DF629AADB}" type="presParOf" srcId="{E7C8766B-550F-4D6D-ABE9-D0E166749DDF}" destId="{5863D661-88CE-4E2F-975C-8C0CE40ECAAA}" srcOrd="1" destOrd="0" presId="urn:microsoft.com/office/officeart/2016/7/layout/BasicLinearProcessNumbered"/>
    <dgm:cxn modelId="{DFC7D7EF-95ED-4C10-BBFE-70C649CBD0AB}" type="presParOf" srcId="{E7C8766B-550F-4D6D-ABE9-D0E166749DDF}" destId="{9097E8FB-7D90-49E9-B460-5328F159FF04}" srcOrd="2" destOrd="0" presId="urn:microsoft.com/office/officeart/2016/7/layout/BasicLinearProcessNumbered"/>
    <dgm:cxn modelId="{BC9B0C2F-7D7A-4787-901A-C8E19BA62DE4}" type="presParOf" srcId="{E7C8766B-550F-4D6D-ABE9-D0E166749DDF}" destId="{44812B59-AFE9-4E15-9154-C6203B6F776B}" srcOrd="3" destOrd="0" presId="urn:microsoft.com/office/officeart/2016/7/layout/BasicLinearProcessNumbered"/>
    <dgm:cxn modelId="{B8138E9B-CA4A-49AC-8F9E-F004BFE127AB}" type="presParOf" srcId="{8A3BD74C-2FA4-4483-9C89-D2CEB2EA8EB7}" destId="{05499F91-D8FB-4C0F-94CC-AA7369BC4129}" srcOrd="3" destOrd="0" presId="urn:microsoft.com/office/officeart/2016/7/layout/BasicLinearProcessNumbered"/>
    <dgm:cxn modelId="{23FE96C0-52A8-4F13-8922-2D3144C1A724}" type="presParOf" srcId="{8A3BD74C-2FA4-4483-9C89-D2CEB2EA8EB7}" destId="{89497DD4-0D0F-4296-88FC-6311E0656B34}" srcOrd="4" destOrd="0" presId="urn:microsoft.com/office/officeart/2016/7/layout/BasicLinearProcessNumbered"/>
    <dgm:cxn modelId="{CF0D0F78-140C-4005-BA51-35A3CF13C347}" type="presParOf" srcId="{89497DD4-0D0F-4296-88FC-6311E0656B34}" destId="{5D6E6832-8D5A-47E6-B459-5F7539AA2873}" srcOrd="0" destOrd="0" presId="urn:microsoft.com/office/officeart/2016/7/layout/BasicLinearProcessNumbered"/>
    <dgm:cxn modelId="{1D6C9A9F-F962-4BDC-9834-5196445FDEDF}" type="presParOf" srcId="{89497DD4-0D0F-4296-88FC-6311E0656B34}" destId="{2FEF7992-E88F-4838-B39C-BD40893D55EF}" srcOrd="1" destOrd="0" presId="urn:microsoft.com/office/officeart/2016/7/layout/BasicLinearProcessNumbered"/>
    <dgm:cxn modelId="{B81542EC-3D65-4849-B976-B561C9D56EBC}" type="presParOf" srcId="{89497DD4-0D0F-4296-88FC-6311E0656B34}" destId="{123FE917-BE7A-4B9B-AA1E-69F521CD48F1}" srcOrd="2" destOrd="0" presId="urn:microsoft.com/office/officeart/2016/7/layout/BasicLinearProcessNumbered"/>
    <dgm:cxn modelId="{D0021E45-486C-44FB-BF98-2B1504F52423}" type="presParOf" srcId="{89497DD4-0D0F-4296-88FC-6311E0656B34}" destId="{E721EEEA-D350-4056-A17A-E604131D2B8A}" srcOrd="3" destOrd="0" presId="urn:microsoft.com/office/officeart/2016/7/layout/BasicLinearProcessNumbered"/>
    <dgm:cxn modelId="{12D4410F-2E0D-4B57-BD36-4B45C0A65822}" type="presParOf" srcId="{8A3BD74C-2FA4-4483-9C89-D2CEB2EA8EB7}" destId="{02F0B7DA-0571-41F2-8949-2E1037400C81}" srcOrd="5" destOrd="0" presId="urn:microsoft.com/office/officeart/2016/7/layout/BasicLinearProcessNumbered"/>
    <dgm:cxn modelId="{19F850E7-2A9B-4BF0-B5BE-A4328AF23CE0}" type="presParOf" srcId="{8A3BD74C-2FA4-4483-9C89-D2CEB2EA8EB7}" destId="{DEB72C31-FA9C-489A-9F3D-0A3E43E4F6D4}" srcOrd="6" destOrd="0" presId="urn:microsoft.com/office/officeart/2016/7/layout/BasicLinearProcessNumbered"/>
    <dgm:cxn modelId="{F5B1E243-61E3-4DC1-96DC-BE09194660BF}" type="presParOf" srcId="{DEB72C31-FA9C-489A-9F3D-0A3E43E4F6D4}" destId="{D4122B19-D65A-40DC-9A2E-005DA97A2C9D}" srcOrd="0" destOrd="0" presId="urn:microsoft.com/office/officeart/2016/7/layout/BasicLinearProcessNumbered"/>
    <dgm:cxn modelId="{8B1972C8-8808-4358-9E77-5CE553A069E6}" type="presParOf" srcId="{DEB72C31-FA9C-489A-9F3D-0A3E43E4F6D4}" destId="{62D6CF9C-A8ED-42EA-8F08-66F084256311}" srcOrd="1" destOrd="0" presId="urn:microsoft.com/office/officeart/2016/7/layout/BasicLinearProcessNumbered"/>
    <dgm:cxn modelId="{7ADAF1B7-CCCB-4170-8301-32CEF3AE196F}" type="presParOf" srcId="{DEB72C31-FA9C-489A-9F3D-0A3E43E4F6D4}" destId="{5556FAFB-591B-4CBC-B508-9E200A7C305C}" srcOrd="2" destOrd="0" presId="urn:microsoft.com/office/officeart/2016/7/layout/BasicLinearProcessNumbered"/>
    <dgm:cxn modelId="{FDBAE7AF-745F-4CD8-8629-083632042E8C}" type="presParOf" srcId="{DEB72C31-FA9C-489A-9F3D-0A3E43E4F6D4}" destId="{238E97A8-A071-420D-BC39-D8CD19874FD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3A3F0-960B-4DEE-B25D-C7E95E34270E}">
      <dsp:nvSpPr>
        <dsp:cNvPr id="0" name=""/>
        <dsp:cNvSpPr/>
      </dsp:nvSpPr>
      <dsp:spPr>
        <a:xfrm>
          <a:off x="0" y="32994"/>
          <a:ext cx="6880738" cy="52767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7</a:t>
          </a:r>
          <a:endParaRPr lang="en-US" sz="2200" kern="1200" dirty="0"/>
        </a:p>
      </dsp:txBody>
      <dsp:txXfrm>
        <a:off x="25759" y="58753"/>
        <a:ext cx="6829220" cy="476152"/>
      </dsp:txXfrm>
    </dsp:sp>
    <dsp:sp modelId="{9186AD69-C7B1-4D38-BE8B-5AD9E83BC138}">
      <dsp:nvSpPr>
        <dsp:cNvPr id="0" name=""/>
        <dsp:cNvSpPr/>
      </dsp:nvSpPr>
      <dsp:spPr>
        <a:xfrm>
          <a:off x="0" y="560664"/>
          <a:ext cx="68807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del CLI (avisos) Mejoras de rendimiento</a:t>
          </a:r>
          <a:endParaRPr lang="en-US" sz="1700" kern="1200" dirty="0"/>
        </a:p>
        <a:p>
          <a:pPr marL="171450" lvl="1" indent="-171450" algn="l" defTabSz="755650">
            <a:lnSpc>
              <a:spcPct val="90000"/>
            </a:lnSpc>
            <a:spcBef>
              <a:spcPct val="0"/>
            </a:spcBef>
            <a:spcAft>
              <a:spcPct val="20000"/>
            </a:spcAft>
            <a:buChar char="•"/>
          </a:pPr>
          <a:r>
            <a:rPr lang="es-ES" sz="1700" kern="1200" dirty="0"/>
            <a:t>La proyección de contenido admite elementos de Angular</a:t>
          </a:r>
          <a:endParaRPr lang="en-US" sz="1700" kern="1200" dirty="0"/>
        </a:p>
        <a:p>
          <a:pPr marL="171450" lvl="1" indent="-171450" algn="l" defTabSz="755650">
            <a:lnSpc>
              <a:spcPct val="90000"/>
            </a:lnSpc>
            <a:spcBef>
              <a:spcPct val="0"/>
            </a:spcBef>
            <a:spcAft>
              <a:spcPct val="20000"/>
            </a:spcAft>
            <a:buChar char="•"/>
          </a:pPr>
          <a:r>
            <a:rPr lang="es-ES" sz="1700" kern="1200" dirty="0"/>
            <a:t>Cambios en Material</a:t>
          </a:r>
          <a:endParaRPr lang="en-US" sz="1700" kern="1200" dirty="0"/>
        </a:p>
      </dsp:txBody>
      <dsp:txXfrm>
        <a:off x="0" y="560664"/>
        <a:ext cx="6880738" cy="888030"/>
      </dsp:txXfrm>
    </dsp:sp>
    <dsp:sp modelId="{8667F6AF-0426-4FB9-9FF3-137E353EFA8F}">
      <dsp:nvSpPr>
        <dsp:cNvPr id="0" name=""/>
        <dsp:cNvSpPr/>
      </dsp:nvSpPr>
      <dsp:spPr>
        <a:xfrm>
          <a:off x="0" y="1466277"/>
          <a:ext cx="6880738" cy="52767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8</a:t>
          </a:r>
          <a:endParaRPr lang="en-US" sz="2200" kern="1200" dirty="0"/>
        </a:p>
      </dsp:txBody>
      <dsp:txXfrm>
        <a:off x="25759" y="1492036"/>
        <a:ext cx="6829220" cy="476152"/>
      </dsp:txXfrm>
    </dsp:sp>
    <dsp:sp modelId="{9D9F9C17-546C-444B-9D7B-F8FE5C33CAE4}">
      <dsp:nvSpPr>
        <dsp:cNvPr id="0" name=""/>
        <dsp:cNvSpPr/>
      </dsp:nvSpPr>
      <dsp:spPr>
        <a:xfrm>
          <a:off x="0" y="1976364"/>
          <a:ext cx="6880738"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rendimiento, compilador y ejecución (</a:t>
          </a:r>
          <a:r>
            <a:rPr lang="es-ES" sz="1700" kern="1200" dirty="0" err="1"/>
            <a:t>view-engine</a:t>
          </a:r>
          <a:r>
            <a:rPr lang="es-ES" sz="1700" kern="1200" dirty="0"/>
            <a:t> &amp; </a:t>
          </a:r>
          <a:r>
            <a:rPr lang="es-ES" sz="1700" kern="1200" dirty="0" err="1"/>
            <a:t>ivy</a:t>
          </a:r>
          <a:r>
            <a:rPr lang="es-ES" sz="1700" kern="1200" dirty="0"/>
            <a:t>)</a:t>
          </a:r>
          <a:endParaRPr lang="en-US" sz="1700" kern="1200" dirty="0"/>
        </a:p>
        <a:p>
          <a:pPr marL="342900" lvl="2" indent="-171450" algn="l" defTabSz="755650">
            <a:lnSpc>
              <a:spcPct val="90000"/>
            </a:lnSpc>
            <a:spcBef>
              <a:spcPct val="0"/>
            </a:spcBef>
            <a:spcAft>
              <a:spcPct val="20000"/>
            </a:spcAft>
            <a:buChar char="•"/>
          </a:pPr>
          <a:r>
            <a:rPr lang="es-ES" sz="1700" kern="1200" dirty="0"/>
            <a:t>Carga diferencial (</a:t>
          </a:r>
          <a:r>
            <a:rPr lang="es-ES" sz="1700" kern="1200" dirty="0" err="1"/>
            <a:t>bundles</a:t>
          </a:r>
          <a:r>
            <a:rPr lang="es-ES" sz="1700" kern="1200" dirty="0"/>
            <a:t> antiguos y modernos)</a:t>
          </a:r>
          <a:endParaRPr lang="en-US" sz="1700" kern="1200" dirty="0"/>
        </a:p>
        <a:p>
          <a:pPr marL="171450" lvl="1" indent="-171450" algn="l" defTabSz="755650">
            <a:lnSpc>
              <a:spcPct val="90000"/>
            </a:lnSpc>
            <a:spcBef>
              <a:spcPct val="0"/>
            </a:spcBef>
            <a:spcAft>
              <a:spcPct val="20000"/>
            </a:spcAft>
            <a:buChar char="•"/>
          </a:pPr>
          <a:r>
            <a:rPr lang="es-ES" sz="1700" kern="1200" dirty="0"/>
            <a:t>Mejoras en </a:t>
          </a:r>
          <a:r>
            <a:rPr lang="es-ES" sz="1700" kern="1200" dirty="0" err="1"/>
            <a:t>webWorkers</a:t>
          </a:r>
          <a:r>
            <a:rPr lang="es-ES" sz="1700" kern="1200" dirty="0"/>
            <a:t> y </a:t>
          </a:r>
          <a:r>
            <a:rPr lang="es-ES" sz="1700" kern="1200" dirty="0" err="1"/>
            <a:t>serviceWorkers</a:t>
          </a:r>
          <a:r>
            <a:rPr lang="es-ES" sz="1700" kern="1200" dirty="0"/>
            <a:t>, </a:t>
          </a:r>
          <a:r>
            <a:rPr lang="es-ES" sz="1700" kern="1200" dirty="0" err="1"/>
            <a:t>forms</a:t>
          </a:r>
          <a:endParaRPr lang="en-US" sz="1700" kern="1200" dirty="0"/>
        </a:p>
        <a:p>
          <a:pPr marL="171450" lvl="1" indent="-171450" algn="l" defTabSz="755650">
            <a:lnSpc>
              <a:spcPct val="90000"/>
            </a:lnSpc>
            <a:spcBef>
              <a:spcPct val="0"/>
            </a:spcBef>
            <a:spcAft>
              <a:spcPct val="20000"/>
            </a:spcAft>
            <a:buChar char="•"/>
          </a:pPr>
          <a:r>
            <a:rPr lang="es-ES" sz="1700" kern="1200" dirty="0"/>
            <a:t>Novedades en el código </a:t>
          </a:r>
          <a:endParaRPr lang="en-US" sz="1700" kern="1200" dirty="0"/>
        </a:p>
        <a:p>
          <a:pPr marL="342900" lvl="2" indent="-171450" algn="l" defTabSz="755650">
            <a:lnSpc>
              <a:spcPct val="90000"/>
            </a:lnSpc>
            <a:spcBef>
              <a:spcPct val="0"/>
            </a:spcBef>
            <a:spcAft>
              <a:spcPct val="20000"/>
            </a:spcAft>
            <a:buChar char="•"/>
          </a:pPr>
          <a:r>
            <a:rPr lang="es-ES" sz="1700" kern="1200" dirty="0"/>
            <a:t>Nuevo formato en el </a:t>
          </a:r>
          <a:r>
            <a:rPr lang="es-ES" sz="1700" kern="1200" dirty="0" err="1"/>
            <a:t>lazzy-routing</a:t>
          </a:r>
          <a:r>
            <a:rPr lang="es-ES" sz="1700" kern="1200" dirty="0"/>
            <a:t> (‘</a:t>
          </a:r>
          <a:r>
            <a:rPr lang="es-ES" sz="1700" kern="1200" dirty="0" err="1"/>
            <a:t>Ivy</a:t>
          </a:r>
          <a:r>
            <a:rPr lang="es-ES" sz="1700" kern="1200" dirty="0"/>
            <a:t>’)</a:t>
          </a:r>
          <a:endParaRPr lang="en-US" sz="1700" kern="1200" dirty="0"/>
        </a:p>
        <a:p>
          <a:pPr marL="342900" lvl="2" indent="-171450" algn="l" defTabSz="755650">
            <a:lnSpc>
              <a:spcPct val="90000"/>
            </a:lnSpc>
            <a:spcBef>
              <a:spcPct val="0"/>
            </a:spcBef>
            <a:spcAft>
              <a:spcPct val="20000"/>
            </a:spcAft>
            <a:buChar char="•"/>
          </a:pPr>
          <a:r>
            <a:rPr lang="es-ES" sz="1700" kern="1200" dirty="0" err="1"/>
            <a:t>ViewChild</a:t>
          </a:r>
          <a:r>
            <a:rPr lang="es-ES" sz="1700" kern="1200" dirty="0"/>
            <a:t> / </a:t>
          </a:r>
          <a:r>
            <a:rPr lang="es-ES" sz="1700" kern="1200" dirty="0" err="1"/>
            <a:t>ContentChild</a:t>
          </a:r>
          <a:r>
            <a:rPr lang="es-ES" sz="1700" kern="1200" dirty="0"/>
            <a:t> nuevos parámetros</a:t>
          </a:r>
          <a:endParaRPr lang="en-US" sz="1700" kern="1200" dirty="0"/>
        </a:p>
      </dsp:txBody>
      <dsp:txXfrm>
        <a:off x="0" y="1976364"/>
        <a:ext cx="6880738" cy="1776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A7403-879B-4AED-B438-CA0C7FE1CEFC}">
      <dsp:nvSpPr>
        <dsp:cNvPr id="0" name=""/>
        <dsp:cNvSpPr/>
      </dsp:nvSpPr>
      <dsp:spPr>
        <a:xfrm>
          <a:off x="0" y="41606"/>
          <a:ext cx="6251110" cy="5276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9</a:t>
          </a:r>
          <a:endParaRPr lang="en-US" sz="2200" kern="1200" dirty="0"/>
        </a:p>
      </dsp:txBody>
      <dsp:txXfrm>
        <a:off x="25759" y="67365"/>
        <a:ext cx="6199592" cy="476152"/>
      </dsp:txXfrm>
    </dsp:sp>
    <dsp:sp modelId="{CDBBEDAF-46FA-4005-A280-5C0A78F17380}">
      <dsp:nvSpPr>
        <dsp:cNvPr id="0" name=""/>
        <dsp:cNvSpPr/>
      </dsp:nvSpPr>
      <dsp:spPr>
        <a:xfrm>
          <a:off x="0" y="569276"/>
          <a:ext cx="6251110"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4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err="1"/>
            <a:t>Actualización</a:t>
          </a:r>
          <a:r>
            <a:rPr lang="en-US" sz="1700" kern="1200" dirty="0"/>
            <a:t> de </a:t>
          </a:r>
          <a:r>
            <a:rPr lang="es-ES" sz="1700" kern="1200" dirty="0"/>
            <a:t>Angular, CLI y Material</a:t>
          </a:r>
          <a:endParaRPr lang="en-US" sz="1700" kern="1200" dirty="0"/>
        </a:p>
        <a:p>
          <a:pPr marL="171450" lvl="1" indent="-171450" algn="l" defTabSz="755650">
            <a:lnSpc>
              <a:spcPct val="90000"/>
            </a:lnSpc>
            <a:spcBef>
              <a:spcPct val="0"/>
            </a:spcBef>
            <a:spcAft>
              <a:spcPct val="20000"/>
            </a:spcAft>
            <a:buChar char="•"/>
          </a:pPr>
          <a:r>
            <a:rPr lang="es-ES" sz="1700" kern="1200" dirty="0"/>
            <a:t>Motor de compilación-ejecución “</a:t>
          </a:r>
          <a:r>
            <a:rPr lang="es-ES" sz="1700" kern="1200" dirty="0" err="1"/>
            <a:t>Ivy</a:t>
          </a:r>
          <a:r>
            <a:rPr lang="es-ES" sz="1700" kern="1200" dirty="0"/>
            <a:t>” en todas las aplicaciones</a:t>
          </a:r>
          <a:endParaRPr lang="en-US" sz="1700" kern="1200" dirty="0"/>
        </a:p>
        <a:p>
          <a:pPr marL="171450" lvl="1" indent="-171450" algn="l" defTabSz="755650">
            <a:lnSpc>
              <a:spcPct val="90000"/>
            </a:lnSpc>
            <a:spcBef>
              <a:spcPct val="0"/>
            </a:spcBef>
            <a:spcAft>
              <a:spcPct val="20000"/>
            </a:spcAft>
            <a:buChar char="•"/>
          </a:pPr>
          <a:r>
            <a:rPr lang="es-ES" sz="1700" kern="1200" dirty="0"/>
            <a:t>Nuevas opciones para '</a:t>
          </a:r>
          <a:r>
            <a:rPr lang="es-ES" sz="1700" kern="1200" dirty="0" err="1"/>
            <a:t>providedIn</a:t>
          </a:r>
          <a:r>
            <a:rPr lang="es-ES" sz="1700" kern="1200" dirty="0"/>
            <a:t>’</a:t>
          </a:r>
          <a:endParaRPr lang="en-US" sz="1700" kern="1200" dirty="0"/>
        </a:p>
        <a:p>
          <a:pPr marL="171450" lvl="1" indent="-171450" algn="l" defTabSz="755650">
            <a:lnSpc>
              <a:spcPct val="90000"/>
            </a:lnSpc>
            <a:spcBef>
              <a:spcPct val="0"/>
            </a:spcBef>
            <a:spcAft>
              <a:spcPct val="20000"/>
            </a:spcAft>
            <a:buChar char="•"/>
          </a:pPr>
          <a:r>
            <a:rPr lang="es-ES" sz="1700" kern="1200" dirty="0"/>
            <a:t>Soporte de YouTube y Google </a:t>
          </a:r>
          <a:r>
            <a:rPr lang="es-ES" sz="1700" kern="1200" dirty="0" err="1"/>
            <a:t>Maps</a:t>
          </a:r>
          <a:r>
            <a:rPr lang="es-ES" sz="1700" kern="1200" dirty="0"/>
            <a:t> en componentes</a:t>
          </a:r>
          <a:endParaRPr lang="en-US" sz="1700" kern="1200" dirty="0"/>
        </a:p>
        <a:p>
          <a:pPr marL="171450" lvl="1" indent="-171450" algn="l" defTabSz="755650">
            <a:lnSpc>
              <a:spcPct val="90000"/>
            </a:lnSpc>
            <a:spcBef>
              <a:spcPct val="0"/>
            </a:spcBef>
            <a:spcAft>
              <a:spcPct val="20000"/>
            </a:spcAft>
            <a:buChar char="•"/>
          </a:pPr>
          <a:r>
            <a:rPr lang="es-ES" sz="1700" kern="1200" dirty="0"/>
            <a:t>Mejoras en el IDE de VSC (Angular </a:t>
          </a:r>
          <a:r>
            <a:rPr lang="es-ES" sz="1700" kern="1200" dirty="0" err="1"/>
            <a:t>language</a:t>
          </a:r>
          <a:r>
            <a:rPr lang="es-ES" sz="1700" kern="1200" dirty="0"/>
            <a:t> </a:t>
          </a:r>
          <a:r>
            <a:rPr lang="es-ES" sz="1700" kern="1200" dirty="0" err="1"/>
            <a:t>service</a:t>
          </a:r>
          <a:r>
            <a:rPr lang="es-ES" sz="1700" kern="1200" dirty="0"/>
            <a:t>)</a:t>
          </a:r>
          <a:endParaRPr lang="en-US" sz="1700" kern="1200" dirty="0"/>
        </a:p>
      </dsp:txBody>
      <dsp:txXfrm>
        <a:off x="0" y="569276"/>
        <a:ext cx="6251110" cy="1457280"/>
      </dsp:txXfrm>
    </dsp:sp>
    <dsp:sp modelId="{9B43BCD7-4C4D-454F-9085-A4BCAD59CA4D}">
      <dsp:nvSpPr>
        <dsp:cNvPr id="0" name=""/>
        <dsp:cNvSpPr/>
      </dsp:nvSpPr>
      <dsp:spPr>
        <a:xfrm>
          <a:off x="0" y="2026557"/>
          <a:ext cx="6251110" cy="5276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10 </a:t>
          </a:r>
          <a:endParaRPr lang="en-US" sz="2200" kern="1200" dirty="0"/>
        </a:p>
      </dsp:txBody>
      <dsp:txXfrm>
        <a:off x="25759" y="2052316"/>
        <a:ext cx="6199592" cy="476152"/>
      </dsp:txXfrm>
    </dsp:sp>
    <dsp:sp modelId="{F6DF2F28-30DD-454F-B0FA-F6AD77743647}">
      <dsp:nvSpPr>
        <dsp:cNvPr id="0" name=""/>
        <dsp:cNvSpPr/>
      </dsp:nvSpPr>
      <dsp:spPr>
        <a:xfrm>
          <a:off x="0" y="2554227"/>
          <a:ext cx="625111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4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de rendimiento, compilador, CLI</a:t>
          </a:r>
          <a:endParaRPr lang="en-US" sz="1700" kern="1200" dirty="0"/>
        </a:p>
        <a:p>
          <a:pPr marL="171450" lvl="1" indent="-171450" algn="l" defTabSz="755650">
            <a:lnSpc>
              <a:spcPct val="90000"/>
            </a:lnSpc>
            <a:spcBef>
              <a:spcPct val="0"/>
            </a:spcBef>
            <a:spcAft>
              <a:spcPct val="20000"/>
            </a:spcAft>
            <a:buChar char="•"/>
          </a:pPr>
          <a:r>
            <a:rPr lang="es-ES" sz="1700" kern="1200" dirty="0"/>
            <a:t>Mejoras para la migración de versiones</a:t>
          </a:r>
          <a:endParaRPr lang="en-US" sz="1700" kern="1200" dirty="0"/>
        </a:p>
        <a:p>
          <a:pPr marL="171450" lvl="1" indent="-171450" algn="l" defTabSz="755650">
            <a:lnSpc>
              <a:spcPct val="90000"/>
            </a:lnSpc>
            <a:spcBef>
              <a:spcPct val="0"/>
            </a:spcBef>
            <a:spcAft>
              <a:spcPct val="20000"/>
            </a:spcAft>
            <a:buChar char="•"/>
          </a:pPr>
          <a:r>
            <a:rPr lang="es-ES" sz="1700" kern="1200" dirty="0"/>
            <a:t>Posibilidad de activar un modo estricto en los proyectos</a:t>
          </a:r>
          <a:endParaRPr lang="en-US" sz="1700" kern="1200" dirty="0"/>
        </a:p>
      </dsp:txBody>
      <dsp:txXfrm>
        <a:off x="0" y="2554227"/>
        <a:ext cx="6251110" cy="888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7467"/>
          <a:ext cx="6513603" cy="9784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295970" y="227610"/>
          <a:ext cx="538128" cy="538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130069" y="7467"/>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Navegador: </a:t>
          </a:r>
        </a:p>
        <a:p>
          <a:pPr marL="0" lvl="0" indent="0" algn="l" defTabSz="711200">
            <a:lnSpc>
              <a:spcPct val="100000"/>
            </a:lnSpc>
            <a:spcBef>
              <a:spcPct val="0"/>
            </a:spcBef>
            <a:spcAft>
              <a:spcPct val="35000"/>
            </a:spcAft>
            <a:buNone/>
          </a:pPr>
          <a:r>
            <a:rPr lang="es-ES" sz="1600" kern="1200" dirty="0"/>
            <a:t>Chrome</a:t>
          </a:r>
          <a:endParaRPr lang="en-US" sz="1600" kern="1200" dirty="0"/>
        </a:p>
      </dsp:txBody>
      <dsp:txXfrm>
        <a:off x="1130069" y="7467"/>
        <a:ext cx="2931121" cy="978415"/>
      </dsp:txXfrm>
    </dsp:sp>
    <dsp:sp modelId="{B8865CAD-AA31-4AF6-86E5-66E2DB2B1CED}">
      <dsp:nvSpPr>
        <dsp:cNvPr id="0" name=""/>
        <dsp:cNvSpPr/>
      </dsp:nvSpPr>
      <dsp:spPr>
        <a:xfrm>
          <a:off x="4061191" y="7467"/>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Versiones ‘genéricas’; herramientas de desarrollo</a:t>
          </a:r>
          <a:endParaRPr lang="en-US" sz="1100" kern="1200" dirty="0"/>
        </a:p>
        <a:p>
          <a:pPr marL="0" lvl="0" indent="0" algn="l" defTabSz="488950">
            <a:lnSpc>
              <a:spcPct val="100000"/>
            </a:lnSpc>
            <a:spcBef>
              <a:spcPct val="0"/>
            </a:spcBef>
            <a:spcAft>
              <a:spcPct val="35000"/>
            </a:spcAft>
            <a:buNone/>
          </a:pPr>
          <a:r>
            <a:rPr lang="es-ES" sz="1100" kern="1200" dirty="0"/>
            <a:t>Versiones para desarrollo</a:t>
          </a:r>
        </a:p>
      </dsp:txBody>
      <dsp:txXfrm>
        <a:off x="4061191" y="7467"/>
        <a:ext cx="2451307" cy="978415"/>
      </dsp:txXfrm>
    </dsp:sp>
    <dsp:sp modelId="{4C17B56E-82BD-4B22-B776-9CD38BDE2CBF}">
      <dsp:nvSpPr>
        <dsp:cNvPr id="0" name=""/>
        <dsp:cNvSpPr/>
      </dsp:nvSpPr>
      <dsp:spPr>
        <a:xfrm>
          <a:off x="0" y="1230486"/>
          <a:ext cx="6513603" cy="9784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295970" y="1450629"/>
          <a:ext cx="538128" cy="538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130069" y="1230486"/>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br>
            <a:rPr lang="es-ES" sz="1600" kern="1200" dirty="0"/>
          </a:b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130069" y="1230486"/>
        <a:ext cx="2931121" cy="978415"/>
      </dsp:txXfrm>
    </dsp:sp>
    <dsp:sp modelId="{1D97AE21-DC8F-4940-AEEF-DA2BA434E0D5}">
      <dsp:nvSpPr>
        <dsp:cNvPr id="0" name=""/>
        <dsp:cNvSpPr/>
      </dsp:nvSpPr>
      <dsp:spPr>
        <a:xfrm>
          <a:off x="4061191" y="1230486"/>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Ayuda de escritura ágil de HTML y CSS con Emmet</a:t>
          </a:r>
          <a:endParaRPr lang="en-US" sz="1100" kern="1200" dirty="0"/>
        </a:p>
        <a:p>
          <a:pPr marL="0" lvl="0" indent="0" algn="l" defTabSz="488950">
            <a:lnSpc>
              <a:spcPct val="100000"/>
            </a:lnSpc>
            <a:spcBef>
              <a:spcPct val="0"/>
            </a:spcBef>
            <a:spcAft>
              <a:spcPct val="35000"/>
            </a:spcAft>
            <a:buNone/>
          </a:pPr>
          <a:r>
            <a:rPr lang="es-ES" sz="1100" kern="1200"/>
            <a:t>Plugins adecuados a cada lenguaje / framework</a:t>
          </a:r>
          <a:endParaRPr lang="es-ES" sz="1100" kern="1200" dirty="0"/>
        </a:p>
      </dsp:txBody>
      <dsp:txXfrm>
        <a:off x="4061191" y="1230486"/>
        <a:ext cx="2451307" cy="978415"/>
      </dsp:txXfrm>
    </dsp:sp>
    <dsp:sp modelId="{8DABD8D2-5F13-4603-9287-0DE478C9D129}">
      <dsp:nvSpPr>
        <dsp:cNvPr id="0" name=""/>
        <dsp:cNvSpPr/>
      </dsp:nvSpPr>
      <dsp:spPr>
        <a:xfrm>
          <a:off x="0" y="2453505"/>
          <a:ext cx="6513603" cy="97841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295970" y="2673648"/>
          <a:ext cx="538128" cy="53812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130069" y="2453505"/>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Node.js y </a:t>
          </a:r>
          <a:br>
            <a:rPr lang="es-ES" sz="1600" kern="1200" dirty="0"/>
          </a:br>
          <a:r>
            <a:rPr lang="es-ES" sz="1600" kern="1200" dirty="0"/>
            <a:t>npm (gestor de paquetes )</a:t>
          </a:r>
          <a:br>
            <a:rPr lang="es-ES" sz="1600" kern="1200" dirty="0"/>
          </a:br>
          <a:r>
            <a:rPr lang="es-ES" sz="1600" kern="1200" dirty="0">
              <a:hlinkClick xmlns:r="http://schemas.openxmlformats.org/officeDocument/2006/relationships" r:id="rId8"/>
            </a:rPr>
            <a:t>https://nodejs.org/es/</a:t>
          </a:r>
          <a:endParaRPr lang="en-US" sz="1600" kern="1200" dirty="0"/>
        </a:p>
      </dsp:txBody>
      <dsp:txXfrm>
        <a:off x="1130069" y="2453505"/>
        <a:ext cx="2931121" cy="978415"/>
      </dsp:txXfrm>
    </dsp:sp>
    <dsp:sp modelId="{B5AD2B50-93C4-46A2-86CF-059A38CEBF3B}">
      <dsp:nvSpPr>
        <dsp:cNvPr id="0" name=""/>
        <dsp:cNvSpPr/>
      </dsp:nvSpPr>
      <dsp:spPr>
        <a:xfrm>
          <a:off x="4061191" y="2453505"/>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Entorno de ejecución de JS, habitualmente para ell lado servidor</a:t>
          </a:r>
          <a:endParaRPr lang="en-US" sz="1100" kern="1200" dirty="0"/>
        </a:p>
        <a:p>
          <a:pPr marL="0" lvl="0" indent="0" algn="l" defTabSz="488950">
            <a:lnSpc>
              <a:spcPct val="100000"/>
            </a:lnSpc>
            <a:spcBef>
              <a:spcPct val="0"/>
            </a:spcBef>
            <a:spcAft>
              <a:spcPct val="35000"/>
            </a:spcAft>
            <a:buNone/>
          </a:pPr>
          <a:r>
            <a:rPr lang="es-ES" sz="1100" kern="1200"/>
            <a:t>Incorpora npm como gestor de paquetes y dependencias</a:t>
          </a:r>
          <a:endParaRPr lang="es-ES" sz="1100" kern="1200" dirty="0"/>
        </a:p>
      </dsp:txBody>
      <dsp:txXfrm>
        <a:off x="4061191" y="2453505"/>
        <a:ext cx="2451307" cy="978415"/>
      </dsp:txXfrm>
    </dsp:sp>
    <dsp:sp modelId="{8A28EBE0-36C9-4A10-AA02-3FC028A29E68}">
      <dsp:nvSpPr>
        <dsp:cNvPr id="0" name=""/>
        <dsp:cNvSpPr/>
      </dsp:nvSpPr>
      <dsp:spPr>
        <a:xfrm>
          <a:off x="0" y="3676524"/>
          <a:ext cx="6513603" cy="97841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295970" y="3896667"/>
          <a:ext cx="538128" cy="5381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130069" y="3676524"/>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GitHub</a:t>
          </a:r>
          <a:br>
            <a:rPr lang="es-ES" sz="1600" kern="1200" dirty="0"/>
          </a:br>
          <a:r>
            <a:rPr lang="es-ES" sz="1600" kern="1200" dirty="0">
              <a:hlinkClick xmlns:r="http://schemas.openxmlformats.org/officeDocument/2006/relationships" r:id="rId11"/>
            </a:rPr>
            <a:t>https://git-scm.com/</a:t>
          </a:r>
          <a:br>
            <a:rPr lang="es-ES" sz="1600" kern="1200" dirty="0"/>
          </a:br>
          <a:r>
            <a:rPr lang="es-ES" sz="1600" kern="1200" dirty="0">
              <a:hlinkClick xmlns:r="http://schemas.openxmlformats.org/officeDocument/2006/relationships" r:id="rId12"/>
            </a:rPr>
            <a:t>https://github.com/</a:t>
          </a:r>
          <a:endParaRPr lang="en-US" sz="1600" kern="1200" dirty="0"/>
        </a:p>
      </dsp:txBody>
      <dsp:txXfrm>
        <a:off x="1130069" y="3676524"/>
        <a:ext cx="2931121" cy="978415"/>
      </dsp:txXfrm>
    </dsp:sp>
    <dsp:sp modelId="{282034EF-7DC3-4E46-9645-5ABEC00F382E}">
      <dsp:nvSpPr>
        <dsp:cNvPr id="0" name=""/>
        <dsp:cNvSpPr/>
      </dsp:nvSpPr>
      <dsp:spPr>
        <a:xfrm>
          <a:off x="4061191" y="3676524"/>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Git para la gestión del repositorio de software</a:t>
          </a:r>
          <a:endParaRPr lang="en-US" sz="1100" kern="1200" dirty="0"/>
        </a:p>
        <a:p>
          <a:pPr marL="0" lvl="0" indent="0" algn="l" defTabSz="488950">
            <a:lnSpc>
              <a:spcPct val="100000"/>
            </a:lnSpc>
            <a:spcBef>
              <a:spcPct val="0"/>
            </a:spcBef>
            <a:spcAft>
              <a:spcPct val="35000"/>
            </a:spcAft>
            <a:buNone/>
          </a:pPr>
          <a:r>
            <a:rPr lang="es-ES" sz="1100" kern="1200" dirty="0"/>
            <a:t>GitHub como hosting de repositorios </a:t>
          </a:r>
          <a:endParaRPr lang="en-US" sz="1100" kern="1200" dirty="0"/>
        </a:p>
      </dsp:txBody>
      <dsp:txXfrm>
        <a:off x="4061191" y="3676524"/>
        <a:ext cx="2451307" cy="978415"/>
      </dsp:txXfrm>
    </dsp:sp>
    <dsp:sp modelId="{7EAAE16C-6156-4D0B-837B-5128E75B126D}">
      <dsp:nvSpPr>
        <dsp:cNvPr id="0" name=""/>
        <dsp:cNvSpPr/>
      </dsp:nvSpPr>
      <dsp:spPr>
        <a:xfrm>
          <a:off x="0" y="4899543"/>
          <a:ext cx="6513603" cy="97841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AEAC7-AEB5-4F72-B69E-232B0F7E34B3}">
      <dsp:nvSpPr>
        <dsp:cNvPr id="0" name=""/>
        <dsp:cNvSpPr/>
      </dsp:nvSpPr>
      <dsp:spPr>
        <a:xfrm>
          <a:off x="295970" y="5119686"/>
          <a:ext cx="538128" cy="5381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EE9E0-C978-4E3C-8EE0-0826C82E5E1A}">
      <dsp:nvSpPr>
        <dsp:cNvPr id="0" name=""/>
        <dsp:cNvSpPr/>
      </dsp:nvSpPr>
      <dsp:spPr>
        <a:xfrm>
          <a:off x="1130069" y="4899543"/>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n-US" sz="1600" kern="1200" dirty="0"/>
            <a:t>Webpack</a:t>
          </a:r>
          <a:br>
            <a:rPr lang="en-US" sz="1600" kern="1200" dirty="0"/>
          </a:br>
          <a:r>
            <a:rPr lang="es-ES" sz="1600" kern="1200" dirty="0">
              <a:hlinkClick xmlns:r="http://schemas.openxmlformats.org/officeDocument/2006/relationships" r:id="rId15"/>
            </a:rPr>
            <a:t>https://webpack.js.org/ </a:t>
          </a:r>
          <a:endParaRPr lang="en-US" sz="1600" kern="1200" dirty="0"/>
        </a:p>
      </dsp:txBody>
      <dsp:txXfrm>
        <a:off x="1130069" y="4899543"/>
        <a:ext cx="2931121" cy="978415"/>
      </dsp:txXfrm>
    </dsp:sp>
    <dsp:sp modelId="{7C65263D-C6D7-4D78-8B7B-E3A32D4809D7}">
      <dsp:nvSpPr>
        <dsp:cNvPr id="0" name=""/>
        <dsp:cNvSpPr/>
      </dsp:nvSpPr>
      <dsp:spPr>
        <a:xfrm>
          <a:off x="4061191" y="4899543"/>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Gestor de tareas:</a:t>
          </a:r>
        </a:p>
        <a:p>
          <a:pPr marL="0" lvl="0" indent="0" algn="l" defTabSz="488950">
            <a:lnSpc>
              <a:spcPct val="100000"/>
            </a:lnSpc>
            <a:spcBef>
              <a:spcPct val="0"/>
            </a:spcBef>
            <a:spcAft>
              <a:spcPct val="35000"/>
            </a:spcAft>
            <a:buNone/>
          </a:pPr>
          <a:r>
            <a:rPr lang="es-ES" sz="1100" kern="1200" dirty="0"/>
            <a:t>compilación de CSS, transpilación de TS, empaquetado de la aplicación final (</a:t>
          </a:r>
          <a:r>
            <a:rPr lang="es-ES" sz="1100" kern="1200" dirty="0" err="1"/>
            <a:t>bundles</a:t>
          </a:r>
          <a:r>
            <a:rPr lang="es-ES" sz="1100" kern="1200" dirty="0"/>
            <a:t>) </a:t>
          </a:r>
          <a:endParaRPr lang="en-US" sz="1100" kern="1200" dirty="0"/>
        </a:p>
        <a:p>
          <a:pPr marL="0" lvl="0" indent="0" algn="l" defTabSz="488950">
            <a:lnSpc>
              <a:spcPct val="100000"/>
            </a:lnSpc>
            <a:spcBef>
              <a:spcPct val="0"/>
            </a:spcBef>
            <a:spcAft>
              <a:spcPct val="35000"/>
            </a:spcAft>
            <a:buNone/>
          </a:pPr>
          <a:endParaRPr lang="en-US" sz="1100" kern="1200" dirty="0"/>
        </a:p>
      </dsp:txBody>
      <dsp:txXfrm>
        <a:off x="4061191" y="4899543"/>
        <a:ext cx="2451307" cy="9784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4270250" y="-1377697"/>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es-ES" sz="3200" kern="1200" dirty="0"/>
            <a:t>se ejecuta en línea de comando, y genera los ficheros JS</a:t>
          </a:r>
          <a:endParaRPr lang="en-US" sz="3200" kern="1200" dirty="0"/>
        </a:p>
      </dsp:txBody>
      <dsp:txXfrm rot="-5400000">
        <a:off x="2689856" y="281836"/>
        <a:ext cx="4702825" cy="1462896"/>
      </dsp:txXfrm>
    </dsp:sp>
    <dsp:sp modelId="{7ECDA939-1FCA-4617-A570-0099268C1CB3}">
      <dsp:nvSpPr>
        <dsp:cNvPr id="0" name=""/>
        <dsp:cNvSpPr/>
      </dsp:nvSpPr>
      <dsp:spPr>
        <a:xfrm>
          <a:off x="0" y="50"/>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s-ES" sz="3500" kern="1200" dirty="0"/>
            <a:t>Compilador de TS </a:t>
          </a:r>
          <a:endParaRPr lang="en-US" sz="3500" kern="1200" dirty="0"/>
        </a:p>
      </dsp:txBody>
      <dsp:txXfrm>
        <a:off x="98924" y="98974"/>
        <a:ext cx="2492007" cy="1828620"/>
      </dsp:txXfrm>
    </dsp:sp>
    <dsp:sp modelId="{B2F2A98F-06BB-4508-969F-C86873CF54D7}">
      <dsp:nvSpPr>
        <dsp:cNvPr id="0" name=""/>
        <dsp:cNvSpPr/>
      </dsp:nvSpPr>
      <dsp:spPr>
        <a:xfrm rot="5400000">
          <a:off x="4270250" y="750093"/>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s-ES" sz="3200" kern="1200" dirty="0"/>
            <a:t>npm </a:t>
          </a:r>
          <a:r>
            <a:rPr lang="es-ES" sz="3200" kern="1200" dirty="0" err="1"/>
            <a:t>install</a:t>
          </a:r>
          <a:r>
            <a:rPr lang="es-ES" sz="3200" kern="1200" dirty="0"/>
            <a:t> -g </a:t>
          </a:r>
          <a:r>
            <a:rPr lang="es-ES" sz="3200" kern="1200" dirty="0" err="1"/>
            <a:t>typescript</a:t>
          </a:r>
          <a:endParaRPr lang="en-US" sz="3200" kern="1200" dirty="0"/>
        </a:p>
        <a:p>
          <a:pPr marL="285750" lvl="1" indent="-285750" algn="l" defTabSz="1422400">
            <a:lnSpc>
              <a:spcPct val="90000"/>
            </a:lnSpc>
            <a:spcBef>
              <a:spcPct val="0"/>
            </a:spcBef>
            <a:spcAft>
              <a:spcPct val="15000"/>
            </a:spcAft>
            <a:buChar char="•"/>
          </a:pPr>
          <a:endParaRPr lang="en-US" sz="3200" kern="1200" dirty="0"/>
        </a:p>
      </dsp:txBody>
      <dsp:txXfrm rot="-5400000">
        <a:off x="2689856" y="2409627"/>
        <a:ext cx="4702825" cy="1462896"/>
      </dsp:txXfrm>
    </dsp:sp>
    <dsp:sp modelId="{7EF90615-A18A-4377-929A-B1418B91FB14}">
      <dsp:nvSpPr>
        <dsp:cNvPr id="0" name=""/>
        <dsp:cNvSpPr/>
      </dsp:nvSpPr>
      <dsp:spPr>
        <a:xfrm>
          <a:off x="0" y="2127842"/>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s-ES" sz="3500" kern="1200" dirty="0"/>
            <a:t>Instalación global con npm</a:t>
          </a:r>
          <a:endParaRPr lang="en-US" sz="3500" kern="1200" dirty="0"/>
        </a:p>
      </dsp:txBody>
      <dsp:txXfrm>
        <a:off x="98924" y="2226766"/>
        <a:ext cx="2492007" cy="1828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4270250" y="-1377697"/>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es-ES" sz="3200" kern="1200" dirty="0"/>
            <a:t>se ejecuta en línea de comando, de la misma forma que </a:t>
          </a:r>
          <a:r>
            <a:rPr lang="es-ES" sz="3200" kern="1200" dirty="0" err="1"/>
            <a:t>node</a:t>
          </a:r>
          <a:endParaRPr lang="en-US" sz="3200" kern="1200" dirty="0"/>
        </a:p>
      </dsp:txBody>
      <dsp:txXfrm rot="-5400000">
        <a:off x="2689856" y="281836"/>
        <a:ext cx="4702825" cy="1462896"/>
      </dsp:txXfrm>
    </dsp:sp>
    <dsp:sp modelId="{7ECDA939-1FCA-4617-A570-0099268C1CB3}">
      <dsp:nvSpPr>
        <dsp:cNvPr id="0" name=""/>
        <dsp:cNvSpPr/>
      </dsp:nvSpPr>
      <dsp:spPr>
        <a:xfrm>
          <a:off x="0" y="50"/>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Interprete de TS </a:t>
          </a:r>
          <a:endParaRPr lang="en-US" sz="3800" kern="1200" dirty="0"/>
        </a:p>
      </dsp:txBody>
      <dsp:txXfrm>
        <a:off x="98924" y="98974"/>
        <a:ext cx="2492007" cy="1828620"/>
      </dsp:txXfrm>
    </dsp:sp>
    <dsp:sp modelId="{B2F2A98F-06BB-4508-969F-C86873CF54D7}">
      <dsp:nvSpPr>
        <dsp:cNvPr id="0" name=""/>
        <dsp:cNvSpPr/>
      </dsp:nvSpPr>
      <dsp:spPr>
        <a:xfrm rot="5400000">
          <a:off x="4270250" y="750093"/>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s-ES" sz="3200" kern="1200" dirty="0"/>
            <a:t>npm </a:t>
          </a:r>
          <a:r>
            <a:rPr lang="es-ES" sz="3200" kern="1200" dirty="0" err="1"/>
            <a:t>install</a:t>
          </a:r>
          <a:r>
            <a:rPr lang="es-ES" sz="3200" kern="1200" dirty="0"/>
            <a:t> -g </a:t>
          </a:r>
          <a:r>
            <a:rPr lang="es-ES" sz="3200" kern="1200" dirty="0" err="1"/>
            <a:t>ts-node</a:t>
          </a:r>
          <a:endParaRPr lang="en-US" sz="3200" kern="1200" dirty="0"/>
        </a:p>
        <a:p>
          <a:pPr marL="285750" lvl="1" indent="-285750" algn="l" defTabSz="1422400">
            <a:lnSpc>
              <a:spcPct val="90000"/>
            </a:lnSpc>
            <a:spcBef>
              <a:spcPct val="0"/>
            </a:spcBef>
            <a:spcAft>
              <a:spcPct val="15000"/>
            </a:spcAft>
            <a:buChar char="•"/>
          </a:pPr>
          <a:endParaRPr lang="en-US" sz="3200" kern="1200" dirty="0"/>
        </a:p>
      </dsp:txBody>
      <dsp:txXfrm rot="-5400000">
        <a:off x="2689856" y="2409627"/>
        <a:ext cx="4702825" cy="1462896"/>
      </dsp:txXfrm>
    </dsp:sp>
    <dsp:sp modelId="{7EF90615-A18A-4377-929A-B1418B91FB14}">
      <dsp:nvSpPr>
        <dsp:cNvPr id="0" name=""/>
        <dsp:cNvSpPr/>
      </dsp:nvSpPr>
      <dsp:spPr>
        <a:xfrm>
          <a:off x="0" y="2127842"/>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Instalación global con npm</a:t>
          </a:r>
          <a:endParaRPr lang="en-US" sz="3800" kern="1200" dirty="0"/>
        </a:p>
      </dsp:txBody>
      <dsp:txXfrm>
        <a:off x="98924" y="2226766"/>
        <a:ext cx="2492007" cy="18286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BC057-30B1-4FC2-8861-EC8ADEEA7F55}">
      <dsp:nvSpPr>
        <dsp:cNvPr id="0" name=""/>
        <dsp:cNvSpPr/>
      </dsp:nvSpPr>
      <dsp:spPr>
        <a:xfrm>
          <a:off x="573393" y="1672806"/>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71D0C2-8AB8-4C6C-98D9-E6EAEA5C6379}">
      <dsp:nvSpPr>
        <dsp:cNvPr id="0" name=""/>
        <dsp:cNvSpPr/>
      </dsp:nvSpPr>
      <dsp:spPr>
        <a:xfrm>
          <a:off x="953643" y="2053056"/>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9F8688-BBCC-4EBC-925D-A16574E99A71}">
      <dsp:nvSpPr>
        <dsp:cNvPr id="0" name=""/>
        <dsp:cNvSpPr/>
      </dsp:nvSpPr>
      <dsp:spPr>
        <a:xfrm>
          <a:off x="3018" y="401280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s-ES" sz="1900" kern="1200" dirty="0"/>
            <a:t>Se crea un proyecto npm:</a:t>
          </a:r>
          <a:br>
            <a:rPr lang="es-ES" sz="1900" kern="1200" dirty="0"/>
          </a:br>
          <a:r>
            <a:rPr lang="es-ES" sz="1900" kern="1200" cap="none" dirty="0"/>
            <a:t>npm </a:t>
          </a:r>
          <a:r>
            <a:rPr lang="es-ES" sz="1900" kern="1200" cap="none" dirty="0" err="1"/>
            <a:t>init</a:t>
          </a:r>
          <a:r>
            <a:rPr lang="es-ES" sz="1900" kern="1200" cap="none" dirty="0"/>
            <a:t> –y</a:t>
          </a:r>
          <a:endParaRPr lang="en-US" sz="1900" kern="1200" dirty="0"/>
        </a:p>
      </dsp:txBody>
      <dsp:txXfrm>
        <a:off x="3018" y="4012806"/>
        <a:ext cx="2925000" cy="720000"/>
      </dsp:txXfrm>
    </dsp:sp>
    <dsp:sp modelId="{034AB042-F975-4090-8BBF-8FD0295BF930}">
      <dsp:nvSpPr>
        <dsp:cNvPr id="0" name=""/>
        <dsp:cNvSpPr/>
      </dsp:nvSpPr>
      <dsp:spPr>
        <a:xfrm>
          <a:off x="4010269" y="1672806"/>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DD8E3F-8CB3-4A2E-9F40-D0D7B65D8F9E}">
      <dsp:nvSpPr>
        <dsp:cNvPr id="0" name=""/>
        <dsp:cNvSpPr/>
      </dsp:nvSpPr>
      <dsp:spPr>
        <a:xfrm>
          <a:off x="4390519" y="2053056"/>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75F1C0-6CED-49B3-8880-E55D88B1D693}">
      <dsp:nvSpPr>
        <dsp:cNvPr id="0" name=""/>
        <dsp:cNvSpPr/>
      </dsp:nvSpPr>
      <dsp:spPr>
        <a:xfrm>
          <a:off x="3439894" y="401280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s-ES" sz="1900" kern="1200" dirty="0"/>
            <a:t>Se instala </a:t>
          </a:r>
          <a:r>
            <a:rPr lang="es-ES" sz="1900" kern="1200" dirty="0" err="1"/>
            <a:t>RxJS</a:t>
          </a:r>
          <a:br>
            <a:rPr lang="es-ES" sz="1900" kern="1200" dirty="0"/>
          </a:br>
          <a:r>
            <a:rPr lang="es-ES" sz="1900" kern="1200" cap="none" dirty="0"/>
            <a:t>npm </a:t>
          </a:r>
          <a:r>
            <a:rPr lang="es-ES" sz="1900" kern="1200" cap="none" dirty="0" err="1"/>
            <a:t>install</a:t>
          </a:r>
          <a:r>
            <a:rPr lang="es-ES" sz="1900" kern="1200" cap="none" dirty="0"/>
            <a:t> </a:t>
          </a:r>
          <a:r>
            <a:rPr lang="es-ES" sz="1900" kern="1200" cap="none" dirty="0" err="1"/>
            <a:t>rxjs</a:t>
          </a:r>
          <a:endParaRPr lang="en-US" sz="1900" kern="1200" dirty="0"/>
        </a:p>
      </dsp:txBody>
      <dsp:txXfrm>
        <a:off x="3439894" y="4012806"/>
        <a:ext cx="2925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7429E-F79A-4F58-B65A-9D154394E2A5}">
      <dsp:nvSpPr>
        <dsp:cNvPr id="0" name=""/>
        <dsp:cNvSpPr/>
      </dsp:nvSpPr>
      <dsp:spPr>
        <a:xfrm>
          <a:off x="0" y="35424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F23F3AA-11B7-457D-A20B-AFBE9F7FA8E8}">
      <dsp:nvSpPr>
        <dsp:cNvPr id="0" name=""/>
        <dsp:cNvSpPr/>
      </dsp:nvSpPr>
      <dsp:spPr>
        <a:xfrm>
          <a:off x="329324" y="4428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NgStyle</a:t>
          </a:r>
          <a:endParaRPr lang="en-US" sz="2100" kern="1200" dirty="0"/>
        </a:p>
      </dsp:txBody>
      <dsp:txXfrm>
        <a:off x="359586" y="74551"/>
        <a:ext cx="4550018" cy="559396"/>
      </dsp:txXfrm>
    </dsp:sp>
    <dsp:sp modelId="{FB65009D-1EC5-4538-B351-90D9A7381087}">
      <dsp:nvSpPr>
        <dsp:cNvPr id="0" name=""/>
        <dsp:cNvSpPr/>
      </dsp:nvSpPr>
      <dsp:spPr>
        <a:xfrm>
          <a:off x="0" y="130680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218B17-7CD3-47D7-A090-405B99EF2D55}">
      <dsp:nvSpPr>
        <dsp:cNvPr id="0" name=""/>
        <dsp:cNvSpPr/>
      </dsp:nvSpPr>
      <dsp:spPr>
        <a:xfrm>
          <a:off x="329324" y="99684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a:t>NgClass</a:t>
          </a:r>
          <a:endParaRPr lang="en-US" sz="2100" kern="1200"/>
        </a:p>
      </dsp:txBody>
      <dsp:txXfrm>
        <a:off x="359586" y="1027111"/>
        <a:ext cx="4550018" cy="559396"/>
      </dsp:txXfrm>
    </dsp:sp>
    <dsp:sp modelId="{5DAE4239-F3D5-4355-BCE0-CA85F1DF827D}">
      <dsp:nvSpPr>
        <dsp:cNvPr id="0" name=""/>
        <dsp:cNvSpPr/>
      </dsp:nvSpPr>
      <dsp:spPr>
        <a:xfrm>
          <a:off x="0" y="225936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4AA2D2-1DB7-4DEF-B3B2-7D84A9CFBCFF}">
      <dsp:nvSpPr>
        <dsp:cNvPr id="0" name=""/>
        <dsp:cNvSpPr/>
      </dsp:nvSpPr>
      <dsp:spPr>
        <a:xfrm>
          <a:off x="329324" y="194940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NgModel</a:t>
          </a:r>
          <a:r>
            <a:rPr lang="es-ES" sz="2100" kern="1200" dirty="0"/>
            <a:t> (Formularios)</a:t>
          </a:r>
          <a:endParaRPr lang="en-US" sz="2100" kern="1200" dirty="0"/>
        </a:p>
      </dsp:txBody>
      <dsp:txXfrm>
        <a:off x="359586" y="1979671"/>
        <a:ext cx="4550018" cy="559396"/>
      </dsp:txXfrm>
    </dsp:sp>
    <dsp:sp modelId="{73E6D47D-399E-4D52-9F5F-AFC91A336420}">
      <dsp:nvSpPr>
        <dsp:cNvPr id="0" name=""/>
        <dsp:cNvSpPr/>
      </dsp:nvSpPr>
      <dsp:spPr>
        <a:xfrm>
          <a:off x="0" y="321192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5C893C-811D-4BC6-8062-5525CF9E501E}">
      <dsp:nvSpPr>
        <dsp:cNvPr id="0" name=""/>
        <dsp:cNvSpPr/>
      </dsp:nvSpPr>
      <dsp:spPr>
        <a:xfrm>
          <a:off x="329324" y="290196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NgForm</a:t>
          </a:r>
          <a:r>
            <a:rPr lang="es-ES" sz="2100" kern="1200" dirty="0"/>
            <a:t> (Formularios)</a:t>
          </a:r>
          <a:endParaRPr lang="en-US" sz="2100" kern="1200" dirty="0"/>
        </a:p>
      </dsp:txBody>
      <dsp:txXfrm>
        <a:off x="359586" y="2932231"/>
        <a:ext cx="4550018" cy="5593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29CCE-D1E9-4365-972E-E4339B7542D4}">
      <dsp:nvSpPr>
        <dsp:cNvPr id="0" name=""/>
        <dsp:cNvSpPr/>
      </dsp:nvSpPr>
      <dsp:spPr>
        <a:xfrm>
          <a:off x="0" y="0"/>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B9B9A0-E26C-4684-A248-A14A9EF91E3D}">
      <dsp:nvSpPr>
        <dsp:cNvPr id="0" name=""/>
        <dsp:cNvSpPr/>
      </dsp:nvSpPr>
      <dsp:spPr>
        <a:xfrm>
          <a:off x="0" y="0"/>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get(url, options)</a:t>
          </a:r>
          <a:endParaRPr lang="en-US" sz="2500" kern="1200"/>
        </a:p>
      </dsp:txBody>
      <dsp:txXfrm>
        <a:off x="0" y="0"/>
        <a:ext cx="4823691" cy="543917"/>
      </dsp:txXfrm>
    </dsp:sp>
    <dsp:sp modelId="{AEED5AD4-721E-4B39-8DB8-FE56C3FA0420}">
      <dsp:nvSpPr>
        <dsp:cNvPr id="0" name=""/>
        <dsp:cNvSpPr/>
      </dsp:nvSpPr>
      <dsp:spPr>
        <a:xfrm>
          <a:off x="0" y="543917"/>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F35203-A744-4979-97AD-9F3CAEC9A9E1}">
      <dsp:nvSpPr>
        <dsp:cNvPr id="0" name=""/>
        <dsp:cNvSpPr/>
      </dsp:nvSpPr>
      <dsp:spPr>
        <a:xfrm>
          <a:off x="0" y="543917"/>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post(url, body, options)</a:t>
          </a:r>
          <a:endParaRPr lang="en-US" sz="2500" kern="1200"/>
        </a:p>
      </dsp:txBody>
      <dsp:txXfrm>
        <a:off x="0" y="543917"/>
        <a:ext cx="4823691" cy="543917"/>
      </dsp:txXfrm>
    </dsp:sp>
    <dsp:sp modelId="{FEF05533-6041-4651-9924-9125989ECFA0}">
      <dsp:nvSpPr>
        <dsp:cNvPr id="0" name=""/>
        <dsp:cNvSpPr/>
      </dsp:nvSpPr>
      <dsp:spPr>
        <a:xfrm>
          <a:off x="0" y="1087834"/>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069CDB-621B-4765-95EF-F52892E9D2B3}">
      <dsp:nvSpPr>
        <dsp:cNvPr id="0" name=""/>
        <dsp:cNvSpPr/>
      </dsp:nvSpPr>
      <dsp:spPr>
        <a:xfrm>
          <a:off x="0" y="1087834"/>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put/patch(url, body, options)</a:t>
          </a:r>
          <a:endParaRPr lang="en-US" sz="2500" kern="1200"/>
        </a:p>
      </dsp:txBody>
      <dsp:txXfrm>
        <a:off x="0" y="1087834"/>
        <a:ext cx="4823691" cy="543917"/>
      </dsp:txXfrm>
    </dsp:sp>
    <dsp:sp modelId="{81895AAD-112E-40FB-8790-1C1561A0E0DC}">
      <dsp:nvSpPr>
        <dsp:cNvPr id="0" name=""/>
        <dsp:cNvSpPr/>
      </dsp:nvSpPr>
      <dsp:spPr>
        <a:xfrm>
          <a:off x="0" y="1631751"/>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6ED9B6-0743-49F9-8A42-C521D632E853}">
      <dsp:nvSpPr>
        <dsp:cNvPr id="0" name=""/>
        <dsp:cNvSpPr/>
      </dsp:nvSpPr>
      <dsp:spPr>
        <a:xfrm>
          <a:off x="0" y="1631751"/>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delete(url, options)</a:t>
          </a:r>
          <a:endParaRPr lang="en-US" sz="2500" kern="1200"/>
        </a:p>
      </dsp:txBody>
      <dsp:txXfrm>
        <a:off x="0" y="1631751"/>
        <a:ext cx="4823691" cy="543917"/>
      </dsp:txXfrm>
    </dsp:sp>
    <dsp:sp modelId="{FB0DCCC4-657D-42FF-AC16-0F1326FB3C7D}">
      <dsp:nvSpPr>
        <dsp:cNvPr id="0" name=""/>
        <dsp:cNvSpPr/>
      </dsp:nvSpPr>
      <dsp:spPr>
        <a:xfrm>
          <a:off x="0" y="2175669"/>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9E2619-F518-4203-83B2-ED60BB7F4BA7}">
      <dsp:nvSpPr>
        <dsp:cNvPr id="0" name=""/>
        <dsp:cNvSpPr/>
      </dsp:nvSpPr>
      <dsp:spPr>
        <a:xfrm>
          <a:off x="0" y="2175669"/>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request(HttpRequest)</a:t>
          </a:r>
          <a:endParaRPr lang="en-US" sz="2500" kern="1200"/>
        </a:p>
      </dsp:txBody>
      <dsp:txXfrm>
        <a:off x="0" y="2175669"/>
        <a:ext cx="4823691" cy="543917"/>
      </dsp:txXfrm>
    </dsp:sp>
    <dsp:sp modelId="{136C39D1-CB2D-48A0-AE58-F56962E5535B}">
      <dsp:nvSpPr>
        <dsp:cNvPr id="0" name=""/>
        <dsp:cNvSpPr/>
      </dsp:nvSpPr>
      <dsp:spPr>
        <a:xfrm>
          <a:off x="0" y="2719586"/>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E62CEA-6F21-44EA-B07C-082DE66A52A6}">
      <dsp:nvSpPr>
        <dsp:cNvPr id="0" name=""/>
        <dsp:cNvSpPr/>
      </dsp:nvSpPr>
      <dsp:spPr>
        <a:xfrm>
          <a:off x="0" y="2719586"/>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jsonp()</a:t>
          </a:r>
          <a:endParaRPr lang="en-US" sz="2500" kern="1200"/>
        </a:p>
      </dsp:txBody>
      <dsp:txXfrm>
        <a:off x="0" y="2719586"/>
        <a:ext cx="4823691" cy="543917"/>
      </dsp:txXfrm>
    </dsp:sp>
    <dsp:sp modelId="{4A539500-2E77-4020-B7D1-A85BE32E3A7F}">
      <dsp:nvSpPr>
        <dsp:cNvPr id="0" name=""/>
        <dsp:cNvSpPr/>
      </dsp:nvSpPr>
      <dsp:spPr>
        <a:xfrm>
          <a:off x="0" y="3263503"/>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A186C0-F1D1-49E4-A969-AECCC4BD61AA}">
      <dsp:nvSpPr>
        <dsp:cNvPr id="0" name=""/>
        <dsp:cNvSpPr/>
      </dsp:nvSpPr>
      <dsp:spPr>
        <a:xfrm>
          <a:off x="0" y="3263503"/>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head()</a:t>
          </a:r>
          <a:endParaRPr lang="en-US" sz="2500" kern="1200"/>
        </a:p>
      </dsp:txBody>
      <dsp:txXfrm>
        <a:off x="0" y="3263503"/>
        <a:ext cx="4823691" cy="543917"/>
      </dsp:txXfrm>
    </dsp:sp>
    <dsp:sp modelId="{94713F32-753C-4AE0-8E97-52903323B5BA}">
      <dsp:nvSpPr>
        <dsp:cNvPr id="0" name=""/>
        <dsp:cNvSpPr/>
      </dsp:nvSpPr>
      <dsp:spPr>
        <a:xfrm>
          <a:off x="0" y="3807420"/>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18C5E1-C4CC-4B26-A8E0-D00C4C3ADD34}">
      <dsp:nvSpPr>
        <dsp:cNvPr id="0" name=""/>
        <dsp:cNvSpPr/>
      </dsp:nvSpPr>
      <dsp:spPr>
        <a:xfrm>
          <a:off x="0" y="3807420"/>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options()</a:t>
          </a:r>
          <a:endParaRPr lang="en-US" sz="2500" kern="1200"/>
        </a:p>
      </dsp:txBody>
      <dsp:txXfrm>
        <a:off x="0" y="3807420"/>
        <a:ext cx="4823691" cy="5439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2187D-C3ED-4BEB-90BA-B3E4B9E4BAEA}">
      <dsp:nvSpPr>
        <dsp:cNvPr id="0" name=""/>
        <dsp:cNvSpPr/>
      </dsp:nvSpPr>
      <dsp:spPr>
        <a:xfrm>
          <a:off x="2964" y="136707"/>
          <a:ext cx="2351960" cy="329274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s-ES" sz="2600" kern="1200" dirty="0"/>
            <a:t>READ =&gt;</a:t>
          </a:r>
          <a:br>
            <a:rPr lang="es-ES" sz="2600" kern="1200" dirty="0"/>
          </a:br>
          <a:r>
            <a:rPr lang="es-ES" sz="2600" kern="1200" dirty="0"/>
            <a:t>GET (idempotente)</a:t>
          </a:r>
          <a:endParaRPr lang="en-US" sz="2600" kern="1200" dirty="0"/>
        </a:p>
      </dsp:txBody>
      <dsp:txXfrm>
        <a:off x="2964" y="1387950"/>
        <a:ext cx="2351960" cy="1975646"/>
      </dsp:txXfrm>
    </dsp:sp>
    <dsp:sp modelId="{2631AC63-F8F0-4BBC-BC68-D172C9A370D6}">
      <dsp:nvSpPr>
        <dsp:cNvPr id="0" name=""/>
        <dsp:cNvSpPr/>
      </dsp:nvSpPr>
      <dsp:spPr>
        <a:xfrm>
          <a:off x="685033" y="465982"/>
          <a:ext cx="987823" cy="98782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15" tIns="12700" rIns="7701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29696" y="610645"/>
        <a:ext cx="698497" cy="698497"/>
      </dsp:txXfrm>
    </dsp:sp>
    <dsp:sp modelId="{68554CF0-DF80-4A5B-9192-905AE13A3A13}">
      <dsp:nvSpPr>
        <dsp:cNvPr id="0" name=""/>
        <dsp:cNvSpPr/>
      </dsp:nvSpPr>
      <dsp:spPr>
        <a:xfrm>
          <a:off x="2964" y="3429380"/>
          <a:ext cx="2351960" cy="72"/>
        </a:xfrm>
        <a:prstGeom prst="rect">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0491E-675B-4578-B8B4-6A9463D1B8DA}">
      <dsp:nvSpPr>
        <dsp:cNvPr id="0" name=""/>
        <dsp:cNvSpPr/>
      </dsp:nvSpPr>
      <dsp:spPr>
        <a:xfrm>
          <a:off x="2590121" y="136707"/>
          <a:ext cx="2351960" cy="3292744"/>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s-ES" sz="2600" kern="1200" dirty="0"/>
            <a:t>CREATE =&gt;</a:t>
          </a:r>
          <a:br>
            <a:rPr lang="es-ES" sz="2600" kern="1200" dirty="0"/>
          </a:br>
          <a:r>
            <a:rPr lang="es-ES" sz="2600" kern="1200" dirty="0"/>
            <a:t>POST</a:t>
          </a:r>
          <a:endParaRPr lang="en-US" sz="2600" kern="1200" dirty="0"/>
        </a:p>
      </dsp:txBody>
      <dsp:txXfrm>
        <a:off x="2590121" y="1387950"/>
        <a:ext cx="2351960" cy="1975646"/>
      </dsp:txXfrm>
    </dsp:sp>
    <dsp:sp modelId="{5863D661-88CE-4E2F-975C-8C0CE40ECAAA}">
      <dsp:nvSpPr>
        <dsp:cNvPr id="0" name=""/>
        <dsp:cNvSpPr/>
      </dsp:nvSpPr>
      <dsp:spPr>
        <a:xfrm>
          <a:off x="3272189" y="465982"/>
          <a:ext cx="987823" cy="987823"/>
        </a:xfrm>
        <a:prstGeom prst="ellips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15" tIns="12700" rIns="7701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416852" y="610645"/>
        <a:ext cx="698497" cy="698497"/>
      </dsp:txXfrm>
    </dsp:sp>
    <dsp:sp modelId="{9097E8FB-7D90-49E9-B460-5328F159FF04}">
      <dsp:nvSpPr>
        <dsp:cNvPr id="0" name=""/>
        <dsp:cNvSpPr/>
      </dsp:nvSpPr>
      <dsp:spPr>
        <a:xfrm>
          <a:off x="2590121" y="3429380"/>
          <a:ext cx="2351960" cy="72"/>
        </a:xfrm>
        <a:prstGeom prst="rect">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6E6832-8D5A-47E6-B459-5F7539AA2873}">
      <dsp:nvSpPr>
        <dsp:cNvPr id="0" name=""/>
        <dsp:cNvSpPr/>
      </dsp:nvSpPr>
      <dsp:spPr>
        <a:xfrm>
          <a:off x="5177278" y="136707"/>
          <a:ext cx="2351960" cy="3292744"/>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s-ES" sz="2600" kern="1200" dirty="0"/>
            <a:t>UPDATE =&gt;</a:t>
          </a:r>
          <a:br>
            <a:rPr lang="es-ES" sz="2600" kern="1200" dirty="0"/>
          </a:br>
          <a:r>
            <a:rPr lang="es-ES" sz="2600" kern="1200" dirty="0"/>
            <a:t>PUT / PATCH (idempotente)</a:t>
          </a:r>
          <a:endParaRPr lang="en-US" sz="2600" kern="1200" dirty="0"/>
        </a:p>
      </dsp:txBody>
      <dsp:txXfrm>
        <a:off x="5177278" y="1387950"/>
        <a:ext cx="2351960" cy="1975646"/>
      </dsp:txXfrm>
    </dsp:sp>
    <dsp:sp modelId="{2FEF7992-E88F-4838-B39C-BD40893D55EF}">
      <dsp:nvSpPr>
        <dsp:cNvPr id="0" name=""/>
        <dsp:cNvSpPr/>
      </dsp:nvSpPr>
      <dsp:spPr>
        <a:xfrm>
          <a:off x="5859346" y="465982"/>
          <a:ext cx="987823" cy="987823"/>
        </a:xfrm>
        <a:prstGeom prst="ellips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15" tIns="12700" rIns="7701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004009" y="610645"/>
        <a:ext cx="698497" cy="698497"/>
      </dsp:txXfrm>
    </dsp:sp>
    <dsp:sp modelId="{123FE917-BE7A-4B9B-AA1E-69F521CD48F1}">
      <dsp:nvSpPr>
        <dsp:cNvPr id="0" name=""/>
        <dsp:cNvSpPr/>
      </dsp:nvSpPr>
      <dsp:spPr>
        <a:xfrm>
          <a:off x="5177278" y="3429380"/>
          <a:ext cx="2351960" cy="72"/>
        </a:xfrm>
        <a:prstGeom prst="rect">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122B19-D65A-40DC-9A2E-005DA97A2C9D}">
      <dsp:nvSpPr>
        <dsp:cNvPr id="0" name=""/>
        <dsp:cNvSpPr/>
      </dsp:nvSpPr>
      <dsp:spPr>
        <a:xfrm>
          <a:off x="7764434" y="136707"/>
          <a:ext cx="2351960" cy="329274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s-ES" sz="2600" kern="1200" dirty="0"/>
            <a:t>DELETE =&gt;</a:t>
          </a:r>
          <a:br>
            <a:rPr lang="es-ES" sz="2600" kern="1200" dirty="0"/>
          </a:br>
          <a:r>
            <a:rPr lang="es-ES" sz="2600" kern="1200" dirty="0"/>
            <a:t>DELETE (idempotente)</a:t>
          </a:r>
          <a:endParaRPr lang="en-US" sz="2600" kern="1200" dirty="0"/>
        </a:p>
      </dsp:txBody>
      <dsp:txXfrm>
        <a:off x="7764434" y="1387950"/>
        <a:ext cx="2351960" cy="1975646"/>
      </dsp:txXfrm>
    </dsp:sp>
    <dsp:sp modelId="{62D6CF9C-A8ED-42EA-8F08-66F084256311}">
      <dsp:nvSpPr>
        <dsp:cNvPr id="0" name=""/>
        <dsp:cNvSpPr/>
      </dsp:nvSpPr>
      <dsp:spPr>
        <a:xfrm>
          <a:off x="8446503" y="465982"/>
          <a:ext cx="987823" cy="987823"/>
        </a:xfrm>
        <a:prstGeom prst="ellips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15" tIns="12700" rIns="77015"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591166" y="610645"/>
        <a:ext cx="698497" cy="698497"/>
      </dsp:txXfrm>
    </dsp:sp>
    <dsp:sp modelId="{5556FAFB-591B-4CBC-B508-9E200A7C305C}">
      <dsp:nvSpPr>
        <dsp:cNvPr id="0" name=""/>
        <dsp:cNvSpPr/>
      </dsp:nvSpPr>
      <dsp:spPr>
        <a:xfrm>
          <a:off x="7764434" y="3429380"/>
          <a:ext cx="2351960"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5D067EE-668C-4D01-A7E1-5CCB2D9645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CDC8FE5-7283-4140-859F-19748E7BC3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CFD14-0B7F-4109-8227-7705BCE78338}" type="datetimeFigureOut">
              <a:rPr lang="es-ES" smtClean="0"/>
              <a:t>23/08/2021</a:t>
            </a:fld>
            <a:endParaRPr lang="es-ES"/>
          </a:p>
        </p:txBody>
      </p:sp>
      <p:sp>
        <p:nvSpPr>
          <p:cNvPr id="4" name="Marcador de pie de página 3">
            <a:extLst>
              <a:ext uri="{FF2B5EF4-FFF2-40B4-BE49-F238E27FC236}">
                <a16:creationId xmlns:a16="http://schemas.microsoft.com/office/drawing/2014/main" id="{4D188142-AB1A-4212-8847-843012F4D0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C2A03536-95F6-4AD4-A92E-1DACACCF53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F1E5AE-79D8-4C1A-AA34-E9AFB29F8D1D}" type="slidenum">
              <a:rPr lang="es-ES" smtClean="0"/>
              <a:t>‹Nº›</a:t>
            </a:fld>
            <a:endParaRPr lang="es-ES"/>
          </a:p>
        </p:txBody>
      </p:sp>
    </p:spTree>
    <p:extLst>
      <p:ext uri="{BB962C8B-B14F-4D97-AF65-F5344CB8AC3E}">
        <p14:creationId xmlns:p14="http://schemas.microsoft.com/office/powerpoint/2010/main" val="3435998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35F39-4C30-4C16-B31F-F3A6FCFC9A35}" type="datetimeFigureOut">
              <a:rPr lang="es-ES" smtClean="0"/>
              <a:t>23/08/2021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FA1AA-C644-4BFC-9839-0A99115CD496}" type="slidenum">
              <a:rPr lang="es-ES" smtClean="0"/>
              <a:t>‹Nº›</a:t>
            </a:fld>
            <a:endParaRPr lang="es-ES" dirty="0"/>
          </a:p>
        </p:txBody>
      </p:sp>
    </p:spTree>
    <p:extLst>
      <p:ext uri="{BB962C8B-B14F-4D97-AF65-F5344CB8AC3E}">
        <p14:creationId xmlns:p14="http://schemas.microsoft.com/office/powerpoint/2010/main" val="349449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7</a:t>
            </a:fld>
            <a:endParaRPr lang="es-ES" dirty="0"/>
          </a:p>
        </p:txBody>
      </p:sp>
    </p:spTree>
    <p:extLst>
      <p:ext uri="{BB962C8B-B14F-4D97-AF65-F5344CB8AC3E}">
        <p14:creationId xmlns:p14="http://schemas.microsoft.com/office/powerpoint/2010/main" val="201218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b71797b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3b71797b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b97360e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b97360e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b97360e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b97360e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b97360e8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b97360e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b97360e8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b97360e8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b97360e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3b97360e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b97360e8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b97360e8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3b71797b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3b71797b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b71797b6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3b71797b6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b71797b6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b71797b6b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aaaa4d4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aaaa4d4e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b71797b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3b71797b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b97360e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3b97360e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32770" name="Marcador de notas 2"/>
          <p:cNvSpPr>
            <a:spLocks noGrp="1"/>
          </p:cNvSpPr>
          <p:nvPr>
            <p:ph type="body" idx="1"/>
          </p:nvPr>
        </p:nvSpPr>
        <p:spPr bwMode="auto">
          <a:noFill/>
        </p:spPr>
        <p:txBody>
          <a:bodyPr/>
          <a:lstStyle/>
          <a:p>
            <a:endParaRPr lang="es-ES_tradnl"/>
          </a:p>
        </p:txBody>
      </p:sp>
      <p:sp>
        <p:nvSpPr>
          <p:cNvPr id="32771" name="Marcador de número de diapositiva 3"/>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B590B-4272-455A-B3C4-02B4FD3CE7C3}" type="slidenum">
              <a:rPr kumimoji="0" lang="es-E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b2b6bbe6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b2b6bbe6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190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2b6bbe6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2b6bbe6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b2b6bbe6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b2b6bbe6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367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25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8</a:t>
            </a:fld>
            <a:endParaRPr lang="es-ES" dirty="0"/>
          </a:p>
        </p:txBody>
      </p:sp>
    </p:spTree>
    <p:extLst>
      <p:ext uri="{BB962C8B-B14F-4D97-AF65-F5344CB8AC3E}">
        <p14:creationId xmlns:p14="http://schemas.microsoft.com/office/powerpoint/2010/main" val="2930531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b2b6bbe6e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b2b6bbe6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b2b6bbe6e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b2b6bbe6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475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99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b2b6bbe6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b2b6bbe6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700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2b6bbe6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b2b6bbe6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635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aaa4d4e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aaa4d4e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b2b6bbe6e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b2b6bbe6e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b2b6bbe6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b2b6bbe6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768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70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aaaa4d4e5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aaaa4d4e5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b2b6bbe6e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b2b6bbe6e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063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40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5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611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b2b6bbe6e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b2b6bbe6e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2b6bbe6e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b2b6bbe6e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21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aa4d4e5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aaaa4d4e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530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b2b6bbe6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b2b6bbe6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afbe1b1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afbe1b1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2b6bbe6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b2b6bbe6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b2b6bbe6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b2b6bbe6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b2b6bbe6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b2b6bbe6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b2b6bbe6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b2b6bbe6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b2b6bbe6e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b2b6bbe6e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b2b6bbe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b2b6bbe6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b2b6bbe6e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b2b6bbe6e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aaa4d4e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aaa4d4e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b2b6bbe6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b2b6bbe6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b2b6bbe6e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b2b6bbe6e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426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b2b6bbe6e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b2b6bbe6e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285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b2b6bbe6e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b2b6bbe6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b2b6bbe6e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b2b6bbe6e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199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15</a:t>
            </a:fld>
            <a:endParaRPr lang="es-ES" dirty="0"/>
          </a:p>
        </p:txBody>
      </p:sp>
    </p:spTree>
    <p:extLst>
      <p:ext uri="{BB962C8B-B14F-4D97-AF65-F5344CB8AC3E}">
        <p14:creationId xmlns:p14="http://schemas.microsoft.com/office/powerpoint/2010/main" val="37159634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b71797b6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b71797b6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b2b6bbe6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b2b6bbe6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b71797b6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b71797b6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b71797b6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b71797b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1426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b71797b6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b71797b6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b71797b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b71797b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71797b6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71797b6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b71797b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b71797b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b71797b6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b71797b6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1fae7e2a094c9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1fae7e2a094c9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b2b6bbe6e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b2b6bbe6e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61fae7e2a094c9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61fae7e2a094c9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61fae7e2a094c9a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61fae7e2a094c9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b71797b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b71797b6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71797b6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71797b6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b71797b6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b71797b6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1120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b71797b6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b71797b6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841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b71797b6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b71797b6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b97360e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b97360e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b2b6bbe6e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b2b6bbe6e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b97360e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b97360e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b97360e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b97360e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239</a:t>
            </a:fld>
            <a:endParaRPr lang="es-ES" dirty="0"/>
          </a:p>
        </p:txBody>
      </p:sp>
    </p:spTree>
    <p:extLst>
      <p:ext uri="{BB962C8B-B14F-4D97-AF65-F5344CB8AC3E}">
        <p14:creationId xmlns:p14="http://schemas.microsoft.com/office/powerpoint/2010/main" val="35762215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b97360e8a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b97360e8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b71797b6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b71797b6b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b71797b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3b71797b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569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1498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37613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76127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Estándar Título+Texto" userDrawn="1">
  <p:cSld name="Estándar Título+Texto">
    <p:spTree>
      <p:nvGrpSpPr>
        <p:cNvPr id="1" name="Shape 43"/>
        <p:cNvGrpSpPr/>
        <p:nvPr/>
      </p:nvGrpSpPr>
      <p:grpSpPr>
        <a:xfrm>
          <a:off x="0" y="0"/>
          <a:ext cx="0" cy="0"/>
          <a:chOff x="0" y="0"/>
          <a:chExt cx="0" cy="0"/>
        </a:xfrm>
      </p:grpSpPr>
      <p:sp>
        <p:nvSpPr>
          <p:cNvPr id="50" name="Google Shape;50;p6"/>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
        <p:nvSpPr>
          <p:cNvPr id="5" name="Google Shape;48;p6">
            <a:extLst>
              <a:ext uri="{FF2B5EF4-FFF2-40B4-BE49-F238E27FC236}">
                <a16:creationId xmlns:a16="http://schemas.microsoft.com/office/drawing/2014/main" id="{73179880-C01A-4CFD-9B67-043163F6B344}"/>
              </a:ext>
            </a:extLst>
          </p:cNvPr>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6" name="Google Shape;49;p6">
            <a:extLst>
              <a:ext uri="{FF2B5EF4-FFF2-40B4-BE49-F238E27FC236}">
                <a16:creationId xmlns:a16="http://schemas.microsoft.com/office/drawing/2014/main" id="{BF040456-672E-4494-A971-6A3EEC3496C1}"/>
              </a:ext>
            </a:extLst>
          </p:cNvPr>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1022618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32" name="Google Shape;32;p4"/>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018318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áctic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B42B3-F694-4D1B-948B-7CA98C62E45E}"/>
              </a:ext>
            </a:extLst>
          </p:cNvPr>
          <p:cNvSpPr>
            <a:spLocks noGrp="1"/>
          </p:cNvSpPr>
          <p:nvPr>
            <p:ph type="title" hasCustomPrompt="1"/>
          </p:nvPr>
        </p:nvSpPr>
        <p:spPr>
          <a:xfrm>
            <a:off x="533400" y="365125"/>
            <a:ext cx="9214338" cy="900967"/>
          </a:xfr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a:lstStyle>
            <a:lvl1pPr marL="180000">
              <a:defRPr sz="4000" b="0">
                <a:solidFill>
                  <a:schemeClr val="bg1"/>
                </a:solidFill>
              </a:defRPr>
            </a:lvl1pPr>
          </a:lstStyle>
          <a:p>
            <a:r>
              <a:rPr lang="es-ES" dirty="0"/>
              <a:t>Práctica…</a:t>
            </a:r>
          </a:p>
        </p:txBody>
      </p:sp>
      <p:sp>
        <p:nvSpPr>
          <p:cNvPr id="6" name="Rectángulo 5">
            <a:extLst>
              <a:ext uri="{FF2B5EF4-FFF2-40B4-BE49-F238E27FC236}">
                <a16:creationId xmlns:a16="http://schemas.microsoft.com/office/drawing/2014/main" id="{7584D809-7769-4A03-AC50-704F0530FCD7}"/>
              </a:ext>
            </a:extLst>
          </p:cNvPr>
          <p:cNvSpPr/>
          <p:nvPr userDrawn="1"/>
        </p:nvSpPr>
        <p:spPr>
          <a:xfrm>
            <a:off x="10796954" y="365125"/>
            <a:ext cx="861646" cy="9009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45AFE19E-54FF-4F1B-9F4A-48F70E4B8040}"/>
              </a:ext>
            </a:extLst>
          </p:cNvPr>
          <p:cNvSpPr/>
          <p:nvPr userDrawn="1"/>
        </p:nvSpPr>
        <p:spPr>
          <a:xfrm>
            <a:off x="9841523" y="365125"/>
            <a:ext cx="861646" cy="90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B6020D55-1F6B-405A-9651-7BB1065FC7E5}"/>
              </a:ext>
            </a:extLst>
          </p:cNvPr>
          <p:cNvSpPr/>
          <p:nvPr userDrawn="1"/>
        </p:nvSpPr>
        <p:spPr>
          <a:xfrm>
            <a:off x="533400" y="1459523"/>
            <a:ext cx="11125199" cy="509953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9977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72802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86424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Apertura" type="title">
  <p:cSld name="Apertura">
    <p:spTree>
      <p:nvGrpSpPr>
        <p:cNvPr id="1" name="Shape 15"/>
        <p:cNvGrpSpPr/>
        <p:nvPr/>
      </p:nvGrpSpPr>
      <p:grpSpPr>
        <a:xfrm>
          <a:off x="0" y="0"/>
          <a:ext cx="0" cy="0"/>
          <a:chOff x="0" y="0"/>
          <a:chExt cx="0" cy="0"/>
        </a:xfrm>
      </p:grpSpPr>
      <p:sp>
        <p:nvSpPr>
          <p:cNvPr id="19" name="Google Shape;19;p2"/>
          <p:cNvSpPr txBox="1">
            <a:spLocks noGrp="1"/>
          </p:cNvSpPr>
          <p:nvPr>
            <p:ph type="title"/>
          </p:nvPr>
        </p:nvSpPr>
        <p:spPr>
          <a:xfrm>
            <a:off x="1552575" y="1066800"/>
            <a:ext cx="9307200" cy="7428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572927" y="3533775"/>
            <a:ext cx="9742800" cy="23144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6113463"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014656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53827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17053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1501234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8" name="Google Shape;48;p6"/>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49" name="Google Shape;49;p6"/>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3628390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495" y="2405063"/>
            <a:ext cx="12172800" cy="1466800"/>
          </a:xfrm>
          <a:prstGeom prst="rect">
            <a:avLst/>
          </a:prstGeom>
          <a:noFill/>
          <a:ln>
            <a:noFill/>
          </a:ln>
        </p:spPr>
        <p:txBody>
          <a:bodyPr spcFirstLastPara="1" wrap="square" lIns="38100" tIns="38100" rIns="38100" bIns="38100"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7200" b="0" i="0" u="none" strike="noStrike" cap="none" dirty="0">
                <a:solidFill>
                  <a:srgbClr val="4A4A4A"/>
                </a:solidFill>
                <a:latin typeface="Helvetica Neue Light"/>
                <a:ea typeface="Helvetica Neue Light"/>
                <a:cs typeface="Helvetica Neue Light"/>
                <a:sym typeface="Helvetica Neue Light"/>
              </a:rPr>
              <a:t>GRACIAS</a:t>
            </a:r>
            <a:endParaRPr sz="1067" dirty="0"/>
          </a:p>
        </p:txBody>
      </p:sp>
      <p:sp>
        <p:nvSpPr>
          <p:cNvPr id="55" name="Google Shape;55;p7"/>
          <p:cNvSpPr/>
          <p:nvPr userDrawn="1"/>
        </p:nvSpPr>
        <p:spPr>
          <a:xfrm>
            <a:off x="-38100" y="6305551"/>
            <a:ext cx="12258800" cy="562000"/>
          </a:xfrm>
          <a:prstGeom prst="rect">
            <a:avLst/>
          </a:prstGeom>
          <a:solidFill>
            <a:srgbClr val="33333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667" b="0" i="0" u="none" strike="noStrike" cap="none">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144371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415611" y="992767"/>
            <a:ext cx="11360800" cy="2736800"/>
          </a:xfrm>
          <a:prstGeom prst="rect">
            <a:avLst/>
          </a:prstGeom>
        </p:spPr>
        <p:txBody>
          <a:bodyPr spcFirstLastPara="1" wrap="square" lIns="51425" tIns="51425" rIns="51425" bIns="5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3" name="Google Shape;63;p8"/>
          <p:cNvSpPr txBox="1">
            <a:spLocks noGrp="1"/>
          </p:cNvSpPr>
          <p:nvPr>
            <p:ph type="subTitle" idx="1"/>
          </p:nvPr>
        </p:nvSpPr>
        <p:spPr>
          <a:xfrm>
            <a:off x="415600" y="3778833"/>
            <a:ext cx="11360800" cy="1056800"/>
          </a:xfrm>
          <a:prstGeom prst="rect">
            <a:avLst/>
          </a:prstGeom>
        </p:spPr>
        <p:txBody>
          <a:bodyPr spcFirstLastPara="1" wrap="square" lIns="51425" tIns="51425" rIns="51425" bIns="5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4" name="Google Shape;64;p8"/>
          <p:cNvSpPr txBox="1">
            <a:spLocks noGrp="1"/>
          </p:cNvSpPr>
          <p:nvPr>
            <p:ph type="sldNum" idx="12"/>
          </p:nvPr>
        </p:nvSpPr>
        <p:spPr>
          <a:xfrm>
            <a:off x="11296611" y="6217623"/>
            <a:ext cx="731600" cy="5248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58248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DB61FE8-81B1-45B0-A358-18BFBDEADDE9}" type="datetime1">
              <a:rPr lang="es-ES" smtClean="0"/>
              <a:pPr/>
              <a:t>23/08/2021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1650795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E41132B7-AC63-4D9F-AA6E-D92106291A55}" type="datetime1">
              <a:rPr lang="es-ES" smtClean="0"/>
              <a:pPr/>
              <a:t>23/08/2021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6686243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844E07-1838-481D-BD4C-D6C98A6FFC29}" type="datetime1">
              <a:rPr lang="es-ES" smtClean="0"/>
              <a:pPr/>
              <a:t>23/08/2021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2635196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2808D977-EC33-4055-B412-9CF72D7FD8E5}" type="datetime1">
              <a:rPr lang="es-ES" smtClean="0"/>
              <a:pPr/>
              <a:t>23/08/2021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2924346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8D87E604-08F0-43F6-B615-C56C84905922}" type="datetime1">
              <a:rPr lang="es-ES" smtClean="0"/>
              <a:pPr/>
              <a:t>23/08/2021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2874451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C58B3356-B8A7-432E-90D7-D348FDC8F469}" type="datetime1">
              <a:rPr lang="es-ES" smtClean="0"/>
              <a:pPr/>
              <a:t>23/08/2021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129091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7108798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4B4F038-98E1-4F0D-A584-66F9E6B25BE8}" type="datetime1">
              <a:rPr lang="es-ES" smtClean="0"/>
              <a:pPr/>
              <a:t>23/08/2021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27978217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1CBB05AB-D3D7-4C6A-87FF-A30259AD69B2}" type="datetime1">
              <a:rPr lang="es-ES" smtClean="0"/>
              <a:pPr/>
              <a:t>23/08/2021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17381264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8E04374-9C37-41FF-9FB0-BE9446C86A96}" type="datetime1">
              <a:rPr lang="es-ES" smtClean="0"/>
              <a:pPr/>
              <a:t>23/08/2021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827051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DF27C96D-C2EB-4DC8-A555-5DC744584C41}" type="datetime1">
              <a:rPr lang="es-ES" smtClean="0"/>
              <a:pPr/>
              <a:t>23/08/2021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14707566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12A85F1-0E43-4ECB-948D-33D4EDDC94B2}" type="datetime1">
              <a:rPr lang="es-ES" smtClean="0"/>
              <a:pPr/>
              <a:t>23/08/2021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02563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417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43160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2336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9129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0785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23/08/2021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05692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23/08/2021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4185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 id="2147483662" r:id="rId14"/>
    <p:sldLayoutId id="2147483673" r:id="rId15"/>
    <p:sldLayoutId id="2147483663" r:id="rId16"/>
    <p:sldLayoutId id="214748366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11" name="Google Shape;11;p1"/>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624404054"/>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53EE4-0BC1-415E-A038-819F865C325A}" type="datetime1">
              <a:rPr lang="es-ES" smtClean="0"/>
              <a:pPr/>
              <a:t>23/08/2021</a:t>
            </a:fld>
            <a:endParaRPr lang="es-ES"/>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6589CA-84B8-4374-A56F-EE47C518290A}" type="slidenum">
              <a:rPr lang="es-ES" smtClean="0"/>
              <a:pPr/>
              <a:t>‹Nº›</a:t>
            </a:fld>
            <a:endParaRPr lang="es-ES"/>
          </a:p>
        </p:txBody>
      </p:sp>
    </p:spTree>
    <p:extLst>
      <p:ext uri="{BB962C8B-B14F-4D97-AF65-F5344CB8AC3E}">
        <p14:creationId xmlns:p14="http://schemas.microsoft.com/office/powerpoint/2010/main" val="21693738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0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99.png"/><Relationship Id="rId4" Type="http://schemas.openxmlformats.org/officeDocument/2006/relationships/image" Target="../media/image98.png"/></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hyperlink" Target="https://www.pexels.com/es-es/foto/agua-agua-azul-aguas-calmadas-al-aire-libre-691858/"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4.png"/><Relationship Id="rId1" Type="http://schemas.openxmlformats.org/officeDocument/2006/relationships/slideLayout" Target="../slideLayouts/slideLayout9.xml"/><Relationship Id="rId5" Type="http://schemas.openxmlformats.org/officeDocument/2006/relationships/image" Target="../media/image106.png"/><Relationship Id="rId4" Type="http://schemas.openxmlformats.org/officeDocument/2006/relationships/image" Target="../media/image10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108.png"/></Relationships>
</file>

<file path=ppt/slides/_rels/slide12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8" Type="http://schemas.openxmlformats.org/officeDocument/2006/relationships/hyperlink" Target="https://www.netlify.com/" TargetMode="External"/><Relationship Id="rId13" Type="http://schemas.openxmlformats.org/officeDocument/2006/relationships/hyperlink" Target="https://npmjs.org/package/ngx-deploy-npm" TargetMode="External"/><Relationship Id="rId3" Type="http://schemas.openxmlformats.org/officeDocument/2006/relationships/hyperlink" Target="https://npmjs.org/package/@angular/fire" TargetMode="External"/><Relationship Id="rId7" Type="http://schemas.openxmlformats.org/officeDocument/2006/relationships/hyperlink" Target="https://npmjs.org/package/@zeit/ng-deploy" TargetMode="External"/><Relationship Id="rId12" Type="http://schemas.openxmlformats.org/officeDocument/2006/relationships/hyperlink" Target="https://npmjs.com/" TargetMode="External"/><Relationship Id="rId2" Type="http://schemas.openxmlformats.org/officeDocument/2006/relationships/hyperlink" Target="https://firebase.google.com/docs/hosting" TargetMode="External"/><Relationship Id="rId1" Type="http://schemas.openxmlformats.org/officeDocument/2006/relationships/slideLayout" Target="../slideLayouts/slideLayout2.xml"/><Relationship Id="rId6" Type="http://schemas.openxmlformats.org/officeDocument/2006/relationships/hyperlink" Target="https://zeit.co/now" TargetMode="External"/><Relationship Id="rId11" Type="http://schemas.openxmlformats.org/officeDocument/2006/relationships/hyperlink" Target="https://npmjs.org/package/angular-cli-ghpages" TargetMode="External"/><Relationship Id="rId5" Type="http://schemas.openxmlformats.org/officeDocument/2006/relationships/hyperlink" Target="https://npmjs.org/package/@azure/ng-deploy" TargetMode="External"/><Relationship Id="rId15" Type="http://schemas.openxmlformats.org/officeDocument/2006/relationships/hyperlink" Target="https://www.npmjs.com/package/@jefiozie/ngx-aws-deploy" TargetMode="External"/><Relationship Id="rId10" Type="http://schemas.openxmlformats.org/officeDocument/2006/relationships/hyperlink" Target="https://pages.github.com/" TargetMode="External"/><Relationship Id="rId4" Type="http://schemas.openxmlformats.org/officeDocument/2006/relationships/hyperlink" Target="https://azure.microsoft.com/en-us/" TargetMode="External"/><Relationship Id="rId9" Type="http://schemas.openxmlformats.org/officeDocument/2006/relationships/hyperlink" Target="https://npmjs.org/package/@netlify-builder/deploy" TargetMode="External"/><Relationship Id="rId14" Type="http://schemas.openxmlformats.org/officeDocument/2006/relationships/hyperlink" Target="https://aws.amazon.com/s3/?nc2=h_ql_prod_st_s3" TargetMode="External"/></Relationships>
</file>

<file path=ppt/slides/_rels/slide13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hyperlink" Target="https://angular.io/docs/ts/latest/guide/architecture.html" TargetMode="Externa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119.sv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next.angular.io/"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angular.io/api/common/NgForOf"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hyperlink" Target="https://angular.io/api/common/NgIf"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20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update.angular.io/"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2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augury.rangle.io/" TargetMode="Externa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ngular.io/guide/devtools" TargetMode="Externa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1.xml.rels><?xml version="1.0" encoding="UTF-8" standalone="yes"?>
<Relationships xmlns="http://schemas.openxmlformats.org/package/2006/relationships"><Relationship Id="rId3" Type="http://schemas.openxmlformats.org/officeDocument/2006/relationships/hyperlink" Target="https://www.googleapis.com/books/v1/volumes?q=intitle:%22clave" TargetMode="External"/><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4.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hyperlink" Target="https://jsonplaceholder.typicode.com/" TargetMode="External"/><Relationship Id="rId7" Type="http://schemas.openxmlformats.org/officeDocument/2006/relationships/hyperlink" Target="https://github.com/typicode/json-server" TargetMode="External"/><Relationship Id="rId2" Type="http://schemas.openxmlformats.org/officeDocument/2006/relationships/hyperlink" Target="https://github.com/public-apis/public-apis" TargetMode="External"/><Relationship Id="rId1" Type="http://schemas.openxmlformats.org/officeDocument/2006/relationships/slideLayout" Target="../slideLayouts/slideLayout2.xml"/><Relationship Id="rId6" Type="http://schemas.openxmlformats.org/officeDocument/2006/relationships/hyperlink" Target="https://www.mockapi.io/" TargetMode="External"/><Relationship Id="rId5" Type="http://schemas.openxmlformats.org/officeDocument/2006/relationships/hyperlink" Target="https://fakejson.com/" TargetMode="External"/><Relationship Id="rId4" Type="http://schemas.openxmlformats.org/officeDocument/2006/relationships/hyperlink" Target="https://reqres.in/"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27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2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hyperlink" Target="https://github.com/coreybutler/nvm-windows" TargetMode="External"/><Relationship Id="rId4" Type="http://schemas.openxmlformats.org/officeDocument/2006/relationships/hyperlink" Target="https://github.com/nvm-sh/nv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live-server"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cli.angular.io/"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eg"/><Relationship Id="rId7" Type="http://schemas.openxmlformats.org/officeDocument/2006/relationships/hyperlink" Target="https://vuejs.org/" TargetMode="External"/><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emberjs.com/" TargetMode="External"/><Relationship Id="rId11" Type="http://schemas.openxmlformats.org/officeDocument/2006/relationships/hyperlink" Target="http://backbonejs.org/" TargetMode="External"/><Relationship Id="rId5" Type="http://schemas.openxmlformats.org/officeDocument/2006/relationships/hyperlink" Target="https://reactjs.org/"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reactivex.io/"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github.com/ReactiveX/rxjs"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s://angular.io/"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ngularjs.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reactivex.io/documentation/operators.htm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Vehicle speeding down a mountain road at dusk">
            <a:extLst>
              <a:ext uri="{FF2B5EF4-FFF2-40B4-BE49-F238E27FC236}">
                <a16:creationId xmlns:a16="http://schemas.microsoft.com/office/drawing/2014/main" id="{6542E624-D8B9-453A-B014-69F94E4712ED}"/>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Angular</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1551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Google Shape;133;p17"/>
          <p:cNvPicPr preferRelativeResize="0"/>
          <p:nvPr/>
        </p:nvPicPr>
        <p:blipFill rotWithShape="1">
          <a:blip r:embed="rId3"/>
          <a:srcRect/>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a:noFill/>
        </p:spPr>
      </p:pic>
      <p:sp>
        <p:nvSpPr>
          <p:cNvPr id="76" name="Oval 75">
            <a:extLst>
              <a:ext uri="{FF2B5EF4-FFF2-40B4-BE49-F238E27FC236}">
                <a16:creationId xmlns:a16="http://schemas.microsoft.com/office/drawing/2014/main" id="{8EEB3127-4A39-4F76-935D-6AC8D51AC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F2E216-6526-433B-8072-DEE222DC9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1925092"/>
            <a:ext cx="4288094" cy="4288094"/>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Google Shape;131;p17"/>
          <p:cNvSpPr txBox="1">
            <a:spLocks noGrp="1"/>
          </p:cNvSpPr>
          <p:nvPr>
            <p:ph type="title"/>
          </p:nvPr>
        </p:nvSpPr>
        <p:spPr>
          <a:xfrm>
            <a:off x="838201" y="2567199"/>
            <a:ext cx="4031808" cy="3053052"/>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dirty="0" err="1">
                <a:solidFill>
                  <a:schemeClr val="bg1"/>
                </a:solidFill>
                <a:latin typeface="+mj-lt"/>
                <a:ea typeface="+mj-ea"/>
                <a:cs typeface="+mj-cs"/>
              </a:rPr>
              <a:t>Evolución</a:t>
            </a:r>
            <a:r>
              <a:rPr lang="en-US" sz="4400" dirty="0">
                <a:solidFill>
                  <a:schemeClr val="bg1"/>
                </a:solidFill>
                <a:latin typeface="+mj-lt"/>
                <a:ea typeface="+mj-ea"/>
                <a:cs typeface="+mj-cs"/>
              </a:rPr>
              <a:t>: Angular 2,4,... 12x</a:t>
            </a:r>
          </a:p>
        </p:txBody>
      </p:sp>
      <p:grpSp>
        <p:nvGrpSpPr>
          <p:cNvPr id="8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83" name="Freeform: Shape 8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86" name="Graphic 4">
            <a:extLst>
              <a:ext uri="{FF2B5EF4-FFF2-40B4-BE49-F238E27FC236}">
                <a16:creationId xmlns:a16="http://schemas.microsoft.com/office/drawing/2014/main" id="{0AD1D347-1879-4D73-8825-EB52119D1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87" name="Freeform: Shape 86">
              <a:extLst>
                <a:ext uri="{FF2B5EF4-FFF2-40B4-BE49-F238E27FC236}">
                  <a16:creationId xmlns:a16="http://schemas.microsoft.com/office/drawing/2014/main" id="{7F1D1C6D-7D18-44AC-80B7-823AD45FD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70CF9AD-9B31-49A2-8AF5-69B249840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E9D0A03-A290-4C8D-8498-85F0E5B1A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F4661E7-465D-4874-BC3A-E55093CD3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B79F073-B639-485B-93F6-958951EF3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153A942-5C48-4EF4-AA18-82AC90C55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EA4BCEE-B2B4-4870-B921-B3C0D729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1271C20-03BB-47FA-A17B-09825E723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C689A3-3820-4AFE-950D-CDA05D968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EB9DAC1-A980-4285-9059-16D6B748C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D286A4C-6E67-462D-8807-EEF90F4C5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7CABE22-D7D1-4970-BE8D-8E7B26FA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A59EB07-44AA-4839-A550-764F0C1C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07BD093-A681-4C0E-89E1-28B79FDC5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54D3B41-D31B-418C-98E8-3DA9F7BE0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2C9153D-F851-40ED-A291-F586E67A8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14F8536-E81B-4336-9991-6F1B3447E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BCE3D87-8E1E-4E3C-B336-E161FE142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E57FCB1-61DD-4742-9F4E-0622EE262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AC07452-C190-4DFF-9A85-7E0494E63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DC1E49D-0160-40EF-B62C-3682A0113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FF01E4E-41B3-4E3A-9069-2C00F199A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C155535-D387-426C-8835-08EA1625D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30D8708-8C20-411A-99F6-39B7A15D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72CE489-867A-498C-85D0-99ED8A50D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3A369D6-BC7C-46B6-9802-41F7FE32F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735936F-8515-4CF4-A1E4-7466BFAD3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52E14F4-2A50-4876-A835-D7B7B7F05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AD1B584-BCD9-47C1-BF94-A9B03E0A5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8B189-4AAE-4308-BE2A-561CE6E26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34F693D-9FD0-4BF4-9BCA-CAA391EE7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C8A20BE-5976-437A-94F2-7869D1D4C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2797F1A-9D8B-4AC7-8A7E-C088A7B61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B8BB9ED-3A10-495E-A450-4573A83A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84AAD79-9D91-4601-AE6B-E3CC0AC23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6966F3D-45BD-4D12-8447-B9669E9AD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19B4C07-AFE8-42F6-8060-AB4FD27F8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CBEC46-CA76-424D-AE21-335765D37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2244D96-1DD8-4D90-B4DA-58056941D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BFFC670-5D4A-4609-979B-30BE38D3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BA6EA23-F2B4-49FA-86BB-40794E01B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E16F95-4ED7-4D4A-A1FB-A9FFE338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6602585-A0C4-419E-9F64-E17CC3004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80EC182-6DF1-4FF2-9C46-E24857CE3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71D4C4B-3242-45D7-BBC6-3168AF117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C43A586-0AEE-4520-8AE3-78557E8D5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881E1E2-63F4-44A6-8FD4-E0031DDB0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209E85B-A99A-4679-B958-DFD6FAC39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AD3B901-0837-4EB4-B0BD-B5317762B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07F6141-18B7-42F5-AB8A-095FA602A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85154CE-9C1F-421D-A58A-D337E3179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59AAA97-B6F9-4CB6-B294-955DE265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696AC66-45F9-4D0A-978B-EBAFCBA8B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8064064-C0D3-4A54-9D36-EB2759F07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96DAF67-B510-431C-81CE-598A220ED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DFF3B41-BD0E-4E80-BE32-AAB566084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E1C296D-C2BB-405E-A9E1-CD0C777E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E012E94-1E82-4743-9646-D27796E3D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506F7E7-8613-4F49-9B22-E8B9A8F89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67EFAB5-5519-4B20-B488-61E36535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A46CD3C-8282-430D-84A6-668594635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9F667CC-51FA-4373-BF89-FDA9E6F57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2824720-77CA-4EFE-9B9B-F3C5DA5EC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AAD48D1-498E-407D-8773-B32DA5177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3761232-AC0F-4415-8849-2CE14A66E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9671C34-F1B1-4964-861B-05E12FC14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6D215CD-DE5C-4A36-8294-B856C4DFF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4F60611-ACD0-4AE1-9FF4-655DEF77E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4878BD8-4838-4CE8-8CED-48C75E453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D34C671-92D6-4570-BDA7-7047026C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4ADB496-4E8C-4F69-A20E-AC11036CB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05521A6-994C-4653-BE99-FCE71F6D1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0F93860-B875-4D68-ACE0-2F8F7CAAD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4CF85EE-C965-4602-9DB3-B22125155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C91C65-14F2-4458-A79D-647B28E04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91958A69-ABD1-441F-817D-8868D3E79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5B41124-1179-4F9F-8B23-B94A98BA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44F475B-8586-4535-86BE-7FB5F76C6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5243B3-5329-4312-9C9F-FBC77AF48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7C78038-CD15-4BEE-8688-B22F822C6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01EB7F4-2569-4602-A5DC-ECF750A64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5AFCDCE-A4B9-4DFD-A39D-6C4513C47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869FF3F-68C9-4316-AF81-44CCC551B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AD11538-8098-4355-8DDD-D681DFAC3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F3F997E-AED9-480A-A0E8-2593AF3C1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621AF23-CD1C-4A82-934F-1C051FE78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F7C8D23-402E-4902-9877-2933C68B3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66214BF-105C-4C50-A658-BB800D624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B657FB8-0889-47B9-9F7A-35C6F5E43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2347C2-D097-4E47-9E71-D0AC7E0B2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F0D715C-2DC6-4444-95E7-C9E31D654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E98A78E-FE40-406F-BB29-CE723A4A2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5623FBB-A3DE-4893-B1E4-09BFE6EB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8BD75D0-FB16-44AA-8F4B-9319502DD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65B25A8E-2993-4CE5-A81A-932105A42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D8D167B-C705-4729-899E-AC9AE463C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70FBA7C-F842-4775-B83D-AEC5F14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C68FA78-D012-4A89-8B7E-3CF189316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F14C2D5-2A65-48C1-AC1C-D4C29BBA9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2D4725A-DD05-406E-84D7-50DAC6BFB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F292F3E-E6A6-41E9-9AF9-DF240E914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52F5E4F-6F5D-4FF5-AADC-77BF4906C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EA96C5C-38D5-4D0F-9A75-F1C485604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213E386-079B-4951-BD48-B86432246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C52A50-FC6F-4CF8-96ED-B16AC428B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AD79090-842D-4363-9CDB-03CA19DB2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B923BC0-6A72-4261-907F-568CEF3D9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82D956C-7F2C-45F4-8EB5-B9637909A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AF71042-41A5-405B-A14C-9E194529D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C068DA5-7174-4664-9C13-4F7ABAFC1D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0525F2C-C937-4BE3-AF79-3540A6E1C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CA46F03-C9C9-4425-82A8-2110001F4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D21589A-A316-4E71-B638-D33C4141B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0B918FA-95C1-4373-B66D-56936BB79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BF04F9E-EC09-43BE-A049-082DE1531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5A8838D-5812-49CE-80E4-E0CE11424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79B4036-BE45-42C0-929B-42932369A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0E913D5-5568-4901-883B-8C42A8F3D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1B52038-9622-4802-81BA-ACC19847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0DEAC10-5A6B-47AD-A728-CE2C8CF13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D1B38B28-66AD-4A02-AE15-F762137B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BAF1CE8-3AF3-4FF2-8F0B-3BC7A4740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D9937F5-39C5-49BB-A3F1-21D0730BF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48A61DC-ED1D-4B72-828E-9FD85AF26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A89B28D-13E0-46C3-AB20-6DBEDB61D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17F470D-67A6-475E-9F1C-9D1FCD4DF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C116B5B-C2BF-4A29-920C-0E6D2A86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77DFF22-98A9-4A00-B45B-BA0024E4B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33D6D17-E307-4F26-9F91-607B2D1B9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044F5F0-FB5F-4364-A17D-B476349E1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51E13B0-54FA-4C07-A08D-0035E29D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23AA2A7-69AA-4892-8D19-6786784B89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22409CA-4103-489E-9A88-9E822AC42C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41B7FE-F0B4-4717-BE8E-31EE09F5C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36A1CD-E7E3-400D-BBA9-1B8363460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2D8F4BE-D92B-483E-8049-5FDA3FD40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77725CAB-E398-42F8-A5E5-8ACED1B61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82EF470-319A-4DCA-AB6F-B4441DD59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ECBF0AE1-7C37-4F3E-B37A-44CAD6900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7EE399C-60A0-43AB-AD85-CAEDD25A8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DEF9E1C-0288-422F-9D39-B2B97B0BD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9FD4213-CE93-46E6-A356-5C9B681A6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AF21C6-5C6A-4ADC-98CE-0C897306F1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7C50FF0-A4F6-4B10-91CC-CC456891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DF34FC9E-632A-4B97-AB95-812ABD859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6943D9D5-E01E-4A32-A5D1-AD61A32EC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F93C502-F4AC-4D2C-A43D-85093C59A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FCADD6C-627D-43CE-9413-A793AAA08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7838A6E-823E-4306-9088-5AFE0912E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5F20A74B-CE15-4678-8E60-8983D4B53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B4409F0-44F9-411F-8711-53B028783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4A642A9-686F-402A-920C-EDB02B2FE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2B4D5D4-0C5C-4D98-9738-D245840A7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70D7430-18D9-4B8F-9F7A-308C70193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64FC2A4-5817-4FA0-A4A7-6653D1DA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84DCF9E7-E283-43A0-9C25-F7001626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24478FE-2D73-495D-A2CE-6D1D87C25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24EF5F2-46E7-4950-93D0-371415B7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1E76799-6B37-47A7-B311-D4AD1BB56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8E48635-AD82-4B9C-BD64-E19D0DCD3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FFE8012D-8F5A-48C7-A667-EF1782E17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4D6A3A1-CDCE-458B-B3ED-792E80025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D8FB40D-7336-4F24-9F28-25EC9AE6C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75683C3C-C038-49EA-9635-AC7B82AF2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286FF4B-0471-47B5-AA6C-8BA5CC04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EB73580-6577-4A7A-A7EA-E79093D9D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E97866D-632F-4778-992C-F2750D608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A7AC897-3ADD-4A69-A122-EA6F8EFD2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6C3FE79-4EEC-4CF3-92A0-F6BC9F8B4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32" name="Google Shape;132;p17"/>
          <p:cNvSpPr txBox="1">
            <a:spLocks noGrp="1"/>
          </p:cNvSpPr>
          <p:nvPr>
            <p:ph type="body" idx="4294967295"/>
          </p:nvPr>
        </p:nvSpPr>
        <p:spPr>
          <a:xfrm>
            <a:off x="6471986" y="1302140"/>
            <a:ext cx="4974771" cy="4559178"/>
          </a:xfrm>
          <a:prstGeom prst="rect">
            <a:avLst/>
          </a:prstGeom>
        </p:spPr>
        <p:txBody>
          <a:bodyPr spcFirstLastPara="1" vert="horz" lIns="91440" tIns="45720" rIns="91440" bIns="45720" rtlCol="0" anchorCtr="0">
            <a:normAutofit fontScale="85000" lnSpcReduction="10000"/>
          </a:bodyPr>
          <a:lstStyle/>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amplía el modelo de</a:t>
            </a:r>
            <a:r>
              <a:rPr lang="es-ES" sz="1800" b="1" dirty="0">
                <a:solidFill>
                  <a:schemeClr val="bg1"/>
                </a:solidFill>
                <a:latin typeface="+mn-lt"/>
                <a:ea typeface="+mn-ea"/>
                <a:cs typeface="+mn-cs"/>
                <a:sym typeface="Arial"/>
              </a:rPr>
              <a:t> extender</a:t>
            </a:r>
            <a:r>
              <a:rPr lang="es-ES" sz="1800" dirty="0">
                <a:solidFill>
                  <a:schemeClr val="bg1"/>
                </a:solidFill>
                <a:latin typeface="+mn-lt"/>
                <a:ea typeface="+mn-ea"/>
                <a:cs typeface="+mn-cs"/>
                <a:sym typeface="Arial"/>
              </a:rPr>
              <a:t> las funcionalidades </a:t>
            </a:r>
            <a:r>
              <a:rPr lang="es-ES" sz="1800" b="1" dirty="0">
                <a:solidFill>
                  <a:schemeClr val="bg1"/>
                </a:solidFill>
                <a:latin typeface="+mn-lt"/>
                <a:ea typeface="+mn-ea"/>
                <a:cs typeface="+mn-cs"/>
                <a:sym typeface="Arial"/>
              </a:rPr>
              <a:t>HTML </a:t>
            </a:r>
            <a:br>
              <a:rPr lang="es-ES" sz="1800" b="1"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empleando</a:t>
            </a:r>
            <a:r>
              <a:rPr lang="es-ES" sz="1800" b="1" dirty="0">
                <a:solidFill>
                  <a:schemeClr val="bg1"/>
                </a:solidFill>
                <a:latin typeface="+mn-lt"/>
                <a:ea typeface="+mn-ea"/>
                <a:cs typeface="+mn-cs"/>
                <a:sym typeface="Arial"/>
              </a:rPr>
              <a:t> componentes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Árboles de componentes Web</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Interconexiones entre ellos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Cada uno su propia interface I/O</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Inyección de dependencias totalmente renovado</a:t>
            </a:r>
          </a:p>
          <a:p>
            <a:pPr lvl="1"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con ello se modifica la forma de emplear el patrón arquitectónico</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 </a:t>
            </a:r>
            <a:r>
              <a:rPr lang="es-ES" sz="1800" b="1" dirty="0">
                <a:solidFill>
                  <a:schemeClr val="bg1"/>
                </a:solidFill>
                <a:latin typeface="+mn-lt"/>
                <a:ea typeface="+mn-ea"/>
                <a:cs typeface="+mn-cs"/>
                <a:sym typeface="Arial"/>
              </a:rPr>
              <a:t>MVC</a:t>
            </a:r>
            <a:r>
              <a:rPr lang="es-ES" sz="1800" dirty="0">
                <a:solidFill>
                  <a:schemeClr val="bg1"/>
                </a:solidFill>
                <a:latin typeface="+mn-lt"/>
                <a:ea typeface="+mn-ea"/>
                <a:cs typeface="+mn-cs"/>
                <a:sym typeface="Arial"/>
              </a:rPr>
              <a:t> (Modelo, Vista, Controlador) o similares </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(estrictamente sería MV* o MVW </a:t>
            </a:r>
            <a:r>
              <a:rPr lang="es-ES" sz="1800" i="1" dirty="0">
                <a:solidFill>
                  <a:schemeClr val="bg1"/>
                </a:solidFill>
                <a:latin typeface="+mn-lt"/>
                <a:ea typeface="+mn-ea"/>
                <a:cs typeface="+mn-cs"/>
                <a:sym typeface="Arial"/>
              </a:rPr>
              <a:t>(</a:t>
            </a:r>
            <a:r>
              <a:rPr lang="en-GB" sz="1800" i="1" dirty="0">
                <a:solidFill>
                  <a:schemeClr val="bg1"/>
                </a:solidFill>
                <a:latin typeface="+mn-lt"/>
                <a:ea typeface="+mn-ea"/>
                <a:cs typeface="+mn-cs"/>
                <a:sym typeface="Arial"/>
              </a:rPr>
              <a:t>Model-View-Whatever</a:t>
            </a:r>
            <a:r>
              <a:rPr lang="es-ES" sz="1800" dirty="0">
                <a:solidFill>
                  <a:schemeClr val="bg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sigue estando especialmente orientado a la creación de aplicaciones </a:t>
            </a:r>
            <a:r>
              <a:rPr lang="es-ES" sz="1800" b="1" dirty="0">
                <a:solidFill>
                  <a:schemeClr val="bg1"/>
                </a:solidFill>
                <a:latin typeface="+mn-lt"/>
                <a:ea typeface="+mn-ea"/>
                <a:cs typeface="+mn-cs"/>
                <a:sym typeface="Arial"/>
              </a:rPr>
              <a:t>SPA (</a:t>
            </a:r>
            <a:r>
              <a:rPr lang="en-GB" sz="1800" b="1" i="1" dirty="0">
                <a:solidFill>
                  <a:schemeClr val="bg1"/>
                </a:solidFill>
                <a:latin typeface="+mn-lt"/>
                <a:ea typeface="+mn-ea"/>
                <a:cs typeface="+mn-cs"/>
                <a:sym typeface="Arial"/>
              </a:rPr>
              <a:t>Single-Page Applications</a:t>
            </a:r>
            <a:r>
              <a:rPr lang="es-ES" sz="1800" b="1" dirty="0">
                <a:solidFill>
                  <a:schemeClr val="bg1"/>
                </a:solidFill>
                <a:latin typeface="+mn-lt"/>
                <a:ea typeface="+mn-ea"/>
                <a:cs typeface="+mn-cs"/>
                <a:sym typeface="Arial"/>
              </a:rPr>
              <a:t>)</a:t>
            </a:r>
            <a:r>
              <a:rPr lang="es-ES" sz="1800" dirty="0">
                <a:solidFill>
                  <a:schemeClr val="bg1"/>
                </a:solidFill>
                <a:latin typeface="+mn-lt"/>
                <a:ea typeface="+mn-ea"/>
                <a:cs typeface="+mn-cs"/>
                <a:sym typeface="Arial"/>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a:t>
            </a:r>
            <a:r>
              <a:rPr lang="es-ES" sz="4000" dirty="0" err="1">
                <a:solidFill>
                  <a:srgbClr val="FFFFFF"/>
                </a:solidFill>
              </a:rPr>
              <a:t>Workspace</a:t>
            </a:r>
            <a:r>
              <a:rPr lang="es-ES" sz="4000" dirty="0">
                <a:solidFill>
                  <a:srgbClr val="FFFFFF"/>
                </a:solidFill>
              </a:rPr>
              <a:t> </a:t>
            </a:r>
            <a:r>
              <a:rPr lang="es-ES" sz="4000" dirty="0" err="1">
                <a:solidFill>
                  <a:srgbClr val="FFFFFF"/>
                </a:solidFill>
              </a:rPr>
              <a:t>multi-proyectos</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947652" y="2210737"/>
            <a:ext cx="6118166" cy="1597433"/>
          </a:xfrm>
        </p:spPr>
        <p:txBody>
          <a:bodyPr anchor="ctr">
            <a:normAutofit/>
          </a:bodyPr>
          <a:lstStyle/>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p:txBody>
      </p:sp>
      <p:pic>
        <p:nvPicPr>
          <p:cNvPr id="9" name="Imagen 8">
            <a:extLst>
              <a:ext uri="{FF2B5EF4-FFF2-40B4-BE49-F238E27FC236}">
                <a16:creationId xmlns:a16="http://schemas.microsoft.com/office/drawing/2014/main" id="{9D505FCA-DAD3-4F98-AE9D-FF29465FF510}"/>
              </a:ext>
            </a:extLst>
          </p:cNvPr>
          <p:cNvPicPr>
            <a:picLocks noChangeAspect="1"/>
          </p:cNvPicPr>
          <p:nvPr/>
        </p:nvPicPr>
        <p:blipFill>
          <a:blip r:embed="rId2"/>
          <a:stretch>
            <a:fillRect/>
          </a:stretch>
        </p:blipFill>
        <p:spPr>
          <a:xfrm>
            <a:off x="8445731" y="2059954"/>
            <a:ext cx="3041421" cy="3967567"/>
          </a:xfrm>
          <a:prstGeom prst="rect">
            <a:avLst/>
          </a:prstGeom>
        </p:spPr>
      </p:pic>
      <p:sp>
        <p:nvSpPr>
          <p:cNvPr id="11" name="CuadroTexto 10">
            <a:extLst>
              <a:ext uri="{FF2B5EF4-FFF2-40B4-BE49-F238E27FC236}">
                <a16:creationId xmlns:a16="http://schemas.microsoft.com/office/drawing/2014/main" id="{91AE9698-45A8-4FA5-9054-FE930614F88A}"/>
              </a:ext>
            </a:extLst>
          </p:cNvPr>
          <p:cNvSpPr txBox="1"/>
          <p:nvPr/>
        </p:nvSpPr>
        <p:spPr>
          <a:xfrm>
            <a:off x="1052061" y="4043738"/>
            <a:ext cx="6688822" cy="2031325"/>
          </a:xfrm>
          <a:prstGeom prst="rect">
            <a:avLst/>
          </a:prstGeom>
          <a:solidFill>
            <a:schemeClr val="tx1">
              <a:lumMod val="95000"/>
              <a:lumOff val="5000"/>
            </a:schemeClr>
          </a:solidFill>
        </p:spPr>
        <p:txBody>
          <a:bodyPr wrap="square">
            <a:spAutoFit/>
          </a:bodyPr>
          <a:lstStyle/>
          <a:p>
            <a:r>
              <a:rPr lang="es-ES" sz="1400" b="1" u="sng" dirty="0" err="1">
                <a:solidFill>
                  <a:srgbClr val="D4D4D4"/>
                </a:solidFill>
                <a:latin typeface="Consolas" panose="020B0609020204030204" pitchFamily="49" charset="0"/>
              </a:rPr>
              <a:t>Angular.json</a:t>
            </a:r>
            <a:endParaRPr lang="es-ES" sz="1400" b="1" u="sng" dirty="0">
              <a:solidFill>
                <a:srgbClr val="D4D4D4"/>
              </a:solidFill>
              <a:latin typeface="Consolas" panose="020B0609020204030204" pitchFamily="49" charset="0"/>
            </a:endParaRPr>
          </a:p>
          <a:p>
            <a:endParaRPr lang="es-ES" sz="1400" b="1" u="sng"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schema</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node_modules</a:t>
            </a:r>
            <a:r>
              <a:rPr lang="es-ES" sz="1400" b="0" dirty="0">
                <a:solidFill>
                  <a:srgbClr val="CE9178"/>
                </a:solidFill>
                <a:effectLst/>
                <a:latin typeface="Consolas" panose="020B0609020204030204" pitchFamily="49" charset="0"/>
              </a:rPr>
              <a:t>/@angular/cli/lib/config/schema.json"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version</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newProjectRoot</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projects</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projects</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29868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a:t>
            </a:r>
            <a:r>
              <a:rPr lang="es-ES" dirty="0" err="1"/>
              <a:t>workspace</a:t>
            </a:r>
            <a:r>
              <a:rPr lang="es-ES" dirty="0"/>
              <a:t> +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workspace </a:t>
            </a:r>
            <a:endParaRPr dirty="0"/>
          </a:p>
        </p:txBody>
      </p:sp>
      <p:sp>
        <p:nvSpPr>
          <p:cNvPr id="265" name="Google Shape;265;p33"/>
          <p:cNvSpPr txBox="1"/>
          <p:nvPr/>
        </p:nvSpPr>
        <p:spPr>
          <a:xfrm>
            <a:off x="1370418" y="2315767"/>
            <a:ext cx="9358542" cy="664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ng new </a:t>
            </a:r>
            <a:r>
              <a:rPr lang="en-GB" sz="2400" b="1" dirty="0" err="1">
                <a:solidFill>
                  <a:schemeClr val="lt1"/>
                </a:solidFill>
              </a:rPr>
              <a:t>cursos</a:t>
            </a:r>
            <a:r>
              <a:rPr lang="en-GB" sz="2400" b="1" dirty="0">
                <a:solidFill>
                  <a:schemeClr val="lt1"/>
                </a:solidFill>
              </a:rPr>
              <a:t> --strict=false --create-application=false</a:t>
            </a:r>
          </a:p>
        </p:txBody>
      </p:sp>
      <p:sp>
        <p:nvSpPr>
          <p:cNvPr id="272" name="Google Shape;272;p33"/>
          <p:cNvSpPr txBox="1"/>
          <p:nvPr/>
        </p:nvSpPr>
        <p:spPr>
          <a:xfrm>
            <a:off x="1226847" y="3263326"/>
            <a:ext cx="8113581" cy="909048"/>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ES" sz="2000" dirty="0">
                <a:solidFill>
                  <a:schemeClr val="dk1"/>
                </a:solidFill>
              </a:rPr>
              <a:t>Solo se indica el modificador --</a:t>
            </a:r>
            <a:r>
              <a:rPr lang="es-ES" sz="2000" dirty="0" err="1">
                <a:solidFill>
                  <a:schemeClr val="dk1"/>
                </a:solidFill>
              </a:rPr>
              <a:t>strict</a:t>
            </a:r>
            <a:r>
              <a:rPr lang="es-ES" sz="2000" dirty="0">
                <a:solidFill>
                  <a:schemeClr val="dk1"/>
                </a:solidFill>
              </a:rPr>
              <a:t>=false </a:t>
            </a:r>
            <a:br>
              <a:rPr lang="es-ES" sz="2000" dirty="0">
                <a:solidFill>
                  <a:schemeClr val="dk1"/>
                </a:solidFill>
              </a:rPr>
            </a:br>
            <a:r>
              <a:rPr lang="es-ES" sz="2000" dirty="0">
                <a:solidFill>
                  <a:schemeClr val="dk1"/>
                </a:solidFill>
              </a:rPr>
              <a:t>(los demás son específicos de cada proyecto)</a:t>
            </a:r>
            <a:endParaRPr sz="2000" dirty="0">
              <a:solidFill>
                <a:schemeClr val="dk1"/>
              </a:solidFill>
            </a:endParaRPr>
          </a:p>
        </p:txBody>
      </p:sp>
      <p:sp>
        <p:nvSpPr>
          <p:cNvPr id="9" name="Google Shape;265;p33">
            <a:extLst>
              <a:ext uri="{FF2B5EF4-FFF2-40B4-BE49-F238E27FC236}">
                <a16:creationId xmlns:a16="http://schemas.microsoft.com/office/drawing/2014/main" id="{B57058CC-CCDB-45B7-BD01-3D6B7D715F8D}"/>
              </a:ext>
            </a:extLst>
          </p:cNvPr>
          <p:cNvSpPr txBox="1"/>
          <p:nvPr/>
        </p:nvSpPr>
        <p:spPr>
          <a:xfrm>
            <a:off x="1370418" y="4429034"/>
            <a:ext cx="9358542" cy="1606005"/>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cd </a:t>
            </a:r>
            <a:r>
              <a:rPr lang="en-GB" sz="2400" b="1" dirty="0" err="1">
                <a:solidFill>
                  <a:schemeClr val="lt1"/>
                </a:solidFill>
              </a:rPr>
              <a:t>cursos</a:t>
            </a:r>
            <a:endParaRPr lang="en-GB" sz="2400" b="1" dirty="0">
              <a:solidFill>
                <a:schemeClr val="lt1"/>
              </a:solidFill>
            </a:endParaRPr>
          </a:p>
          <a:p>
            <a:r>
              <a:rPr lang="en-GB" sz="2400" b="1" dirty="0">
                <a:solidFill>
                  <a:schemeClr val="lt1"/>
                </a:solidFill>
              </a:rPr>
              <a:t>ng g</a:t>
            </a:r>
          </a:p>
          <a:p>
            <a:r>
              <a:rPr lang="en-GB" sz="2400" b="1" dirty="0">
                <a:solidFill>
                  <a:schemeClr val="lt1"/>
                </a:solidFill>
              </a:rPr>
              <a:t>ng g application </a:t>
            </a:r>
            <a:r>
              <a:rPr lang="en-GB" sz="2400" b="1" dirty="0" err="1">
                <a:solidFill>
                  <a:schemeClr val="lt1"/>
                </a:solidFill>
              </a:rPr>
              <a:t>curso-ico</a:t>
            </a:r>
            <a:r>
              <a:rPr lang="en-GB" sz="2400" b="1" dirty="0">
                <a:solidFill>
                  <a:schemeClr val="lt1"/>
                </a:solidFill>
              </a:rPr>
              <a:t> –p=</a:t>
            </a:r>
            <a:r>
              <a:rPr lang="en-GB" sz="2400" b="1" dirty="0" err="1">
                <a:solidFill>
                  <a:schemeClr val="lt1"/>
                </a:solidFill>
              </a:rPr>
              <a:t>ico</a:t>
            </a:r>
            <a:r>
              <a:rPr lang="en-GB" sz="2400" b="1" dirty="0">
                <a:solidFill>
                  <a:schemeClr val="lt1"/>
                </a:solidFill>
              </a:rPr>
              <a:t>  --routing --style=</a:t>
            </a:r>
            <a:r>
              <a:rPr lang="en-GB" sz="2400" b="1" dirty="0" err="1">
                <a:solidFill>
                  <a:schemeClr val="lt1"/>
                </a:solidFill>
              </a:rPr>
              <a:t>scss</a:t>
            </a:r>
            <a:r>
              <a:rPr lang="en-GB" sz="2400" b="1" dirty="0">
                <a:solidFill>
                  <a:schemeClr val="lt1"/>
                </a:solidFill>
              </a:rPr>
              <a:t> --skip-git </a:t>
            </a:r>
          </a:p>
        </p:txBody>
      </p:sp>
    </p:spTree>
    <p:extLst>
      <p:ext uri="{BB962C8B-B14F-4D97-AF65-F5344CB8AC3E}">
        <p14:creationId xmlns:p14="http://schemas.microsoft.com/office/powerpoint/2010/main" val="4168238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87" name="Google Shape;687;p80"/>
          <p:cNvSpPr txBox="1">
            <a:spLocks noGrp="1"/>
          </p:cNvSpPr>
          <p:nvPr>
            <p:ph type="title"/>
          </p:nvPr>
        </p:nvSpPr>
        <p:spPr>
          <a:xfrm>
            <a:off x="767290" y="1166932"/>
            <a:ext cx="3582073" cy="42797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Generadores de angular CLI</a:t>
            </a:r>
          </a:p>
        </p:txBody>
      </p:sp>
      <p:sp>
        <p:nvSpPr>
          <p:cNvPr id="688" name="Google Shape;688;p80"/>
          <p:cNvSpPr txBox="1">
            <a:spLocks noGrp="1"/>
          </p:cNvSpPr>
          <p:nvPr>
            <p:ph type="body" idx="4294967295"/>
          </p:nvPr>
        </p:nvSpPr>
        <p:spPr>
          <a:xfrm>
            <a:off x="5143206" y="1289145"/>
            <a:ext cx="3736634" cy="4454642"/>
          </a:xfrm>
          <a:prstGeom prst="rect">
            <a:avLst/>
          </a:prstGeom>
        </p:spPr>
        <p:txBody>
          <a:bodyPr spcFirstLastPara="1" vert="horz" lIns="91440" tIns="45720" rIns="91440" bIns="45720" rtlCol="0" anchor="ctr" anchorCtr="0">
            <a:normAutofit/>
          </a:bodyPr>
          <a:lstStyle/>
          <a:p>
            <a:pPr marL="0"/>
            <a:r>
              <a:rPr lang="en-US" sz="2000" dirty="0"/>
              <a:t>La </a:t>
            </a:r>
            <a:r>
              <a:rPr lang="en-US" sz="2000" dirty="0" err="1"/>
              <a:t>herramienta</a:t>
            </a:r>
            <a:r>
              <a:rPr lang="en-US" sz="2000" dirty="0"/>
              <a:t> generate (g) de Angular CLI </a:t>
            </a:r>
            <a:r>
              <a:rPr lang="en-US" sz="2000" dirty="0" err="1"/>
              <a:t>permite</a:t>
            </a:r>
            <a:r>
              <a:rPr lang="en-US" sz="2000" dirty="0"/>
              <a:t> </a:t>
            </a:r>
            <a:r>
              <a:rPr lang="en-US" sz="2000" dirty="0" err="1"/>
              <a:t>generar</a:t>
            </a:r>
            <a:r>
              <a:rPr lang="en-US" sz="2000" dirty="0"/>
              <a:t> la </a:t>
            </a:r>
            <a:r>
              <a:rPr lang="en-US" sz="2000" dirty="0" err="1"/>
              <a:t>estructura</a:t>
            </a:r>
            <a:r>
              <a:rPr lang="en-US" sz="2000" dirty="0"/>
              <a:t> </a:t>
            </a:r>
            <a:r>
              <a:rPr lang="en-US" sz="2000" dirty="0" err="1"/>
              <a:t>básica</a:t>
            </a:r>
            <a:r>
              <a:rPr lang="en-US" sz="2000" dirty="0"/>
              <a:t> de los </a:t>
            </a:r>
            <a:r>
              <a:rPr lang="en-US" sz="2000" dirty="0" err="1"/>
              <a:t>distintos</a:t>
            </a:r>
            <a:r>
              <a:rPr lang="en-US" sz="2000" dirty="0"/>
              <a:t> </a:t>
            </a:r>
            <a:r>
              <a:rPr lang="en-US" sz="2000" dirty="0" err="1"/>
              <a:t>elementos</a:t>
            </a:r>
            <a:r>
              <a:rPr lang="en-US" sz="2000" dirty="0"/>
              <a:t> que </a:t>
            </a:r>
            <a:r>
              <a:rPr lang="en-US" sz="2000" dirty="0" err="1"/>
              <a:t>componen</a:t>
            </a:r>
            <a:r>
              <a:rPr lang="en-US" sz="2000" dirty="0"/>
              <a:t> el framework</a:t>
            </a:r>
          </a:p>
          <a:p>
            <a:pPr marL="0"/>
            <a:endParaRPr lang="en-US" sz="2000" dirty="0"/>
          </a:p>
          <a:p>
            <a:pPr marL="0"/>
            <a:r>
              <a:rPr lang="en-US" sz="2000" dirty="0" err="1"/>
              <a:t>Desde</a:t>
            </a:r>
            <a:r>
              <a:rPr lang="en-US" sz="2000" dirty="0"/>
              <a:t> Angular 6 se </a:t>
            </a:r>
            <a:r>
              <a:rPr lang="en-US" sz="2000" dirty="0" err="1"/>
              <a:t>emplea</a:t>
            </a:r>
            <a:r>
              <a:rPr lang="en-US" sz="2000" dirty="0"/>
              <a:t> el API </a:t>
            </a:r>
            <a:r>
              <a:rPr lang="en-US" sz="2000" dirty="0" err="1"/>
              <a:t>abierto</a:t>
            </a:r>
            <a:r>
              <a:rPr lang="en-US" sz="2000" dirty="0"/>
              <a:t> Schematics, disponible para que </a:t>
            </a:r>
            <a:r>
              <a:rPr lang="en-US" sz="2000" dirty="0" err="1"/>
              <a:t>programas</a:t>
            </a:r>
            <a:r>
              <a:rPr lang="en-US" sz="2000" dirty="0"/>
              <a:t> de </a:t>
            </a:r>
            <a:r>
              <a:rPr lang="en-US" sz="2000" dirty="0" err="1"/>
              <a:t>terceros</a:t>
            </a:r>
            <a:r>
              <a:rPr lang="en-US" sz="2000" dirty="0"/>
              <a:t> </a:t>
            </a:r>
            <a:r>
              <a:rPr lang="en-US" sz="2000" dirty="0" err="1"/>
              <a:t>puedan</a:t>
            </a:r>
            <a:r>
              <a:rPr lang="en-US" sz="2000" dirty="0"/>
              <a:t> usar ng g para </a:t>
            </a:r>
            <a:r>
              <a:rPr lang="en-US" sz="2000" dirty="0" err="1"/>
              <a:t>crear</a:t>
            </a:r>
            <a:r>
              <a:rPr lang="en-US" sz="2000" dirty="0"/>
              <a:t> sus </a:t>
            </a:r>
            <a:r>
              <a:rPr lang="en-US" sz="2000" dirty="0" err="1"/>
              <a:t>propios</a:t>
            </a:r>
            <a:r>
              <a:rPr lang="en-US" sz="2000" dirty="0"/>
              <a:t> </a:t>
            </a:r>
            <a:r>
              <a:rPr lang="en-US" sz="2000" dirty="0" err="1"/>
              <a:t>elementos</a:t>
            </a:r>
            <a:endParaRPr lang="en-US" sz="2000" dirty="0"/>
          </a:p>
          <a:p>
            <a:pPr marL="0"/>
            <a:endParaRPr lang="en-US" sz="2000" dirty="0"/>
          </a:p>
        </p:txBody>
      </p:sp>
      <p:sp>
        <p:nvSpPr>
          <p:cNvPr id="689" name="Google Shape;689;p80"/>
          <p:cNvSpPr txBox="1"/>
          <p:nvPr/>
        </p:nvSpPr>
        <p:spPr>
          <a:xfrm>
            <a:off x="9178760" y="434166"/>
            <a:ext cx="2714320" cy="6164599"/>
          </a:xfrm>
          <a:prstGeom prst="rect">
            <a:avLst/>
          </a:prstGeom>
          <a:noFill/>
          <a:ln>
            <a:noFill/>
          </a:ln>
        </p:spPr>
        <p:txBody>
          <a:bodyPr spcFirstLastPara="1" wrap="square" lIns="121900" tIns="121900" rIns="121900" bIns="121900" anchor="ctr" anchorCtr="0">
            <a:noAutofit/>
          </a:bodyPr>
          <a:lstStyle/>
          <a:p>
            <a:pPr marL="609585" indent="-423323">
              <a:spcAft>
                <a:spcPts val="600"/>
              </a:spcAft>
              <a:buSzPts val="1400"/>
              <a:buChar char="●"/>
            </a:pPr>
            <a:r>
              <a:rPr lang="es" sz="2000" b="1" dirty="0">
                <a:solidFill>
                  <a:srgbClr val="C00000"/>
                </a:solidFill>
              </a:rPr>
              <a:t>application</a:t>
            </a:r>
            <a:endParaRPr lang="es-ES" sz="2000" b="1" dirty="0">
              <a:solidFill>
                <a:srgbClr val="C00000"/>
              </a:solidFill>
            </a:endParaRPr>
          </a:p>
          <a:p>
            <a:pPr marL="609585" indent="-423323">
              <a:spcAft>
                <a:spcPts val="600"/>
              </a:spcAft>
              <a:buSzPts val="1400"/>
              <a:buChar char="●"/>
            </a:pPr>
            <a:r>
              <a:rPr lang="es" sz="2000" dirty="0"/>
              <a:t>library</a:t>
            </a:r>
            <a:endParaRPr lang="es-ES" sz="2000" dirty="0"/>
          </a:p>
          <a:p>
            <a:pPr marL="609585" indent="-423323">
              <a:spcAft>
                <a:spcPts val="600"/>
              </a:spcAft>
              <a:buSzPts val="1400"/>
              <a:buChar char="●"/>
            </a:pPr>
            <a:r>
              <a:rPr lang="es" sz="2000" u="dotted" dirty="0"/>
              <a:t>class</a:t>
            </a:r>
            <a:endParaRPr lang="es-ES" sz="2000" u="dotted" dirty="0"/>
          </a:p>
          <a:p>
            <a:pPr marL="609585" indent="-423323">
              <a:spcAft>
                <a:spcPts val="600"/>
              </a:spcAft>
              <a:buSzPts val="1400"/>
              <a:buFontTx/>
              <a:buChar char="●"/>
            </a:pPr>
            <a:r>
              <a:rPr lang="es" sz="2000" u="dotted" dirty="0"/>
              <a:t>interface</a:t>
            </a:r>
            <a:endParaRPr lang="es-ES" sz="2000" u="dotted" dirty="0"/>
          </a:p>
          <a:p>
            <a:pPr marL="609585" indent="-423323">
              <a:spcAft>
                <a:spcPts val="600"/>
              </a:spcAft>
              <a:buSzPts val="1400"/>
              <a:buFontTx/>
              <a:buChar char="●"/>
            </a:pPr>
            <a:r>
              <a:rPr lang="es" sz="2000" dirty="0"/>
              <a:t>enum</a:t>
            </a:r>
            <a:endParaRPr lang="es-ES" sz="2000" dirty="0"/>
          </a:p>
          <a:p>
            <a:pPr marL="609585" indent="-423323">
              <a:spcAft>
                <a:spcPts val="600"/>
              </a:spcAft>
              <a:buSzPts val="1400"/>
              <a:buChar char="●"/>
            </a:pPr>
            <a:r>
              <a:rPr lang="es" sz="2000" u="sng" dirty="0"/>
              <a:t>component</a:t>
            </a:r>
            <a:endParaRPr lang="es-ES" sz="2000" u="sng" dirty="0"/>
          </a:p>
          <a:p>
            <a:pPr marL="609585" indent="-423323">
              <a:spcAft>
                <a:spcPts val="600"/>
              </a:spcAft>
              <a:buSzPts val="1400"/>
              <a:buChar char="●"/>
            </a:pPr>
            <a:r>
              <a:rPr lang="es" sz="2000" u="dotted" dirty="0"/>
              <a:t>directive</a:t>
            </a:r>
            <a:endParaRPr lang="es-ES" sz="2000" u="dotted" dirty="0"/>
          </a:p>
          <a:p>
            <a:pPr marL="609585" indent="-423323">
              <a:spcAft>
                <a:spcPts val="600"/>
              </a:spcAft>
              <a:buSzPts val="1400"/>
              <a:buChar char="●"/>
            </a:pPr>
            <a:r>
              <a:rPr lang="es" sz="2000" u="dotted" dirty="0"/>
              <a:t>guard</a:t>
            </a:r>
            <a:endParaRPr lang="es-ES" sz="2000" u="dotted" dirty="0"/>
          </a:p>
          <a:p>
            <a:pPr marL="609585" indent="-423323">
              <a:spcAft>
                <a:spcPts val="600"/>
              </a:spcAft>
              <a:buSzPts val="1400"/>
              <a:buChar char="●"/>
            </a:pPr>
            <a:r>
              <a:rPr lang="es" sz="2000" u="sng" dirty="0"/>
              <a:t>module</a:t>
            </a:r>
            <a:endParaRPr lang="es-ES" sz="2000" u="sng" dirty="0"/>
          </a:p>
          <a:p>
            <a:pPr marL="609585" indent="-423323">
              <a:spcAft>
                <a:spcPts val="600"/>
              </a:spcAft>
              <a:buSzPts val="1400"/>
              <a:buChar char="●"/>
            </a:pPr>
            <a:r>
              <a:rPr lang="es" sz="2000" u="sng" dirty="0"/>
              <a:t>pipe</a:t>
            </a:r>
          </a:p>
          <a:p>
            <a:pPr marL="609585" indent="-423323">
              <a:spcAft>
                <a:spcPts val="600"/>
              </a:spcAft>
              <a:buSzPts val="1400"/>
              <a:buFontTx/>
              <a:buChar char="●"/>
            </a:pPr>
            <a:r>
              <a:rPr lang="es" sz="2000" u="sng" dirty="0"/>
              <a:t>service</a:t>
            </a:r>
          </a:p>
          <a:p>
            <a:pPr marL="609585" indent="-423323">
              <a:spcAft>
                <a:spcPts val="600"/>
              </a:spcAft>
              <a:buSzPts val="1400"/>
              <a:buFontTx/>
              <a:buChar char="●"/>
            </a:pPr>
            <a:r>
              <a:rPr lang="es" sz="2000" dirty="0"/>
              <a:t>interceptor</a:t>
            </a:r>
          </a:p>
          <a:p>
            <a:pPr marL="609585" indent="-423323">
              <a:spcAft>
                <a:spcPts val="600"/>
              </a:spcAft>
              <a:buSzPts val="1400"/>
              <a:buChar char="●"/>
            </a:pPr>
            <a:r>
              <a:rPr lang="es" sz="2000" dirty="0"/>
              <a:t>resolver</a:t>
            </a:r>
            <a:endParaRPr lang="es-ES" sz="2000" dirty="0"/>
          </a:p>
          <a:p>
            <a:pPr marL="609585" indent="-423323">
              <a:spcAft>
                <a:spcPts val="600"/>
              </a:spcAft>
              <a:buSzPts val="1400"/>
              <a:buChar char="●"/>
            </a:pPr>
            <a:r>
              <a:rPr lang="es-ES" sz="2000" dirty="0" err="1"/>
              <a:t>service-worker</a:t>
            </a:r>
            <a:endParaRPr lang="es-ES" sz="2000" dirty="0"/>
          </a:p>
          <a:p>
            <a:pPr marL="609585" indent="-423323">
              <a:spcAft>
                <a:spcPts val="600"/>
              </a:spcAft>
              <a:buSzPts val="1400"/>
              <a:buFontTx/>
              <a:buChar char="●"/>
            </a:pPr>
            <a:r>
              <a:rPr lang="es-ES" sz="2000" dirty="0"/>
              <a:t>web-</a:t>
            </a:r>
            <a:r>
              <a:rPr lang="es-ES" sz="2000" dirty="0" err="1"/>
              <a:t>worker</a:t>
            </a:r>
            <a:endParaRPr lang="es-ES" sz="2000" dirty="0"/>
          </a:p>
          <a:p>
            <a:pPr marL="609585" indent="-423323">
              <a:spcAft>
                <a:spcPts val="600"/>
              </a:spcAft>
              <a:buSzPts val="1400"/>
              <a:buFontTx/>
              <a:buChar char="●"/>
            </a:pPr>
            <a:r>
              <a:rPr lang="es-ES" sz="2000" dirty="0"/>
              <a:t>a</a:t>
            </a:r>
            <a:r>
              <a:rPr lang="es" sz="2000" dirty="0"/>
              <a:t>pp-shell</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789708" y="666351"/>
            <a:ext cx="10558405" cy="796689"/>
          </a:xfrm>
        </p:spPr>
        <p:txBody>
          <a:bodyPr vert="horz" lIns="91440" tIns="45720" rIns="91440" bIns="45720" rtlCol="0" anchor="b">
            <a:normAutofit/>
          </a:bodyPr>
          <a:lstStyle/>
          <a:p>
            <a:pPr algn="ctr"/>
            <a:r>
              <a:rPr lang="es-ES" sz="4800" kern="1200" dirty="0">
                <a:solidFill>
                  <a:schemeClr val="bg1"/>
                </a:solidFill>
                <a:latin typeface="+mj-lt"/>
                <a:ea typeface="+mj-ea"/>
                <a:cs typeface="+mj-cs"/>
              </a:rPr>
              <a:t>Angular-</a:t>
            </a:r>
            <a:r>
              <a:rPr lang="es-ES" sz="4800" kern="1200" dirty="0" err="1">
                <a:solidFill>
                  <a:schemeClr val="bg1"/>
                </a:solidFill>
                <a:latin typeface="+mj-lt"/>
                <a:ea typeface="+mj-ea"/>
                <a:cs typeface="+mj-cs"/>
              </a:rPr>
              <a:t>cli</a:t>
            </a:r>
            <a:r>
              <a:rPr lang="es-ES" sz="4800" kern="1200" dirty="0">
                <a:solidFill>
                  <a:schemeClr val="bg1"/>
                </a:solidFill>
                <a:latin typeface="+mj-lt"/>
                <a:ea typeface="+mj-ea"/>
                <a:cs typeface="+mj-cs"/>
              </a:rPr>
              <a:t>: ejecutando un proyecto</a:t>
            </a:r>
            <a:endParaRPr lang="en-US" sz="4800" kern="1200" dirty="0">
              <a:solidFill>
                <a:schemeClr val="bg1"/>
              </a:solidFill>
              <a:latin typeface="+mj-lt"/>
              <a:ea typeface="+mj-ea"/>
              <a:cs typeface="+mj-cs"/>
            </a:endParaRPr>
          </a:p>
        </p:txBody>
      </p:sp>
      <p:sp>
        <p:nvSpPr>
          <p:cNvPr id="18" name="Google Shape;288;p35">
            <a:extLst>
              <a:ext uri="{FF2B5EF4-FFF2-40B4-BE49-F238E27FC236}">
                <a16:creationId xmlns:a16="http://schemas.microsoft.com/office/drawing/2014/main" id="{9E944F22-9ED0-4A70-B136-FAB762555C44}"/>
              </a:ext>
            </a:extLst>
          </p:cNvPr>
          <p:cNvSpPr txBox="1">
            <a:spLocks/>
          </p:cNvSpPr>
          <p:nvPr/>
        </p:nvSpPr>
        <p:spPr>
          <a:xfrm>
            <a:off x="1184573" y="1790523"/>
            <a:ext cx="8492000" cy="1116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a:t>Se accede a la carpeta donde se ha creado el proyecto, para ejecutarlo en modo de desarrollo</a:t>
            </a:r>
            <a:endParaRPr lang="es-ES" dirty="0"/>
          </a:p>
        </p:txBody>
      </p:sp>
      <p:sp>
        <p:nvSpPr>
          <p:cNvPr id="19" name="Google Shape;289;p35">
            <a:extLst>
              <a:ext uri="{FF2B5EF4-FFF2-40B4-BE49-F238E27FC236}">
                <a16:creationId xmlns:a16="http://schemas.microsoft.com/office/drawing/2014/main" id="{ED9208C6-7613-404F-930D-CD8C9826EFFF}"/>
              </a:ext>
            </a:extLst>
          </p:cNvPr>
          <p:cNvSpPr txBox="1"/>
          <p:nvPr/>
        </p:nvSpPr>
        <p:spPr>
          <a:xfrm>
            <a:off x="1330527" y="3348104"/>
            <a:ext cx="20204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cd curso-an</a:t>
            </a:r>
            <a:endParaRPr sz="2400" b="1" dirty="0">
              <a:solidFill>
                <a:schemeClr val="lt1"/>
              </a:solidFill>
            </a:endParaRPr>
          </a:p>
        </p:txBody>
      </p:sp>
      <p:sp>
        <p:nvSpPr>
          <p:cNvPr id="20" name="Google Shape;290;p35">
            <a:extLst>
              <a:ext uri="{FF2B5EF4-FFF2-40B4-BE49-F238E27FC236}">
                <a16:creationId xmlns:a16="http://schemas.microsoft.com/office/drawing/2014/main" id="{23677100-501C-48B6-A0E6-7ADD4C5BA81A}"/>
              </a:ext>
            </a:extLst>
          </p:cNvPr>
          <p:cNvSpPr txBox="1"/>
          <p:nvPr/>
        </p:nvSpPr>
        <p:spPr>
          <a:xfrm>
            <a:off x="1330527" y="4276637"/>
            <a:ext cx="2855065"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serve [proyecto]</a:t>
            </a:r>
            <a:endParaRPr sz="2400" b="1" dirty="0">
              <a:solidFill>
                <a:schemeClr val="lt1"/>
              </a:solidFill>
            </a:endParaRPr>
          </a:p>
        </p:txBody>
      </p:sp>
      <p:sp>
        <p:nvSpPr>
          <p:cNvPr id="21" name="Google Shape;291;p35">
            <a:extLst>
              <a:ext uri="{FF2B5EF4-FFF2-40B4-BE49-F238E27FC236}">
                <a16:creationId xmlns:a16="http://schemas.microsoft.com/office/drawing/2014/main" id="{87ECD8C9-2513-4442-A59A-CA15334994F0}"/>
              </a:ext>
            </a:extLst>
          </p:cNvPr>
          <p:cNvSpPr txBox="1"/>
          <p:nvPr/>
        </p:nvSpPr>
        <p:spPr>
          <a:xfrm>
            <a:off x="5063498" y="3196544"/>
            <a:ext cx="6247547" cy="2797386"/>
          </a:xfrm>
          <a:prstGeom prst="rect">
            <a:avLst/>
          </a:prstGeom>
          <a:noFill/>
          <a:ln>
            <a:noFill/>
          </a:ln>
        </p:spPr>
        <p:txBody>
          <a:bodyPr spcFirstLastPara="1" wrap="square" lIns="121900" tIns="121900" rIns="121900" bIns="121900" anchor="ctr" anchorCtr="0">
            <a:noAutofit/>
          </a:bodyPr>
          <a:lstStyle/>
          <a:p>
            <a:r>
              <a:rPr lang="es" sz="2400" dirty="0"/>
              <a:t>desde el directorio del proyecto,  recién creado se levanta un servidor </a:t>
            </a:r>
            <a:r>
              <a:rPr lang="es" sz="2400" i="1" dirty="0"/>
              <a:t>Node </a:t>
            </a:r>
            <a:r>
              <a:rPr lang="es" sz="2400" dirty="0"/>
              <a:t>que mostrará la  aplicación en localhost:4200</a:t>
            </a:r>
            <a:endParaRPr sz="2400" dirty="0"/>
          </a:p>
          <a:p>
            <a:r>
              <a:rPr lang="es" sz="1467" dirty="0"/>
              <a:t> </a:t>
            </a:r>
            <a:endParaRPr sz="1467" dirty="0"/>
          </a:p>
          <a:p>
            <a:pPr marL="609585" indent="-397923">
              <a:lnSpc>
                <a:spcPct val="115000"/>
              </a:lnSpc>
              <a:buSzPts val="1100"/>
              <a:buChar char="●"/>
            </a:pPr>
            <a:r>
              <a:rPr lang="es" sz="2400" i="1" dirty="0"/>
              <a:t>transpilará Typescript</a:t>
            </a:r>
            <a:endParaRPr sz="2400" i="1" dirty="0"/>
          </a:p>
          <a:p>
            <a:pPr marL="609585" indent="-397923">
              <a:lnSpc>
                <a:spcPct val="115000"/>
              </a:lnSpc>
              <a:buSzPts val="1100"/>
              <a:buChar char="●"/>
            </a:pPr>
            <a:r>
              <a:rPr lang="es" sz="2400" dirty="0"/>
              <a:t>recargará automáticamente al guardar un fichero fuente</a:t>
            </a:r>
            <a:endParaRPr sz="2400" dirty="0"/>
          </a:p>
        </p:txBody>
      </p:sp>
      <p:cxnSp>
        <p:nvCxnSpPr>
          <p:cNvPr id="22" name="Google Shape;292;p35">
            <a:extLst>
              <a:ext uri="{FF2B5EF4-FFF2-40B4-BE49-F238E27FC236}">
                <a16:creationId xmlns:a16="http://schemas.microsoft.com/office/drawing/2014/main" id="{29B45F71-3713-4030-8697-EA5C2947CBE1}"/>
              </a:ext>
            </a:extLst>
          </p:cNvPr>
          <p:cNvCxnSpPr>
            <a:cxnSpLocks/>
            <a:stCxn id="20" idx="3"/>
            <a:endCxn id="21" idx="1"/>
          </p:cNvCxnSpPr>
          <p:nvPr/>
        </p:nvCxnSpPr>
        <p:spPr>
          <a:xfrm>
            <a:off x="4185592" y="4595237"/>
            <a:ext cx="877906"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277703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994794" y="446700"/>
            <a:ext cx="5338194" cy="1322888"/>
          </a:xfrm>
        </p:spPr>
        <p:txBody>
          <a:bodyPr vert="horz" lIns="91440" tIns="45720" rIns="91440" bIns="45720" rtlCol="0">
            <a:normAutofit/>
          </a:bodyPr>
          <a:lstStyle/>
          <a:p>
            <a:r>
              <a:rPr lang="en-US" sz="4100" dirty="0"/>
              <a:t>Angular-cli: ng serve</a:t>
            </a:r>
          </a:p>
        </p:txBody>
      </p:sp>
      <p:pic>
        <p:nvPicPr>
          <p:cNvPr id="35" name="Google Shape;299;p36" descr="Forma&#10;&#10;Descripción generada automáticamente">
            <a:extLst>
              <a:ext uri="{FF2B5EF4-FFF2-40B4-BE49-F238E27FC236}">
                <a16:creationId xmlns:a16="http://schemas.microsoft.com/office/drawing/2014/main" id="{78701D26-BD9F-413D-BD0A-D29EEA5DFC25}"/>
              </a:ext>
            </a:extLst>
          </p:cNvPr>
          <p:cNvPicPr preferRelativeResize="0"/>
          <p:nvPr/>
        </p:nvPicPr>
        <p:blipFill>
          <a:blip r:embed="rId2"/>
          <a:stretch>
            <a:fillRect/>
          </a:stretch>
        </p:blipFill>
        <p:spPr>
          <a:xfrm>
            <a:off x="7424987" y="546074"/>
            <a:ext cx="3739342" cy="2601545"/>
          </a:xfrm>
          <a:prstGeom prst="rect">
            <a:avLst/>
          </a:prstGeom>
          <a:noFill/>
        </p:spPr>
      </p:pic>
      <p:pic>
        <p:nvPicPr>
          <p:cNvPr id="70" name="Google Shape;300;p36">
            <a:extLst>
              <a:ext uri="{FF2B5EF4-FFF2-40B4-BE49-F238E27FC236}">
                <a16:creationId xmlns:a16="http://schemas.microsoft.com/office/drawing/2014/main" id="{13625CCA-A25C-49DE-8703-9187EC3AFD46}"/>
              </a:ext>
            </a:extLst>
          </p:cNvPr>
          <p:cNvPicPr preferRelativeResize="0">
            <a:picLocks noGrp="1"/>
          </p:cNvPicPr>
          <p:nvPr>
            <p:ph idx="1"/>
          </p:nvPr>
        </p:nvPicPr>
        <p:blipFill>
          <a:blip r:embed="rId3"/>
          <a:stretch>
            <a:fillRect/>
          </a:stretch>
        </p:blipFill>
        <p:spPr>
          <a:xfrm>
            <a:off x="994794" y="3147619"/>
            <a:ext cx="4743450" cy="1614648"/>
          </a:xfrm>
          <a:prstGeom prst="rect">
            <a:avLst/>
          </a:prstGeom>
          <a:noFill/>
        </p:spPr>
      </p:pic>
      <p:sp>
        <p:nvSpPr>
          <p:cNvPr id="71" name="CuadroTexto 70">
            <a:extLst>
              <a:ext uri="{FF2B5EF4-FFF2-40B4-BE49-F238E27FC236}">
                <a16:creationId xmlns:a16="http://schemas.microsoft.com/office/drawing/2014/main" id="{4D8B8672-9E71-4742-90D0-BCB7A70B279B}"/>
              </a:ext>
            </a:extLst>
          </p:cNvPr>
          <p:cNvSpPr txBox="1"/>
          <p:nvPr/>
        </p:nvSpPr>
        <p:spPr>
          <a:xfrm>
            <a:off x="5304394" y="2681953"/>
            <a:ext cx="1083951" cy="369332"/>
          </a:xfrm>
          <a:prstGeom prst="rect">
            <a:avLst/>
          </a:prstGeom>
          <a:noFill/>
        </p:spPr>
        <p:txBody>
          <a:bodyPr wrap="none" rtlCol="0">
            <a:spAutoFit/>
          </a:bodyPr>
          <a:lstStyle/>
          <a:p>
            <a:r>
              <a:rPr lang="es-ES" dirty="0"/>
              <a:t>Angular 6</a:t>
            </a:r>
          </a:p>
        </p:txBody>
      </p:sp>
      <p:sp>
        <p:nvSpPr>
          <p:cNvPr id="72" name="Google Shape;298;p36">
            <a:extLst>
              <a:ext uri="{FF2B5EF4-FFF2-40B4-BE49-F238E27FC236}">
                <a16:creationId xmlns:a16="http://schemas.microsoft.com/office/drawing/2014/main" id="{3966A25B-A61E-4851-A2DA-DD1B4DF18DF6}"/>
              </a:ext>
            </a:extLst>
          </p:cNvPr>
          <p:cNvSpPr txBox="1"/>
          <p:nvPr/>
        </p:nvSpPr>
        <p:spPr>
          <a:xfrm>
            <a:off x="994794" y="2267019"/>
            <a:ext cx="13128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serve</a:t>
            </a:r>
            <a:endParaRPr sz="2400" b="1">
              <a:solidFill>
                <a:schemeClr val="lt1"/>
              </a:solidFill>
            </a:endParaRPr>
          </a:p>
        </p:txBody>
      </p:sp>
      <p:cxnSp>
        <p:nvCxnSpPr>
          <p:cNvPr id="73" name="Google Shape;301;p36">
            <a:extLst>
              <a:ext uri="{FF2B5EF4-FFF2-40B4-BE49-F238E27FC236}">
                <a16:creationId xmlns:a16="http://schemas.microsoft.com/office/drawing/2014/main" id="{DB2348FC-27AD-49BF-A9EE-12EEA5B71D81}"/>
              </a:ext>
            </a:extLst>
          </p:cNvPr>
          <p:cNvCxnSpPr>
            <a:cxnSpLocks/>
            <a:stCxn id="72" idx="3"/>
          </p:cNvCxnSpPr>
          <p:nvPr/>
        </p:nvCxnSpPr>
        <p:spPr>
          <a:xfrm>
            <a:off x="2307594" y="2585619"/>
            <a:ext cx="1684000" cy="562000"/>
          </a:xfrm>
          <a:prstGeom prst="bentConnector2">
            <a:avLst/>
          </a:prstGeom>
          <a:noFill/>
          <a:ln w="9525" cap="flat" cmpd="sng">
            <a:solidFill>
              <a:schemeClr val="dk2"/>
            </a:solidFill>
            <a:prstDash val="solid"/>
            <a:round/>
            <a:headEnd type="none" w="med" len="med"/>
            <a:tailEnd type="none" w="med" len="med"/>
          </a:ln>
        </p:spPr>
      </p:cxnSp>
      <p:pic>
        <p:nvPicPr>
          <p:cNvPr id="12" name="Imagen 11">
            <a:extLst>
              <a:ext uri="{FF2B5EF4-FFF2-40B4-BE49-F238E27FC236}">
                <a16:creationId xmlns:a16="http://schemas.microsoft.com/office/drawing/2014/main" id="{F97F7A97-DD9C-401B-A837-A6F52D01C683}"/>
              </a:ext>
            </a:extLst>
          </p:cNvPr>
          <p:cNvPicPr>
            <a:picLocks noChangeAspect="1"/>
          </p:cNvPicPr>
          <p:nvPr/>
        </p:nvPicPr>
        <p:blipFill>
          <a:blip r:embed="rId4"/>
          <a:stretch>
            <a:fillRect/>
          </a:stretch>
        </p:blipFill>
        <p:spPr>
          <a:xfrm>
            <a:off x="1571879" y="4633753"/>
            <a:ext cx="5161159" cy="1826959"/>
          </a:xfrm>
          <a:prstGeom prst="rect">
            <a:avLst/>
          </a:prstGeom>
        </p:spPr>
      </p:pic>
      <p:sp>
        <p:nvSpPr>
          <p:cNvPr id="75" name="CuadroTexto 74">
            <a:extLst>
              <a:ext uri="{FF2B5EF4-FFF2-40B4-BE49-F238E27FC236}">
                <a16:creationId xmlns:a16="http://schemas.microsoft.com/office/drawing/2014/main" id="{CC98857E-7F47-46D6-AC0A-75B140280F7D}"/>
              </a:ext>
            </a:extLst>
          </p:cNvPr>
          <p:cNvSpPr txBox="1"/>
          <p:nvPr/>
        </p:nvSpPr>
        <p:spPr>
          <a:xfrm>
            <a:off x="5888137" y="4197667"/>
            <a:ext cx="1200970" cy="369332"/>
          </a:xfrm>
          <a:prstGeom prst="rect">
            <a:avLst/>
          </a:prstGeom>
          <a:noFill/>
        </p:spPr>
        <p:txBody>
          <a:bodyPr wrap="none" rtlCol="0">
            <a:spAutoFit/>
          </a:bodyPr>
          <a:lstStyle/>
          <a:p>
            <a:r>
              <a:rPr lang="es-ES" dirty="0"/>
              <a:t>Angular 11</a:t>
            </a:r>
          </a:p>
        </p:txBody>
      </p:sp>
      <p:pic>
        <p:nvPicPr>
          <p:cNvPr id="15" name="Imagen 14">
            <a:extLst>
              <a:ext uri="{FF2B5EF4-FFF2-40B4-BE49-F238E27FC236}">
                <a16:creationId xmlns:a16="http://schemas.microsoft.com/office/drawing/2014/main" id="{55E17830-8A3A-46CC-A840-015F302E8B2A}"/>
              </a:ext>
            </a:extLst>
          </p:cNvPr>
          <p:cNvPicPr>
            <a:picLocks noChangeAspect="1"/>
          </p:cNvPicPr>
          <p:nvPr/>
        </p:nvPicPr>
        <p:blipFill>
          <a:blip r:embed="rId5"/>
          <a:stretch>
            <a:fillRect/>
          </a:stretch>
        </p:blipFill>
        <p:spPr>
          <a:xfrm>
            <a:off x="7030720" y="3233259"/>
            <a:ext cx="4617684" cy="3495657"/>
          </a:xfrm>
          <a:prstGeom prst="rect">
            <a:avLst/>
          </a:prstGeom>
        </p:spPr>
      </p:pic>
    </p:spTree>
    <p:extLst>
      <p:ext uri="{BB962C8B-B14F-4D97-AF65-F5344CB8AC3E}">
        <p14:creationId xmlns:p14="http://schemas.microsoft.com/office/powerpoint/2010/main" val="272140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Cambios en el proyecto inicial.</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Modificaciones del proyecto inicial</a:t>
            </a:r>
          </a:p>
          <a:p>
            <a:pPr lvl="1" indent="-228600">
              <a:buFont typeface="Arial" panose="020B0604020202020204" pitchFamily="34" charset="0"/>
              <a:buChar char="•"/>
            </a:pPr>
            <a:r>
              <a:rPr lang="es-ES" sz="2400" dirty="0"/>
              <a:t>Entendiendo los componentes</a:t>
            </a:r>
          </a:p>
          <a:p>
            <a:pPr lvl="2" indent="-228600">
              <a:buFont typeface="Arial" panose="020B0604020202020204" pitchFamily="34" charset="0"/>
              <a:buChar char="•"/>
            </a:pPr>
            <a:r>
              <a:rPr lang="es-ES" sz="2200" dirty="0"/>
              <a:t>Creación de un componente</a:t>
            </a:r>
          </a:p>
          <a:p>
            <a:pPr lvl="2" indent="-228600">
              <a:buFont typeface="Arial" panose="020B0604020202020204" pitchFamily="34" charset="0"/>
              <a:buChar char="•"/>
            </a:pPr>
            <a:r>
              <a:rPr lang="es-ES" sz="2200" dirty="0"/>
              <a:t>Cambio de título</a:t>
            </a:r>
          </a:p>
          <a:p>
            <a:pPr lvl="2" indent="-228600">
              <a:buFont typeface="Arial" panose="020B0604020202020204" pitchFamily="34" charset="0"/>
              <a:buChar char="•"/>
            </a:pPr>
            <a:r>
              <a:rPr lang="es-ES" sz="2200" dirty="0"/>
              <a:t>Incorporación de CSS: </a:t>
            </a:r>
            <a:br>
              <a:rPr lang="es-ES" sz="2200" dirty="0"/>
            </a:br>
            <a:r>
              <a:rPr lang="es-ES" sz="2200" dirty="0"/>
              <a:t>Uso de Bootstrap y/o estilos propios</a:t>
            </a:r>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Entendiendo la estructura de carpetas</a:t>
            </a:r>
          </a:p>
          <a:p>
            <a:pPr lvl="2" indent="-228600">
              <a:buFont typeface="Arial" panose="020B0604020202020204" pitchFamily="34" charset="0"/>
              <a:buChar char="•"/>
            </a:pPr>
            <a:r>
              <a:rPr lang="es-ES" sz="2200" dirty="0"/>
              <a:t>Ficheros estáticos en </a:t>
            </a:r>
            <a:r>
              <a:rPr lang="es-ES" sz="2200" dirty="0" err="1"/>
              <a:t>assets</a:t>
            </a:r>
            <a:endParaRPr lang="es-ES" sz="2200" dirty="0"/>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Uso de </a:t>
            </a:r>
            <a:r>
              <a:rPr lang="es-ES" sz="2400" dirty="0" err="1"/>
              <a:t>git</a:t>
            </a:r>
            <a:endParaRPr lang="es-ES" sz="2400" dirty="0"/>
          </a:p>
          <a:p>
            <a:pPr lvl="2" indent="-228600">
              <a:buFont typeface="Arial" panose="020B0604020202020204" pitchFamily="34" charset="0"/>
              <a:buChar char="•"/>
            </a:pPr>
            <a:r>
              <a:rPr lang="es-ES" sz="2200" dirty="0"/>
              <a:t>Segunda versión de la app en el repositorio</a:t>
            </a:r>
          </a:p>
          <a:p>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665137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Google Shape;652;p76"/>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s-ES" sz="4400" kern="1200" dirty="0">
                <a:solidFill>
                  <a:schemeClr val="bg1"/>
                </a:solidFill>
                <a:latin typeface="+mj-lt"/>
                <a:ea typeface="+mj-ea"/>
                <a:cs typeface="+mj-cs"/>
              </a:rPr>
              <a:t>Creación de un Componente</a:t>
            </a:r>
          </a:p>
        </p:txBody>
      </p:sp>
      <p:grpSp>
        <p:nvGrpSpPr>
          <p:cNvPr id="87" name="Group 8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53" name="Google Shape;653;p76"/>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Un componente supone una nueva </a:t>
            </a:r>
            <a:r>
              <a:rPr lang="en-US" sz="2000" b="1">
                <a:solidFill>
                  <a:schemeClr val="bg1"/>
                </a:solidFill>
                <a:sym typeface="Helvetica Neue"/>
              </a:rPr>
              <a:t>etiqueta HTML</a:t>
            </a:r>
            <a:r>
              <a:rPr lang="en-US" sz="2000">
                <a:solidFill>
                  <a:schemeClr val="bg1"/>
                </a:solidFill>
              </a:rPr>
              <a:t> con </a:t>
            </a:r>
          </a:p>
          <a:p>
            <a:r>
              <a:rPr lang="en-US" sz="2000">
                <a:solidFill>
                  <a:schemeClr val="bg1"/>
                </a:solidFill>
              </a:rPr>
              <a:t>una vista y </a:t>
            </a:r>
          </a:p>
          <a:p>
            <a:r>
              <a:rPr lang="en-US" sz="2000">
                <a:solidFill>
                  <a:schemeClr val="bg1"/>
                </a:solidFill>
              </a:rPr>
              <a:t>una lógica</a:t>
            </a:r>
          </a:p>
          <a:p>
            <a:pPr marL="0"/>
            <a:r>
              <a:rPr lang="en-US" sz="2000">
                <a:solidFill>
                  <a:schemeClr val="bg1"/>
                </a:solidFill>
              </a:rPr>
              <a:t>definidas por el desarrollador</a:t>
            </a:r>
          </a:p>
        </p:txBody>
      </p:sp>
      <p:sp>
        <p:nvSpPr>
          <p:cNvPr id="11" name="CuadroTexto 10">
            <a:extLst>
              <a:ext uri="{FF2B5EF4-FFF2-40B4-BE49-F238E27FC236}">
                <a16:creationId xmlns:a16="http://schemas.microsoft.com/office/drawing/2014/main" id="{EF0C0100-0E2C-43BF-920C-DE7498098E3F}"/>
              </a:ext>
            </a:extLst>
          </p:cNvPr>
          <p:cNvSpPr txBox="1"/>
          <p:nvPr/>
        </p:nvSpPr>
        <p:spPr>
          <a:xfrm>
            <a:off x="7019384" y="5099154"/>
            <a:ext cx="3296094" cy="1077218"/>
          </a:xfrm>
          <a:prstGeom prst="rect">
            <a:avLst/>
          </a:prstGeom>
          <a:noFill/>
        </p:spPr>
        <p:txBody>
          <a:bodyPr wrap="square">
            <a:spAutoFit/>
          </a:bodyPr>
          <a:lstStyle/>
          <a:p>
            <a:pPr marL="742950" lvl="2" indent="-285750">
              <a:buFont typeface="Arial" panose="020B0604020202020204" pitchFamily="34" charset="0"/>
              <a:buChar char="•"/>
            </a:pPr>
            <a:r>
              <a:rPr lang="en-GB" sz="1600" dirty="0" err="1"/>
              <a:t>info,component.scss</a:t>
            </a:r>
            <a:endParaRPr lang="en-GB" sz="1600" dirty="0"/>
          </a:p>
          <a:p>
            <a:pPr marL="742950" lvl="2" indent="-285750">
              <a:buFont typeface="Arial" panose="020B0604020202020204" pitchFamily="34" charset="0"/>
              <a:buChar char="•"/>
            </a:pPr>
            <a:r>
              <a:rPr lang="en-GB" sz="1600" dirty="0"/>
              <a:t>info.component.html</a:t>
            </a:r>
          </a:p>
          <a:p>
            <a:pPr marL="742950" lvl="2" indent="-285750">
              <a:buFont typeface="Arial" panose="020B0604020202020204" pitchFamily="34" charset="0"/>
              <a:buChar char="•"/>
            </a:pPr>
            <a:r>
              <a:rPr lang="en-GB" sz="1600" dirty="0" err="1"/>
              <a:t>info.component.ts</a:t>
            </a:r>
            <a:endParaRPr lang="en-GB" sz="1600" dirty="0"/>
          </a:p>
          <a:p>
            <a:pPr marL="742950" lvl="2" indent="-285750">
              <a:buFont typeface="Arial" panose="020B0604020202020204" pitchFamily="34" charset="0"/>
              <a:buChar char="•"/>
            </a:pPr>
            <a:r>
              <a:rPr lang="en-GB" sz="1600" dirty="0" err="1"/>
              <a:t>info.component.spec.ts</a:t>
            </a:r>
            <a:endParaRPr lang="en-GB" sz="1600" dirty="0"/>
          </a:p>
        </p:txBody>
      </p:sp>
      <p:sp>
        <p:nvSpPr>
          <p:cNvPr id="13" name="CuadroTexto 12">
            <a:extLst>
              <a:ext uri="{FF2B5EF4-FFF2-40B4-BE49-F238E27FC236}">
                <a16:creationId xmlns:a16="http://schemas.microsoft.com/office/drawing/2014/main" id="{6036F4E3-3163-40C7-89FF-B76CB09E215C}"/>
              </a:ext>
            </a:extLst>
          </p:cNvPr>
          <p:cNvSpPr txBox="1"/>
          <p:nvPr/>
        </p:nvSpPr>
        <p:spPr>
          <a:xfrm>
            <a:off x="5888132" y="4318081"/>
            <a:ext cx="1540481" cy="461665"/>
          </a:xfrm>
          <a:prstGeom prst="rect">
            <a:avLst/>
          </a:prstGeom>
          <a:solidFill>
            <a:schemeClr val="tx1"/>
          </a:solidFill>
        </p:spPr>
        <p:txBody>
          <a:bodyPr wrap="square">
            <a:spAutoFit/>
          </a:bodyPr>
          <a:lstStyle/>
          <a:p>
            <a:r>
              <a:rPr lang="en-GB" sz="2400" dirty="0">
                <a:solidFill>
                  <a:schemeClr val="bg1"/>
                </a:solidFill>
                <a:highlight>
                  <a:srgbClr val="000000"/>
                </a:highlight>
              </a:rPr>
              <a:t>ng g c info</a:t>
            </a:r>
          </a:p>
        </p:txBody>
      </p:sp>
      <p:pic>
        <p:nvPicPr>
          <p:cNvPr id="5121" name="Picture 1" descr="Texto alternativo generado por el equipo:&#10;COMPONENTE &#10;TEMPLATE &#10;vista &#10;@METADATA &#10;registro y dependencias &#10;CLASS &#10;controlador ">
            <a:extLst>
              <a:ext uri="{FF2B5EF4-FFF2-40B4-BE49-F238E27FC236}">
                <a16:creationId xmlns:a16="http://schemas.microsoft.com/office/drawing/2014/main" id="{E8D59BA2-57CF-4657-BCBC-38D1BCEC0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060" y="825541"/>
            <a:ext cx="5962650"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a:t>Niveles de CSS</a:t>
            </a: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030948"/>
          </a:xfrm>
        </p:spPr>
        <p:txBody>
          <a:bodyPr vert="horz" lIns="91440" tIns="45720" rIns="91440" bIns="45720" rtlCol="0">
            <a:normAutofit/>
          </a:bodyPr>
          <a:lstStyle/>
          <a:p>
            <a:pPr marL="342900" indent="-342900">
              <a:buFont typeface="Arial" panose="020B0604020202020204" pitchFamily="34" charset="0"/>
              <a:buChar char="•"/>
            </a:pPr>
            <a:r>
              <a:rPr lang="en-GB" sz="2000" dirty="0"/>
              <a:t>CSS del </a:t>
            </a:r>
            <a:r>
              <a:rPr lang="en-GB" sz="2000" dirty="0" err="1"/>
              <a:t>componente</a:t>
            </a:r>
            <a:endParaRPr lang="en-GB" sz="2000" dirty="0"/>
          </a:p>
          <a:p>
            <a:pPr marL="742950" lvl="2" indent="-285750">
              <a:buFont typeface="Arial" panose="020B0604020202020204" pitchFamily="34" charset="0"/>
              <a:buChar char="•"/>
            </a:pPr>
            <a:r>
              <a:rPr lang="en-GB" sz="1600" dirty="0" err="1"/>
              <a:t>info,component.scss</a:t>
            </a:r>
            <a:endParaRPr lang="en-GB" sz="1600" dirty="0"/>
          </a:p>
          <a:p>
            <a:pPr marL="285750" lvl="1" indent="-285750">
              <a:buFont typeface="Arial" panose="020B0604020202020204" pitchFamily="34" charset="0"/>
              <a:buChar char="•"/>
            </a:pPr>
            <a:endParaRPr lang="en-GB" sz="1800" dirty="0"/>
          </a:p>
          <a:p>
            <a:pPr marL="285750" lvl="1" indent="-285750">
              <a:buFont typeface="Arial" panose="020B0604020202020204" pitchFamily="34" charset="0"/>
              <a:buChar char="•"/>
            </a:pPr>
            <a:r>
              <a:rPr lang="en-GB" sz="1800" dirty="0"/>
              <a:t>CSS del component principal</a:t>
            </a:r>
          </a:p>
          <a:p>
            <a:pPr marL="742950" lvl="2" indent="-285750">
              <a:buFont typeface="Arial" panose="020B0604020202020204" pitchFamily="34" charset="0"/>
              <a:buChar char="•"/>
            </a:pPr>
            <a:r>
              <a:rPr lang="en-GB" sz="1600" dirty="0" err="1"/>
              <a:t>app.component.scss</a:t>
            </a:r>
            <a:endParaRPr lang="en-GB" sz="1600" dirty="0"/>
          </a:p>
          <a:p>
            <a:pPr marL="285750" lvl="1" indent="-285750">
              <a:buFont typeface="Arial" panose="020B0604020202020204" pitchFamily="34" charset="0"/>
              <a:buChar char="•"/>
            </a:pPr>
            <a:endParaRPr lang="en-GB" sz="1800" dirty="0"/>
          </a:p>
          <a:p>
            <a:pPr marL="285750" lvl="1" indent="-285750">
              <a:buFont typeface="Arial" panose="020B0604020202020204" pitchFamily="34" charset="0"/>
              <a:buChar char="•"/>
            </a:pPr>
            <a:r>
              <a:rPr lang="en-GB" sz="1800" dirty="0"/>
              <a:t>CSS global de la </a:t>
            </a:r>
            <a:r>
              <a:rPr lang="en-GB" sz="1800" dirty="0" err="1"/>
              <a:t>aplicación</a:t>
            </a:r>
            <a:endParaRPr lang="en-GB" sz="1800" dirty="0"/>
          </a:p>
          <a:p>
            <a:pPr marL="742950" lvl="2" indent="-285750">
              <a:buFont typeface="Arial" panose="020B0604020202020204" pitchFamily="34" charset="0"/>
              <a:buChar char="•"/>
            </a:pPr>
            <a:r>
              <a:rPr lang="en-GB" sz="1600" dirty="0" err="1"/>
              <a:t>styles.scss</a:t>
            </a:r>
            <a:endParaRPr lang="en-GB" sz="1600" dirty="0"/>
          </a:p>
          <a:p>
            <a:pPr marL="742950" lvl="2" indent="-285750">
              <a:buFont typeface="Arial" panose="020B0604020202020204" pitchFamily="34" charset="0"/>
              <a:buChar char="•"/>
            </a:pPr>
            <a:endParaRPr lang="en-GB" sz="1600" dirty="0"/>
          </a:p>
          <a:p>
            <a:pPr marL="285750" lvl="1" indent="-285750">
              <a:buFont typeface="Arial" panose="020B0604020202020204" pitchFamily="34" charset="0"/>
              <a:buChar char="•"/>
            </a:pPr>
            <a:endParaRPr lang="en-GB" sz="1800" dirty="0"/>
          </a:p>
          <a:p>
            <a:endParaRPr lang="es-ES" sz="2000" dirty="0"/>
          </a:p>
        </p:txBody>
      </p:sp>
      <p:sp>
        <p:nvSpPr>
          <p:cNvPr id="6" name="Marcador de texto 3">
            <a:extLst>
              <a:ext uri="{FF2B5EF4-FFF2-40B4-BE49-F238E27FC236}">
                <a16:creationId xmlns:a16="http://schemas.microsoft.com/office/drawing/2014/main" id="{9C3D3806-F584-4FD6-BB79-94371956BB62}"/>
              </a:ext>
            </a:extLst>
          </p:cNvPr>
          <p:cNvSpPr txBox="1">
            <a:spLocks/>
          </p:cNvSpPr>
          <p:nvPr/>
        </p:nvSpPr>
        <p:spPr>
          <a:xfrm>
            <a:off x="5297764" y="714978"/>
            <a:ext cx="6390962" cy="5234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lvl="1" indent="-285750">
              <a:buFont typeface="Arial" panose="020B0604020202020204" pitchFamily="34" charset="0"/>
              <a:buChar char="•"/>
            </a:pPr>
            <a:r>
              <a:rPr lang="en-GB" sz="1800" dirty="0" err="1"/>
              <a:t>info,component.scss</a:t>
            </a:r>
            <a:endParaRPr lang="en-GB" sz="1800" dirty="0"/>
          </a:p>
          <a:p>
            <a:pPr marL="742950" lvl="2" indent="-285750">
              <a:buFont typeface="Arial" panose="020B0604020202020204" pitchFamily="34" charset="0"/>
              <a:buChar char="•"/>
            </a:pPr>
            <a:r>
              <a:rPr lang="es-ES" sz="1600" dirty="0"/>
              <a:t>Todo el </a:t>
            </a:r>
            <a:r>
              <a:rPr lang="en-GB" sz="1600" dirty="0" err="1"/>
              <a:t>css</a:t>
            </a:r>
            <a:r>
              <a:rPr lang="en-GB" sz="1600" dirty="0"/>
              <a:t> de </a:t>
            </a:r>
            <a:r>
              <a:rPr lang="en-GB" sz="1600" dirty="0" err="1"/>
              <a:t>app.componente</a:t>
            </a:r>
            <a:r>
              <a:rPr lang="en-GB" sz="1600" dirty="0"/>
              <a:t>, </a:t>
            </a:r>
            <a:r>
              <a:rPr lang="es-ES" sz="1600" dirty="0"/>
              <a:t>excepto</a:t>
            </a:r>
          </a:p>
          <a:p>
            <a:pPr marL="1200150" lvl="3" indent="-285750">
              <a:buFont typeface="Arial" panose="020B0604020202020204" pitchFamily="34" charset="0"/>
              <a:buChar char="•"/>
            </a:pPr>
            <a:r>
              <a:rPr lang="en-GB" sz="1400" dirty="0"/>
              <a:t>.spacer</a:t>
            </a:r>
          </a:p>
          <a:p>
            <a:pPr marL="1200150" lvl="3" indent="-285750">
              <a:buFont typeface="Arial" panose="020B0604020202020204" pitchFamily="34" charset="0"/>
              <a:buChar char="•"/>
            </a:pPr>
            <a:r>
              <a:rPr lang="en-GB" sz="1400" dirty="0"/>
              <a:t>.toolbar … </a:t>
            </a:r>
          </a:p>
          <a:p>
            <a:pPr marL="1200150" lvl="3" indent="-285750">
              <a:buFont typeface="Arial" panose="020B0604020202020204" pitchFamily="34" charset="0"/>
              <a:buChar char="•"/>
            </a:pPr>
            <a:r>
              <a:rPr lang="es-ES" sz="1400" dirty="0"/>
              <a:t>se elimina:</a:t>
            </a:r>
            <a:br>
              <a:rPr lang="es-ES" sz="1400" dirty="0"/>
            </a:br>
            <a:r>
              <a:rPr lang="es-ES" sz="1600" b="0" dirty="0" err="1">
                <a:solidFill>
                  <a:srgbClr val="6A9955"/>
                </a:solidFill>
                <a:effectLst/>
                <a:latin typeface="Consolas" panose="020B0609020204030204" pitchFamily="49" charset="0"/>
              </a:rPr>
              <a:t>height</a:t>
            </a:r>
            <a:r>
              <a:rPr lang="es-ES" sz="1600" b="0" dirty="0">
                <a:solidFill>
                  <a:srgbClr val="6A9955"/>
                </a:solidFill>
                <a:effectLst/>
                <a:latin typeface="Consolas" panose="020B0609020204030204" pitchFamily="49" charset="0"/>
              </a:rPr>
              <a:t>: 40px;</a:t>
            </a:r>
            <a:br>
              <a:rPr lang="es-ES" sz="1600" b="0" dirty="0">
                <a:solidFill>
                  <a:srgbClr val="6A9955"/>
                </a:solidFill>
                <a:effectLst/>
                <a:latin typeface="Consolas" panose="020B0609020204030204" pitchFamily="49" charset="0"/>
              </a:rPr>
            </a:br>
            <a:r>
              <a:rPr lang="es-ES" sz="1600" b="0" dirty="0" err="1">
                <a:solidFill>
                  <a:srgbClr val="6A9955"/>
                </a:solidFill>
                <a:effectLst/>
                <a:latin typeface="Consolas" panose="020B0609020204030204" pitchFamily="49" charset="0"/>
              </a:rPr>
              <a:t>width</a:t>
            </a:r>
            <a:r>
              <a:rPr lang="es-ES" sz="1600" b="0" dirty="0">
                <a:solidFill>
                  <a:srgbClr val="6A9955"/>
                </a:solidFill>
                <a:effectLst/>
                <a:latin typeface="Consolas" panose="020B0609020204030204" pitchFamily="49" charset="0"/>
              </a:rPr>
              <a:t>: 200px;</a:t>
            </a:r>
            <a:endParaRPr lang="es-ES" sz="1600" dirty="0">
              <a:solidFill>
                <a:srgbClr val="D4D4D4"/>
              </a:solidFill>
              <a:latin typeface="Consolas" panose="020B0609020204030204" pitchFamily="49" charset="0"/>
            </a:endParaRPr>
          </a:p>
          <a:p>
            <a:pPr marL="285750" lvl="1" indent="-285750">
              <a:buFont typeface="Arial" panose="020B0604020202020204" pitchFamily="34" charset="0"/>
              <a:buChar char="•"/>
            </a:pPr>
            <a:endParaRPr lang="es-ES" sz="1800" dirty="0">
              <a:solidFill>
                <a:srgbClr val="D4D4D4"/>
              </a:solidFill>
              <a:latin typeface="Consolas" panose="020B0609020204030204" pitchFamily="49" charset="0"/>
            </a:endParaRPr>
          </a:p>
          <a:p>
            <a:pPr marL="285750" lvl="1" indent="-285750">
              <a:buFont typeface="Arial" panose="020B0604020202020204" pitchFamily="34" charset="0"/>
              <a:buChar char="•"/>
            </a:pPr>
            <a:r>
              <a:rPr lang="es-ES" sz="1800" dirty="0" err="1">
                <a:solidFill>
                  <a:srgbClr val="D4D4D4"/>
                </a:solidFill>
                <a:latin typeface="Consolas" panose="020B0609020204030204" pitchFamily="49" charset="0"/>
              </a:rPr>
              <a:t>app.component.scss</a:t>
            </a:r>
            <a:endParaRPr lang="es-ES" sz="1800" dirty="0">
              <a:solidFill>
                <a:srgbClr val="D4D4D4"/>
              </a:solidFill>
              <a:latin typeface="Consolas" panose="020B0609020204030204" pitchFamily="49" charset="0"/>
            </a:endParaRPr>
          </a:p>
          <a:p>
            <a:pPr lvl="1"/>
            <a:r>
              <a:rPr lang="es-ES" sz="1600" b="0" dirty="0">
                <a:solidFill>
                  <a:srgbClr val="D7BA7D"/>
                </a:solidFill>
                <a:effectLst/>
                <a:latin typeface="Consolas" panose="020B0609020204030204" pitchFamily="49" charset="0"/>
              </a:rPr>
              <a:t>.</a:t>
            </a:r>
            <a:r>
              <a:rPr lang="es-ES" sz="1600" b="0" dirty="0" err="1">
                <a:solidFill>
                  <a:srgbClr val="D7BA7D"/>
                </a:solidFill>
                <a:effectLst/>
                <a:latin typeface="Consolas" panose="020B0609020204030204" pitchFamily="49" charset="0"/>
              </a:rPr>
              <a:t>spacer</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flex</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pPr lvl="1"/>
            <a:r>
              <a:rPr lang="es-ES" sz="1600" b="0" dirty="0">
                <a:solidFill>
                  <a:srgbClr val="D7BA7D"/>
                </a:solidFill>
                <a:effectLst/>
                <a:latin typeface="Consolas" panose="020B0609020204030204" pitchFamily="49" charset="0"/>
              </a:rPr>
              <a:t>.</a:t>
            </a:r>
            <a:r>
              <a:rPr lang="es-ES" sz="1600" b="0" dirty="0" err="1">
                <a:solidFill>
                  <a:srgbClr val="D7BA7D"/>
                </a:solidFill>
                <a:effectLst/>
                <a:latin typeface="Consolas" panose="020B0609020204030204" pitchFamily="49" charset="0"/>
              </a:rPr>
              <a:t>toolbar</a:t>
            </a:r>
            <a:r>
              <a:rPr lang="es-ES" sz="1600" b="0" dirty="0">
                <a:solidFill>
                  <a:srgbClr val="D4D4D4"/>
                </a:solidFill>
                <a:effectLst/>
                <a:latin typeface="Consolas" panose="020B0609020204030204" pitchFamily="49" charset="0"/>
              </a:rPr>
              <a:t> {... }</a:t>
            </a:r>
          </a:p>
          <a:p>
            <a:pPr lvl="1"/>
            <a:r>
              <a:rPr lang="es-ES" sz="1600" b="0" dirty="0">
                <a:solidFill>
                  <a:srgbClr val="D7BA7D"/>
                </a:solidFill>
                <a:effectLst/>
                <a:latin typeface="Consolas" panose="020B0609020204030204" pitchFamily="49" charset="0"/>
              </a:rPr>
              <a:t>.</a:t>
            </a:r>
            <a:r>
              <a:rPr lang="es-ES" sz="1600" b="0" dirty="0" err="1">
                <a:solidFill>
                  <a:srgbClr val="D7BA7D"/>
                </a:solidFill>
                <a:effectLst/>
                <a:latin typeface="Consolas" panose="020B0609020204030204" pitchFamily="49" charset="0"/>
              </a:rPr>
              <a:t>toolbar</a:t>
            </a:r>
            <a:r>
              <a:rPr lang="es-ES" sz="1600" b="0" dirty="0">
                <a:solidFill>
                  <a:srgbClr val="D4D4D4"/>
                </a:solidFill>
                <a:effectLst/>
                <a:latin typeface="Consolas" panose="020B0609020204030204" pitchFamily="49" charset="0"/>
              </a:rPr>
              <a:t> </a:t>
            </a:r>
            <a:r>
              <a:rPr lang="es-ES" sz="1600" b="0" dirty="0" err="1">
                <a:solidFill>
                  <a:srgbClr val="D7BA7D"/>
                </a:solidFill>
                <a:effectLst/>
                <a:latin typeface="Consolas" panose="020B0609020204030204" pitchFamily="49" charset="0"/>
              </a:rPr>
              <a:t>img</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margin</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16px</a:t>
            </a:r>
            <a:r>
              <a:rPr lang="es-ES" sz="1600" b="0" dirty="0">
                <a:solidFill>
                  <a:srgbClr val="D4D4D4"/>
                </a:solidFill>
                <a:effectLst/>
                <a:latin typeface="Consolas" panose="020B0609020204030204" pitchFamily="49" charset="0"/>
              </a:rPr>
              <a:t>;}</a:t>
            </a:r>
          </a:p>
          <a:p>
            <a:pPr marL="285750" lvl="1" indent="-285750">
              <a:buFont typeface="Arial" panose="020B0604020202020204" pitchFamily="34" charset="0"/>
              <a:buChar char="•"/>
            </a:pPr>
            <a:endParaRPr lang="es-ES" sz="1800" dirty="0"/>
          </a:p>
          <a:p>
            <a:pPr marL="285750" lvl="1" indent="-285750">
              <a:buFont typeface="Arial" panose="020B0604020202020204" pitchFamily="34" charset="0"/>
              <a:buChar char="•"/>
            </a:pPr>
            <a:r>
              <a:rPr lang="es-ES" sz="1800" dirty="0" err="1"/>
              <a:t>styles.scss</a:t>
            </a:r>
            <a:br>
              <a:rPr lang="es-ES" sz="1800" dirty="0"/>
            </a:br>
            <a:r>
              <a:rPr lang="es-ES" sz="1600" b="0" dirty="0">
                <a:solidFill>
                  <a:srgbClr val="569CD6"/>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box-</a:t>
            </a:r>
            <a:r>
              <a:rPr lang="es-ES" sz="1600" b="0" dirty="0" err="1">
                <a:solidFill>
                  <a:srgbClr val="9CDCFE"/>
                </a:solidFill>
                <a:effectLst/>
                <a:latin typeface="Consolas" panose="020B0609020204030204" pitchFamily="49" charset="0"/>
              </a:rPr>
              <a:t>sizing</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border</a:t>
            </a:r>
            <a:r>
              <a:rPr lang="es-ES" sz="1600" b="0" dirty="0">
                <a:solidFill>
                  <a:srgbClr val="D4D4D4"/>
                </a:solidFill>
                <a:effectLst/>
                <a:latin typeface="Consolas" panose="020B0609020204030204" pitchFamily="49" charset="0"/>
              </a:rPr>
              <a:t>-box;}</a:t>
            </a:r>
            <a:endParaRPr lang="es-ES" sz="2400" b="0" dirty="0">
              <a:solidFill>
                <a:srgbClr val="D4D4D4"/>
              </a:solidFill>
              <a:effectLst/>
              <a:latin typeface="Consolas" panose="020B0609020204030204" pitchFamily="49" charset="0"/>
            </a:endParaRPr>
          </a:p>
          <a:p>
            <a:pPr marL="285750" lvl="1" indent="-285750">
              <a:buFont typeface="Arial" panose="020B0604020202020204" pitchFamily="34" charset="0"/>
              <a:buChar char="•"/>
            </a:pPr>
            <a:endParaRPr lang="es-ES" sz="1800" dirty="0"/>
          </a:p>
          <a:p>
            <a:pPr marL="285750" lvl="1" indent="-285750">
              <a:buFont typeface="Arial" panose="020B0604020202020204" pitchFamily="34" charset="0"/>
              <a:buChar char="•"/>
            </a:pPr>
            <a:endParaRPr lang="es-ES" sz="1800" dirty="0"/>
          </a:p>
          <a:p>
            <a:pPr marL="742950" lvl="2" indent="-285750">
              <a:lnSpc>
                <a:spcPct val="100000"/>
              </a:lnSpc>
              <a:buFont typeface="Arial" panose="020B0604020202020204" pitchFamily="34" charset="0"/>
              <a:buChar char="•"/>
            </a:pPr>
            <a:endParaRPr lang="en-GB" sz="1600" dirty="0"/>
          </a:p>
          <a:p>
            <a:endParaRPr lang="en-GB" sz="1400" b="0" dirty="0">
              <a:solidFill>
                <a:srgbClr val="D4D4D4"/>
              </a:solidFill>
              <a:effectLst/>
              <a:latin typeface="Consolas" panose="020B0609020204030204" pitchFamily="49" charset="0"/>
            </a:endParaRPr>
          </a:p>
          <a:p>
            <a:pPr marL="1200150" lvl="3" indent="-285750">
              <a:buFont typeface="Arial" panose="020B0604020202020204" pitchFamily="34" charset="0"/>
              <a:buChar char="•"/>
            </a:pPr>
            <a:endParaRPr lang="en-GB" sz="1400" dirty="0"/>
          </a:p>
          <a:p>
            <a:pPr marL="285750" lvl="1" indent="-285750">
              <a:buFont typeface="Arial" panose="020B0604020202020204" pitchFamily="34" charset="0"/>
              <a:buChar char="•"/>
            </a:pPr>
            <a:endParaRPr lang="en-GB" sz="1800" dirty="0"/>
          </a:p>
          <a:p>
            <a:endParaRPr lang="es-ES" sz="2000" dirty="0"/>
          </a:p>
        </p:txBody>
      </p:sp>
    </p:spTree>
    <p:extLst>
      <p:ext uri="{BB962C8B-B14F-4D97-AF65-F5344CB8AC3E}">
        <p14:creationId xmlns:p14="http://schemas.microsoft.com/office/powerpoint/2010/main" val="1165372573"/>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a:t>Plantilla (</a:t>
            </a:r>
            <a:r>
              <a:rPr lang="es-ES" dirty="0" err="1"/>
              <a:t>template</a:t>
            </a:r>
            <a:r>
              <a:rPr lang="es-ES" dirty="0"/>
              <a:t>) de </a:t>
            </a:r>
            <a:r>
              <a:rPr lang="es-ES" dirty="0" err="1"/>
              <a:t>info.component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853844"/>
            <a:ext cx="3363974" cy="3030948"/>
          </a:xfrm>
        </p:spPr>
        <p:txBody>
          <a:bodyPr vert="horz" lIns="91440" tIns="45720" rIns="91440" bIns="45720" rtlCol="0">
            <a:normAutofit/>
          </a:bodyPr>
          <a:lstStyle/>
          <a:p>
            <a:pPr marL="285750" lvl="1" indent="-285750">
              <a:buFont typeface="Arial" panose="020B0604020202020204" pitchFamily="34" charset="0"/>
              <a:buChar char="•"/>
            </a:pPr>
            <a:r>
              <a:rPr lang="en-GB" sz="1800" u="sng" dirty="0">
                <a:effectLst>
                  <a:outerShdw blurRad="38100" dist="38100" dir="2700000" algn="tl">
                    <a:srgbClr val="000000">
                      <a:alpha val="43137"/>
                    </a:srgbClr>
                  </a:outerShdw>
                </a:effectLst>
              </a:rPr>
              <a:t>info.component.html</a:t>
            </a:r>
          </a:p>
          <a:p>
            <a:pPr marL="285750" lvl="1" indent="-285750">
              <a:buFont typeface="Arial" panose="020B0604020202020204" pitchFamily="34" charset="0"/>
              <a:buChar char="•"/>
            </a:pPr>
            <a:endParaRPr lang="en-GB" sz="1800" dirty="0"/>
          </a:p>
          <a:p>
            <a:pPr marL="285750" lvl="1" indent="-285750">
              <a:buFont typeface="Arial" panose="020B0604020202020204" pitchFamily="34" charset="0"/>
              <a:buChar char="•"/>
            </a:pPr>
            <a:r>
              <a:rPr lang="es-ES" sz="1800" dirty="0"/>
              <a:t>Todo el</a:t>
            </a:r>
            <a:r>
              <a:rPr lang="en-GB" sz="1800" dirty="0"/>
              <a:t> html de </a:t>
            </a:r>
            <a:r>
              <a:rPr lang="en-GB" sz="1800" dirty="0" err="1"/>
              <a:t>appcomponent</a:t>
            </a:r>
            <a:r>
              <a:rPr lang="en-GB" sz="1800" dirty="0"/>
              <a:t> </a:t>
            </a:r>
            <a:r>
              <a:rPr lang="es-ES" sz="1800" dirty="0"/>
              <a:t>excepto</a:t>
            </a:r>
            <a:br>
              <a:rPr lang="es-ES" sz="1800" dirty="0"/>
            </a:br>
            <a:r>
              <a:rPr lang="en-GB" sz="1800" b="0" dirty="0">
                <a:solidFill>
                  <a:srgbClr val="808080"/>
                </a:solidFill>
                <a:effectLst/>
                <a:latin typeface="Consolas" panose="020B0609020204030204" pitchFamily="49" charset="0"/>
              </a:rPr>
              <a:t>&lt;</a:t>
            </a:r>
            <a:r>
              <a:rPr lang="en-GB" sz="1800" b="0" dirty="0">
                <a:solidFill>
                  <a:srgbClr val="569CD6"/>
                </a:solidFill>
                <a:effectLst/>
                <a:latin typeface="Consolas" panose="020B0609020204030204" pitchFamily="49" charset="0"/>
              </a:rPr>
              <a:t>div</a:t>
            </a:r>
            <a:r>
              <a:rPr lang="en-GB" sz="1800" b="0" dirty="0">
                <a:solidFill>
                  <a:srgbClr val="D4D4D4"/>
                </a:solidFill>
                <a:effectLst/>
                <a:latin typeface="Consolas" panose="020B0609020204030204" pitchFamily="49" charset="0"/>
              </a:rPr>
              <a:t> </a:t>
            </a:r>
            <a:r>
              <a:rPr lang="en-GB" sz="1800" b="0" dirty="0">
                <a:solidFill>
                  <a:srgbClr val="9CDCFE"/>
                </a:solidFill>
                <a:effectLst/>
                <a:latin typeface="Consolas" panose="020B0609020204030204" pitchFamily="49" charset="0"/>
              </a:rPr>
              <a:t>class</a:t>
            </a:r>
            <a:r>
              <a:rPr lang="en-GB" sz="1800" b="0" dirty="0">
                <a:solidFill>
                  <a:srgbClr val="D4D4D4"/>
                </a:solidFill>
                <a:effectLst/>
                <a:latin typeface="Consolas" panose="020B0609020204030204" pitchFamily="49" charset="0"/>
              </a:rPr>
              <a:t>=</a:t>
            </a:r>
            <a:r>
              <a:rPr lang="en-GB" sz="1800" b="0" dirty="0">
                <a:solidFill>
                  <a:srgbClr val="CE9178"/>
                </a:solidFill>
                <a:effectLst/>
                <a:latin typeface="Consolas" panose="020B0609020204030204" pitchFamily="49" charset="0"/>
              </a:rPr>
              <a:t>"toolbar"</a:t>
            </a:r>
            <a:r>
              <a:rPr lang="en-GB" sz="1800" b="0" dirty="0">
                <a:solidFill>
                  <a:srgbClr val="D4D4D4"/>
                </a:solidFill>
                <a:effectLst/>
                <a:latin typeface="Consolas" panose="020B0609020204030204" pitchFamily="49" charset="0"/>
              </a:rPr>
              <a:t> </a:t>
            </a:r>
            <a:r>
              <a:rPr lang="en-GB" sz="1800" b="0" dirty="0">
                <a:solidFill>
                  <a:srgbClr val="9CDCFE"/>
                </a:solidFill>
                <a:effectLst/>
                <a:latin typeface="Consolas" panose="020B0609020204030204" pitchFamily="49" charset="0"/>
              </a:rPr>
              <a:t>role</a:t>
            </a:r>
            <a:r>
              <a:rPr lang="en-GB" sz="1800" b="0" dirty="0">
                <a:solidFill>
                  <a:srgbClr val="D4D4D4"/>
                </a:solidFill>
                <a:effectLst/>
                <a:latin typeface="Consolas" panose="020B0609020204030204" pitchFamily="49" charset="0"/>
              </a:rPr>
              <a:t>=</a:t>
            </a:r>
            <a:r>
              <a:rPr lang="en-GB" sz="1800" b="0" dirty="0">
                <a:solidFill>
                  <a:srgbClr val="CE9178"/>
                </a:solidFill>
                <a:effectLst/>
                <a:latin typeface="Consolas" panose="020B0609020204030204" pitchFamily="49" charset="0"/>
              </a:rPr>
              <a:t>"banner"</a:t>
            </a:r>
            <a:r>
              <a:rPr lang="en-GB" sz="1800" b="0" dirty="0">
                <a:solidFill>
                  <a:srgbClr val="808080"/>
                </a:solidFill>
                <a:effectLst/>
                <a:latin typeface="Consolas" panose="020B0609020204030204" pitchFamily="49" charset="0"/>
              </a:rPr>
              <a:t>&gt;</a:t>
            </a:r>
          </a:p>
          <a:p>
            <a:pPr marL="285750" lvl="1" indent="-285750">
              <a:lnSpc>
                <a:spcPct val="100000"/>
              </a:lnSpc>
              <a:buFont typeface="Arial" panose="020B0604020202020204" pitchFamily="34" charset="0"/>
              <a:buChar char="•"/>
            </a:pPr>
            <a:r>
              <a:rPr lang="en-GB" sz="1800" dirty="0" err="1"/>
              <a:t>Eliminamos</a:t>
            </a:r>
            <a:r>
              <a:rPr lang="en-GB" sz="1800" dirty="0"/>
              <a:t> la variable {{ title }} que </a:t>
            </a:r>
            <a:r>
              <a:rPr lang="en-GB" sz="1800" dirty="0" err="1"/>
              <a:t>aparece</a:t>
            </a:r>
            <a:r>
              <a:rPr lang="en-GB" sz="1800" dirty="0"/>
              <a:t> en </a:t>
            </a:r>
            <a:br>
              <a:rPr lang="en-GB" sz="1800" dirty="0"/>
            </a:br>
            <a:r>
              <a:rPr lang="es-ES" sz="1800" b="0" dirty="0">
                <a:solidFill>
                  <a:srgbClr val="808080"/>
                </a:solidFill>
                <a:effectLst/>
                <a:latin typeface="Consolas" panose="020B0609020204030204" pitchFamily="49" charset="0"/>
              </a:rPr>
              <a:t>&lt;</a:t>
            </a:r>
            <a:r>
              <a:rPr lang="es-ES" sz="1800" b="0" dirty="0" err="1">
                <a:solidFill>
                  <a:srgbClr val="569CD6"/>
                </a:solidFill>
                <a:effectLst/>
                <a:latin typeface="Consolas" panose="020B0609020204030204" pitchFamily="49" charset="0"/>
              </a:rPr>
              <a:t>span</a:t>
            </a:r>
            <a:r>
              <a:rPr lang="es-ES" sz="1800" b="0" dirty="0">
                <a:solidFill>
                  <a:srgbClr val="808080"/>
                </a:solidFill>
                <a:effectLst/>
                <a:latin typeface="Consolas" panose="020B0609020204030204" pitchFamily="49" charset="0"/>
              </a:rPr>
              <a:t>&gt;</a:t>
            </a:r>
            <a:r>
              <a:rPr lang="es-ES" sz="1800" b="0" dirty="0">
                <a:solidFill>
                  <a:srgbClr val="D4D4D4"/>
                </a:solidFill>
                <a:effectLst/>
                <a:latin typeface="Consolas" panose="020B0609020204030204" pitchFamily="49" charset="0"/>
              </a:rPr>
              <a:t>app </a:t>
            </a:r>
            <a:r>
              <a:rPr lang="es-ES" sz="1800" b="0" dirty="0" err="1">
                <a:solidFill>
                  <a:srgbClr val="D4D4D4"/>
                </a:solidFill>
                <a:effectLst/>
                <a:latin typeface="Consolas" panose="020B0609020204030204" pitchFamily="49" charset="0"/>
              </a:rPr>
              <a:t>is</a:t>
            </a:r>
            <a:r>
              <a:rPr lang="es-ES" sz="1800" b="0" dirty="0">
                <a:solidFill>
                  <a:srgbClr val="D4D4D4"/>
                </a:solidFill>
                <a:effectLst/>
                <a:latin typeface="Consolas" panose="020B0609020204030204" pitchFamily="49" charset="0"/>
              </a:rPr>
              <a:t> running!</a:t>
            </a:r>
            <a:r>
              <a:rPr lang="es-ES" sz="1800" b="0" dirty="0">
                <a:solidFill>
                  <a:srgbClr val="808080"/>
                </a:solidFill>
                <a:effectLst/>
                <a:latin typeface="Consolas" panose="020B0609020204030204" pitchFamily="49" charset="0"/>
              </a:rPr>
              <a:t>&lt;/</a:t>
            </a:r>
            <a:r>
              <a:rPr lang="es-ES" sz="1800" b="0" dirty="0" err="1">
                <a:solidFill>
                  <a:srgbClr val="569CD6"/>
                </a:solidFill>
                <a:effectLst/>
                <a:latin typeface="Consolas" panose="020B0609020204030204" pitchFamily="49" charset="0"/>
              </a:rPr>
              <a:t>span</a:t>
            </a:r>
            <a:r>
              <a:rPr lang="es-ES" sz="1800" b="0" dirty="0">
                <a:solidFill>
                  <a:srgbClr val="808080"/>
                </a:solidFill>
                <a:effectLst/>
                <a:latin typeface="Consolas" panose="020B0609020204030204" pitchFamily="49" charset="0"/>
              </a:rPr>
              <a:t>&gt;</a:t>
            </a:r>
            <a:endParaRPr lang="es-ES" sz="1800"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16993D6D-8319-41B3-BC99-E1AA4871E4F3}"/>
              </a:ext>
            </a:extLst>
          </p:cNvPr>
          <p:cNvSpPr txBox="1"/>
          <p:nvPr/>
        </p:nvSpPr>
        <p:spPr>
          <a:xfrm>
            <a:off x="5161910" y="448891"/>
            <a:ext cx="6096000" cy="6124754"/>
          </a:xfrm>
          <a:prstGeom prst="rect">
            <a:avLst/>
          </a:prstGeom>
          <a:noFill/>
        </p:spPr>
        <p:txBody>
          <a:bodyPr wrap="square">
            <a:sp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content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role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main</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a:t>
            </a:r>
            <a:r>
              <a:rPr lang="es-ES" sz="1400" b="0" dirty="0" err="1">
                <a:solidFill>
                  <a:srgbClr val="6A9955"/>
                </a:solidFill>
                <a:effectLst/>
                <a:latin typeface="Consolas" panose="020B0609020204030204" pitchFamily="49" charset="0"/>
              </a:rPr>
              <a:t>Highlight</a:t>
            </a:r>
            <a:r>
              <a:rPr lang="es-ES" sz="1400" b="0" dirty="0">
                <a:solidFill>
                  <a:srgbClr val="6A9955"/>
                </a:solidFill>
                <a:effectLst/>
                <a:latin typeface="Consolas" panose="020B0609020204030204" pitchFamily="49" charset="0"/>
              </a:rPr>
              <a:t> </a:t>
            </a:r>
            <a:r>
              <a:rPr lang="es-ES" sz="1400" b="0" dirty="0" err="1">
                <a:solidFill>
                  <a:srgbClr val="6A9955"/>
                </a:solidFill>
                <a:effectLst/>
                <a:latin typeface="Consolas" panose="020B0609020204030204" pitchFamily="49" charset="0"/>
              </a:rPr>
              <a:t>Card</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highlight-card</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card-small</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a:t>
            </a:r>
            <a:r>
              <a:rPr lang="es-ES" sz="1400" b="0" dirty="0" err="1">
                <a:solidFill>
                  <a:srgbClr val="6A9955"/>
                </a:solidFill>
                <a:effectLst/>
                <a:latin typeface="Consolas" panose="020B0609020204030204" pitchFamily="49" charset="0"/>
              </a:rPr>
              <a:t>Resources</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r>
              <a:rPr lang="es-ES" sz="1400" b="0" dirty="0" err="1">
                <a:solidFill>
                  <a:srgbClr val="D4D4D4"/>
                </a:solidFill>
                <a:effectLst/>
                <a:latin typeface="Consolas" panose="020B0609020204030204" pitchFamily="49" charset="0"/>
              </a:rPr>
              <a:t>Resources</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Here are </a:t>
            </a:r>
            <a:r>
              <a:rPr lang="es-ES" sz="1400" b="0" dirty="0" err="1">
                <a:solidFill>
                  <a:srgbClr val="D4D4D4"/>
                </a:solidFill>
                <a:effectLst/>
                <a:latin typeface="Consolas" panose="020B0609020204030204" pitchFamily="49" charset="0"/>
              </a:rPr>
              <a:t>some</a:t>
            </a:r>
            <a:r>
              <a:rPr lang="es-ES" sz="1400" b="0" dirty="0">
                <a:solidFill>
                  <a:srgbClr val="D4D4D4"/>
                </a:solidFill>
                <a:effectLst/>
                <a:latin typeface="Consolas" panose="020B0609020204030204" pitchFamily="49" charset="0"/>
              </a:rPr>
              <a:t> links </a:t>
            </a:r>
            <a:r>
              <a:rPr lang="es-ES" sz="1400" b="0" dirty="0" err="1">
                <a:solidFill>
                  <a:srgbClr val="D4D4D4"/>
                </a:solidFill>
                <a:effectLst/>
                <a:latin typeface="Consolas" panose="020B0609020204030204" pitchFamily="49" charset="0"/>
              </a:rPr>
              <a:t>to</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help</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you</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get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started</a:t>
            </a:r>
            <a:r>
              <a:rPr lang="es-ES" sz="1400" b="0" dirty="0">
                <a:solidFill>
                  <a:srgbClr val="D4D4D4"/>
                </a:solidFill>
                <a:effectLst/>
                <a:latin typeface="Consolas" panose="020B0609020204030204" pitchFamily="49" charset="0"/>
              </a:rPr>
              <a:t>:</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Next </a:t>
            </a:r>
            <a:r>
              <a:rPr lang="es-ES" sz="1400" b="0" dirty="0" err="1">
                <a:solidFill>
                  <a:srgbClr val="6A9955"/>
                </a:solidFill>
                <a:effectLst/>
                <a:latin typeface="Consolas" panose="020B0609020204030204" pitchFamily="49" charset="0"/>
              </a:rPr>
              <a:t>Steps</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Next </a:t>
            </a:r>
            <a:r>
              <a:rPr lang="es-ES" sz="1400" b="0" dirty="0" err="1">
                <a:solidFill>
                  <a:srgbClr val="D4D4D4"/>
                </a:solidFill>
                <a:effectLst/>
                <a:latin typeface="Consolas" panose="020B0609020204030204" pitchFamily="49" charset="0"/>
              </a:rPr>
              <a:t>Steps</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err="1">
                <a:solidFill>
                  <a:srgbClr val="D4D4D4"/>
                </a:solidFill>
                <a:effectLst/>
                <a:latin typeface="Consolas" panose="020B0609020204030204" pitchFamily="49" charset="0"/>
              </a:rPr>
              <a:t>What</a:t>
            </a:r>
            <a:r>
              <a:rPr lang="es-ES" sz="1400" b="0" dirty="0">
                <a:solidFill>
                  <a:srgbClr val="D4D4D4"/>
                </a:solidFill>
                <a:effectLst/>
                <a:latin typeface="Consolas" panose="020B0609020204030204" pitchFamily="49" charset="0"/>
              </a:rPr>
              <a:t> do </a:t>
            </a:r>
            <a:r>
              <a:rPr lang="es-ES" sz="1400" b="0" dirty="0" err="1">
                <a:solidFill>
                  <a:srgbClr val="D4D4D4"/>
                </a:solidFill>
                <a:effectLst/>
                <a:latin typeface="Consolas" panose="020B0609020204030204" pitchFamily="49" charset="0"/>
              </a:rPr>
              <a:t>you</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want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to</a:t>
            </a:r>
            <a:r>
              <a:rPr lang="es-ES" sz="1400" b="0" dirty="0">
                <a:solidFill>
                  <a:srgbClr val="D4D4D4"/>
                </a:solidFill>
                <a:effectLst/>
                <a:latin typeface="Consolas" panose="020B0609020204030204" pitchFamily="49" charset="0"/>
              </a:rPr>
              <a:t> do </a:t>
            </a:r>
            <a:r>
              <a:rPr lang="es-ES" sz="1400" b="0" dirty="0" err="1">
                <a:solidFill>
                  <a:srgbClr val="D4D4D4"/>
                </a:solidFill>
                <a:effectLst/>
                <a:latin typeface="Consolas" panose="020B0609020204030204" pitchFamily="49" charset="0"/>
              </a:rPr>
              <a:t>next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with</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your</a:t>
            </a:r>
            <a:r>
              <a:rPr lang="es-ES" sz="1400" b="0" dirty="0">
                <a:solidFill>
                  <a:srgbClr val="D4D4D4"/>
                </a:solidFill>
                <a:effectLst/>
                <a:latin typeface="Consolas" panose="020B0609020204030204" pitchFamily="49" charset="0"/>
              </a:rPr>
              <a:t> app?</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input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type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hidden</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#selection</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Terminal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"terminal"</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ngSwitch</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selection.value</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Links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a:t>
            </a:r>
            <a:r>
              <a:rPr lang="es-ES" sz="1400" b="0" dirty="0" err="1">
                <a:solidFill>
                  <a:srgbClr val="6A9955"/>
                </a:solidFill>
                <a:effectLst/>
                <a:latin typeface="Consolas" panose="020B0609020204030204" pitchFamily="49" charset="0"/>
              </a:rPr>
              <a:t>Footer</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footer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footer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svg</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id</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clouds</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"Gray </a:t>
            </a:r>
            <a:r>
              <a:rPr lang="es-ES" sz="1400" b="0" dirty="0" err="1">
                <a:solidFill>
                  <a:srgbClr val="CE9178"/>
                </a:solidFill>
                <a:effectLst/>
                <a:latin typeface="Consolas" panose="020B0609020204030204" pitchFamily="49" charset="0"/>
              </a:rPr>
              <a:t>Clouds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Background</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svg</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90285536"/>
      </p:ext>
    </p:extLst>
  </p:cSld>
  <p:clrMapOvr>
    <a:overrideClrMapping bg1="dk1" tx1="lt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29572D1-F4DB-439A-8CDB-CF0A174404E0}"/>
              </a:ext>
            </a:extLst>
          </p:cNvPr>
          <p:cNvSpPr>
            <a:spLocks noGrp="1"/>
          </p:cNvSpPr>
          <p:nvPr>
            <p:ph type="title"/>
          </p:nvPr>
        </p:nvSpPr>
        <p:spPr/>
        <p:txBody>
          <a:bodyPr/>
          <a:lstStyle/>
          <a:p>
            <a:r>
              <a:rPr lang="es-ES" dirty="0"/>
              <a:t>Modificando app </a:t>
            </a:r>
            <a:r>
              <a:rPr lang="es-ES" dirty="0" err="1"/>
              <a:t>component</a:t>
            </a:r>
            <a:endParaRPr lang="es-ES" dirty="0"/>
          </a:p>
        </p:txBody>
      </p:sp>
      <p:sp>
        <p:nvSpPr>
          <p:cNvPr id="13" name="CuadroTexto 12">
            <a:extLst>
              <a:ext uri="{FF2B5EF4-FFF2-40B4-BE49-F238E27FC236}">
                <a16:creationId xmlns:a16="http://schemas.microsoft.com/office/drawing/2014/main" id="{15A4E993-54C1-428E-B47F-E85B3663A224}"/>
              </a:ext>
            </a:extLst>
          </p:cNvPr>
          <p:cNvSpPr txBox="1"/>
          <p:nvPr/>
        </p:nvSpPr>
        <p:spPr>
          <a:xfrm>
            <a:off x="996424" y="1763666"/>
            <a:ext cx="4930757" cy="3754874"/>
          </a:xfrm>
          <a:prstGeom prst="rect">
            <a:avLst/>
          </a:prstGeom>
          <a:solidFill>
            <a:schemeClr val="tx1"/>
          </a:solidFill>
        </p:spPr>
        <p:txBody>
          <a:bodyPr wrap="square">
            <a:spAutoFit/>
          </a:bodyPr>
          <a:lstStyle/>
          <a:p>
            <a:r>
              <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rPr>
              <a:t>app.component.html</a:t>
            </a:r>
          </a:p>
          <a:p>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div</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class</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toolbar</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 </a:t>
            </a:r>
            <a:r>
              <a:rPr lang="es-ES" sz="1400" dirty="0">
                <a:solidFill>
                  <a:srgbClr val="9CDCFE"/>
                </a:solidFill>
                <a:latin typeface="Consolas" panose="020B0609020204030204" pitchFamily="49" charset="0"/>
              </a:rPr>
              <a:t>role</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"banner"</a:t>
            </a:r>
            <a:r>
              <a:rPr lang="es-ES" sz="1400" dirty="0">
                <a:solidFill>
                  <a:srgbClr val="808080"/>
                </a:solidFill>
                <a:latin typeface="Consolas" panose="020B0609020204030204" pitchFamily="49" charset="0"/>
              </a:rPr>
              <a:t>&gt;</a:t>
            </a:r>
          </a:p>
          <a:p>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a:solidFill>
                  <a:srgbClr val="808080"/>
                </a:solidFill>
                <a:latin typeface="Consolas" panose="020B0609020204030204" pitchFamily="49" charset="0"/>
              </a:rPr>
              <a:t>&lt;</a:t>
            </a:r>
            <a:r>
              <a:rPr lang="es-ES" sz="1400" dirty="0">
                <a:solidFill>
                  <a:srgbClr val="569CD6"/>
                </a:solidFill>
                <a:latin typeface="Consolas" panose="020B0609020204030204" pitchFamily="49" charset="0"/>
              </a:rPr>
              <a:t>h1</a:t>
            </a:r>
            <a:r>
              <a:rPr lang="es-ES" sz="1400" dirty="0">
                <a:solidFill>
                  <a:srgbClr val="808080"/>
                </a:solidFill>
                <a:latin typeface="Consolas" panose="020B0609020204030204" pitchFamily="49" charset="0"/>
              </a:rPr>
              <a:t>&gt;</a:t>
            </a:r>
            <a:r>
              <a:rPr lang="es-ES" sz="1400" dirty="0" err="1">
                <a:solidFill>
                  <a:srgbClr val="D4D4D4"/>
                </a:solidFill>
                <a:latin typeface="Consolas" panose="020B0609020204030204" pitchFamily="49" charset="0"/>
              </a:rPr>
              <a:t>Welcome</a:t>
            </a:r>
            <a:r>
              <a:rPr lang="es-ES" sz="1400" dirty="0">
                <a:solidFill>
                  <a:srgbClr val="D4D4D4"/>
                </a:solidFill>
                <a:latin typeface="Consolas" panose="020B0609020204030204" pitchFamily="49" charset="0"/>
              </a:rPr>
              <a:t> {{ </a:t>
            </a:r>
            <a:r>
              <a:rPr lang="es-ES" sz="1400" dirty="0" err="1">
                <a:solidFill>
                  <a:srgbClr val="D4D4D4"/>
                </a:solidFill>
                <a:latin typeface="Consolas" panose="020B0609020204030204" pitchFamily="49" charset="0"/>
              </a:rPr>
              <a:t>title</a:t>
            </a:r>
            <a:r>
              <a:rPr lang="es-ES" sz="1400" dirty="0">
                <a:solidFill>
                  <a:srgbClr val="D4D4D4"/>
                </a:solidFill>
                <a:latin typeface="Consolas" panose="020B0609020204030204" pitchFamily="49" charset="0"/>
              </a:rPr>
              <a:t> }}  </a:t>
            </a:r>
            <a:r>
              <a:rPr lang="es-ES" sz="1400" dirty="0">
                <a:solidFill>
                  <a:srgbClr val="808080"/>
                </a:solidFill>
                <a:latin typeface="Consolas" panose="020B0609020204030204" pitchFamily="49" charset="0"/>
              </a:rPr>
              <a:t>&lt;/</a:t>
            </a:r>
            <a:r>
              <a:rPr lang="es-ES" sz="1400" dirty="0">
                <a:solidFill>
                  <a:srgbClr val="569CD6"/>
                </a:solidFill>
                <a:latin typeface="Consolas" panose="020B0609020204030204" pitchFamily="49" charset="0"/>
              </a:rPr>
              <a:t>h1</a:t>
            </a:r>
            <a:r>
              <a:rPr lang="es-ES" sz="1400" dirty="0">
                <a:solidFill>
                  <a:srgbClr val="808080"/>
                </a:solidFill>
                <a:latin typeface="Consolas" panose="020B0609020204030204" pitchFamily="49" charset="0"/>
              </a:rPr>
              <a:t>&gt;</a:t>
            </a:r>
          </a:p>
          <a:p>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div</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class</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spacer</a:t>
            </a:r>
            <a:r>
              <a:rPr lang="es-ES" sz="1400" dirty="0">
                <a:solidFill>
                  <a:srgbClr val="CE9178"/>
                </a:solidFill>
                <a:latin typeface="Consolas" panose="020B0609020204030204" pitchFamily="49" charset="0"/>
              </a:rPr>
              <a:t>"</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div</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img</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width</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"40"</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alt</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"Angular Logo"</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src</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data:image</a:t>
            </a:r>
            <a:r>
              <a:rPr lang="es-ES" sz="1400" dirty="0">
                <a:solidFill>
                  <a:srgbClr val="CE9178"/>
                </a:solidFill>
                <a:latin typeface="Consolas" panose="020B0609020204030204" pitchFamily="49" charset="0"/>
              </a:rPr>
              <a:t>/svg+xml;base64,…"</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div</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br>
              <a:rPr lang="es-ES" sz="1400" dirty="0">
                <a:solidFill>
                  <a:srgbClr val="D4D4D4"/>
                </a:solidFill>
                <a:latin typeface="Consolas" panose="020B0609020204030204" pitchFamily="49" charset="0"/>
              </a:rPr>
            </a:br>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p:txBody>
      </p:sp>
      <p:sp>
        <p:nvSpPr>
          <p:cNvPr id="12" name="Marcador de texto 3">
            <a:extLst>
              <a:ext uri="{FF2B5EF4-FFF2-40B4-BE49-F238E27FC236}">
                <a16:creationId xmlns:a16="http://schemas.microsoft.com/office/drawing/2014/main" id="{1C212691-225B-4E46-B7B1-4A93D94D1A9F}"/>
              </a:ext>
            </a:extLst>
          </p:cNvPr>
          <p:cNvSpPr txBox="1">
            <a:spLocks/>
          </p:cNvSpPr>
          <p:nvPr/>
        </p:nvSpPr>
        <p:spPr>
          <a:xfrm>
            <a:off x="5214004" y="2635535"/>
            <a:ext cx="4930757" cy="3539430"/>
          </a:xfrm>
          <a:prstGeom prst="rect">
            <a:avLst/>
          </a:prstGeom>
          <a:solidFill>
            <a:schemeClr val="bg2">
              <a:lumMod val="25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400" b="1" u="sng" dirty="0" err="1">
                <a:solidFill>
                  <a:schemeClr val="bg1"/>
                </a:solidFill>
                <a:effectLst>
                  <a:outerShdw blurRad="38100" dist="38100" dir="2700000" algn="tl">
                    <a:srgbClr val="000000">
                      <a:alpha val="43137"/>
                    </a:srgbClr>
                  </a:outerShdw>
                </a:effectLst>
                <a:latin typeface="Consolas" panose="020B0609020204030204" pitchFamily="49" charset="0"/>
              </a:rPr>
              <a:t>app.component.ts</a:t>
            </a:r>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dirty="0" err="1">
                <a:solidFill>
                  <a:srgbClr val="569CD6"/>
                </a:solidFill>
                <a:latin typeface="Consolas" panose="020B0609020204030204" pitchFamily="49" charset="0"/>
              </a:rPr>
              <a:t>import</a:t>
            </a:r>
            <a:r>
              <a:rPr lang="es-ES" sz="1400" dirty="0">
                <a:solidFill>
                  <a:srgbClr val="D4D4D4"/>
                </a:solidFill>
                <a:latin typeface="Consolas" panose="020B0609020204030204" pitchFamily="49" charset="0"/>
              </a:rPr>
              <a:t> { </a:t>
            </a:r>
            <a:r>
              <a:rPr lang="es-ES" sz="1400" dirty="0" err="1">
                <a:solidFill>
                  <a:srgbClr val="D4D4D4"/>
                </a:solidFill>
                <a:latin typeface="Consolas" panose="020B0609020204030204" pitchFamily="49" charset="0"/>
              </a:rPr>
              <a:t>Component</a:t>
            </a:r>
            <a:r>
              <a:rPr lang="es-ES" sz="1400" dirty="0">
                <a:solidFill>
                  <a:srgbClr val="D4D4D4"/>
                </a:solidFill>
                <a:latin typeface="Consolas" panose="020B0609020204030204" pitchFamily="49" charset="0"/>
              </a:rPr>
              <a:t> } </a:t>
            </a:r>
            <a:r>
              <a:rPr lang="es-ES" sz="1400" dirty="0" err="1">
                <a:solidFill>
                  <a:srgbClr val="569CD6"/>
                </a:solidFill>
                <a:latin typeface="Consolas" panose="020B0609020204030204" pitchFamily="49" charset="0"/>
              </a:rPr>
              <a:t>from</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'@angular/</a:t>
            </a:r>
            <a:r>
              <a:rPr lang="es-ES" sz="1400" dirty="0" err="1">
                <a:solidFill>
                  <a:srgbClr val="CE9178"/>
                </a:solidFill>
                <a:latin typeface="Consolas" panose="020B0609020204030204" pitchFamily="49" charset="0"/>
              </a:rPr>
              <a:t>core</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br>
              <a:rPr lang="es-ES" sz="1400" dirty="0">
                <a:solidFill>
                  <a:srgbClr val="D4D4D4"/>
                </a:solidFill>
                <a:latin typeface="Consolas" panose="020B0609020204030204" pitchFamily="49" charset="0"/>
              </a:rPr>
            </a:br>
            <a:r>
              <a:rPr lang="es-ES" sz="1400" dirty="0">
                <a:solidFill>
                  <a:srgbClr val="D4D4D4"/>
                </a:solidFill>
                <a:latin typeface="Consolas" panose="020B0609020204030204" pitchFamily="49" charset="0"/>
              </a:rPr>
              <a:t>@Component({</a:t>
            </a:r>
          </a:p>
          <a:p>
            <a:r>
              <a:rPr lang="es-ES" sz="1400" dirty="0">
                <a:solidFill>
                  <a:srgbClr val="D4D4D4"/>
                </a:solidFill>
                <a:latin typeface="Consolas" panose="020B0609020204030204" pitchFamily="49" charset="0"/>
              </a:rPr>
              <a:t>  selector: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alc-root</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templateUrl</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'./app.component.html'</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styleUrls</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app.component.scss</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a:p>
            <a:r>
              <a:rPr lang="es-ES" sz="1400" dirty="0" err="1">
                <a:solidFill>
                  <a:srgbClr val="569CD6"/>
                </a:solidFill>
                <a:latin typeface="Consolas" panose="020B0609020204030204" pitchFamily="49" charset="0"/>
              </a:rPr>
              <a:t>export</a:t>
            </a:r>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class</a:t>
            </a:r>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AppComponent</a:t>
            </a:r>
            <a:r>
              <a:rPr lang="es-ES" sz="1400" dirty="0">
                <a:solidFill>
                  <a:srgbClr val="D4D4D4"/>
                </a:solidFill>
                <a:latin typeface="Consolas" panose="020B0609020204030204" pitchFamily="49" charset="0"/>
              </a:rPr>
              <a:t> {</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title</a:t>
            </a:r>
            <a:r>
              <a:rPr lang="es-ES" sz="1400" dirty="0">
                <a:solidFill>
                  <a:srgbClr val="D4D4D4"/>
                </a:solidFill>
                <a:latin typeface="Consolas" panose="020B0609020204030204" pitchFamily="49" charset="0"/>
              </a:rPr>
              <a:t> = </a:t>
            </a:r>
            <a:r>
              <a:rPr lang="es-ES" sz="1400" dirty="0">
                <a:solidFill>
                  <a:srgbClr val="CE9178"/>
                </a:solidFill>
                <a:latin typeface="Consolas" panose="020B0609020204030204" pitchFamily="49" charset="0"/>
              </a:rPr>
              <a:t>’Curso Angular Indra (Feb 2021)'</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p:txBody>
      </p:sp>
      <p:sp>
        <p:nvSpPr>
          <p:cNvPr id="14" name="CuadroTexto 13">
            <a:extLst>
              <a:ext uri="{FF2B5EF4-FFF2-40B4-BE49-F238E27FC236}">
                <a16:creationId xmlns:a16="http://schemas.microsoft.com/office/drawing/2014/main" id="{0E15A749-8E58-48A3-866A-FC55806D824C}"/>
              </a:ext>
            </a:extLst>
          </p:cNvPr>
          <p:cNvSpPr txBox="1"/>
          <p:nvPr/>
        </p:nvSpPr>
        <p:spPr>
          <a:xfrm>
            <a:off x="7004477" y="1701799"/>
            <a:ext cx="4032118" cy="646331"/>
          </a:xfrm>
          <a:prstGeom prst="rect">
            <a:avLst/>
          </a:prstGeom>
          <a:noFill/>
        </p:spPr>
        <p:txBody>
          <a:bodyPr wrap="square" rtlCol="0">
            <a:spAutoFit/>
          </a:bodyPr>
          <a:lstStyle/>
          <a:p>
            <a:r>
              <a:rPr lang="es-ES" dirty="0"/>
              <a:t>Vemos la interpolación de variables en el lenguaje de plantillas de Angular</a:t>
            </a:r>
          </a:p>
        </p:txBody>
      </p:sp>
      <p:sp>
        <p:nvSpPr>
          <p:cNvPr id="15" name="Rectángulo 14">
            <a:extLst>
              <a:ext uri="{FF2B5EF4-FFF2-40B4-BE49-F238E27FC236}">
                <a16:creationId xmlns:a16="http://schemas.microsoft.com/office/drawing/2014/main" id="{88C08AD2-56F1-4BB9-A2A7-9EA165F75D0F}"/>
              </a:ext>
            </a:extLst>
          </p:cNvPr>
          <p:cNvSpPr/>
          <p:nvPr/>
        </p:nvSpPr>
        <p:spPr>
          <a:xfrm>
            <a:off x="5310554" y="5369753"/>
            <a:ext cx="4437184"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6" name="Rectángulo 15">
            <a:extLst>
              <a:ext uri="{FF2B5EF4-FFF2-40B4-BE49-F238E27FC236}">
                <a16:creationId xmlns:a16="http://schemas.microsoft.com/office/drawing/2014/main" id="{BDD9966B-C834-463D-89A2-1D344064EB2C}"/>
              </a:ext>
            </a:extLst>
          </p:cNvPr>
          <p:cNvSpPr/>
          <p:nvPr/>
        </p:nvSpPr>
        <p:spPr>
          <a:xfrm>
            <a:off x="2402988" y="2582045"/>
            <a:ext cx="1248508"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403710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139" name="Google Shape;139;p18"/>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carga completa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en </a:t>
            </a:r>
            <a:r>
              <a:rPr lang="en-US" sz="1800" b="1">
                <a:solidFill>
                  <a:schemeClr val="tx1"/>
                </a:solidFill>
                <a:latin typeface="+mn-lt"/>
                <a:ea typeface="+mn-ea"/>
                <a:cs typeface="+mn-cs"/>
                <a:sym typeface="Arial"/>
              </a:rPr>
              <a:t>una sola página</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b="1">
                <a:solidFill>
                  <a:schemeClr val="tx1"/>
                </a:solidFill>
                <a:latin typeface="+mn-lt"/>
                <a:ea typeface="+mn-ea"/>
                <a:cs typeface="+mn-cs"/>
                <a:sym typeface="Arial"/>
              </a:rPr>
              <a:t>Asincronicidad</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limitada dependencia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del </a:t>
            </a:r>
            <a:r>
              <a:rPr lang="en-US" sz="1800" b="1">
                <a:solidFill>
                  <a:schemeClr val="tx1"/>
                </a:solidFill>
                <a:latin typeface="+mn-lt"/>
                <a:ea typeface="+mn-ea"/>
                <a:cs typeface="+mn-cs"/>
                <a:sym typeface="Arial"/>
              </a:rPr>
              <a:t>servidor</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aproximación</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a las </a:t>
            </a:r>
            <a:r>
              <a:rPr lang="en-US" sz="1800" b="1">
                <a:solidFill>
                  <a:schemeClr val="tx1"/>
                </a:solidFill>
                <a:latin typeface="+mn-lt"/>
                <a:ea typeface="+mn-ea"/>
                <a:cs typeface="+mn-cs"/>
                <a:sym typeface="Arial"/>
              </a:rPr>
              <a:t>aplicaciones</a:t>
            </a:r>
            <a:br>
              <a:rPr lang="en-US" sz="1800" b="1">
                <a:solidFill>
                  <a:schemeClr val="tx1"/>
                </a:solidFill>
                <a:latin typeface="+mn-lt"/>
                <a:ea typeface="+mn-ea"/>
                <a:cs typeface="+mn-cs"/>
                <a:sym typeface="Arial"/>
              </a:rPr>
            </a:br>
            <a:r>
              <a:rPr lang="en-US" sz="1800" b="1">
                <a:solidFill>
                  <a:schemeClr val="tx1"/>
                </a:solidFill>
                <a:latin typeface="+mn-lt"/>
                <a:ea typeface="+mn-ea"/>
                <a:cs typeface="+mn-cs"/>
                <a:sym typeface="Arial"/>
              </a:rPr>
              <a:t>de escritorio</a:t>
            </a:r>
          </a:p>
          <a:p>
            <a:pPr marL="0" indent="-228600">
              <a:lnSpc>
                <a:spcPct val="90000"/>
              </a:lnSpc>
              <a:spcAft>
                <a:spcPts val="600"/>
              </a:spcAft>
              <a:buFont typeface="Arial" panose="020B0604020202020204" pitchFamily="34" charset="0"/>
              <a:buChar char="•"/>
            </a:pPr>
            <a:endParaRPr lang="en-US" sz="180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Google Shape;140;p18"/>
          <p:cNvPicPr preferRelativeResize="0"/>
          <p:nvPr/>
        </p:nvPicPr>
        <p:blipFill rotWithShape="1">
          <a:blip r:embed="rId3"/>
          <a:srcRect t="993" r="2" b="6913"/>
          <a:stretch/>
        </p:blipFill>
        <p:spPr>
          <a:xfrm>
            <a:off x="5276088" y="640082"/>
            <a:ext cx="6276250" cy="5577838"/>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BE616D-5951-4EEE-A4B5-FF6D5F21B8A7}"/>
              </a:ext>
            </a:extLst>
          </p:cNvPr>
          <p:cNvSpPr>
            <a:spLocks noGrp="1"/>
          </p:cNvSpPr>
          <p:nvPr>
            <p:ph type="title"/>
          </p:nvPr>
        </p:nvSpPr>
        <p:spPr/>
        <p:txBody>
          <a:bodyPr/>
          <a:lstStyle/>
          <a:p>
            <a:r>
              <a:rPr lang="en-GB" dirty="0"/>
              <a:t>Assets</a:t>
            </a:r>
            <a:r>
              <a:rPr lang="es-ES" dirty="0"/>
              <a:t> (‘activos’) de la aplicación</a:t>
            </a:r>
          </a:p>
        </p:txBody>
      </p:sp>
      <p:sp>
        <p:nvSpPr>
          <p:cNvPr id="6" name="CuadroTexto 5">
            <a:extLst>
              <a:ext uri="{FF2B5EF4-FFF2-40B4-BE49-F238E27FC236}">
                <a16:creationId xmlns:a16="http://schemas.microsoft.com/office/drawing/2014/main" id="{6C94BB79-4A11-42F7-B655-BF507FE73777}"/>
              </a:ext>
            </a:extLst>
          </p:cNvPr>
          <p:cNvSpPr txBox="1"/>
          <p:nvPr/>
        </p:nvSpPr>
        <p:spPr>
          <a:xfrm>
            <a:off x="2970028" y="1859339"/>
            <a:ext cx="7563294" cy="3139321"/>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projects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"curso1"</a:t>
            </a:r>
            <a:r>
              <a:rPr lang="es-ES" b="0" dirty="0">
                <a:solidFill>
                  <a:srgbClr val="D4D4D4"/>
                </a:solidFill>
                <a:effectLst/>
                <a:latin typeface="Consolas" panose="020B0609020204030204" pitchFamily="49" charset="0"/>
              </a:rPr>
              <a:t>: {</a:t>
            </a:r>
            <a:endParaRPr lang="es-ES" b="0" dirty="0">
              <a:solidFill>
                <a:srgbClr val="9CDCFE"/>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architect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build</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options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assets</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CE9178"/>
                </a:solidFill>
                <a:effectLst/>
                <a:latin typeface="Consolas" panose="020B0609020204030204" pitchFamily="49" charset="0"/>
              </a:rPr>
              <a:t>"</a:t>
            </a:r>
            <a:r>
              <a:rPr lang="pt-BR" b="0" dirty="0" err="1">
                <a:solidFill>
                  <a:srgbClr val="CE9178"/>
                </a:solidFill>
                <a:effectLst/>
                <a:latin typeface="Consolas" panose="020B0609020204030204" pitchFamily="49" charset="0"/>
              </a:rPr>
              <a:t>projects</a:t>
            </a:r>
            <a:r>
              <a:rPr lang="pt-BR" b="0" dirty="0">
                <a:solidFill>
                  <a:srgbClr val="CE9178"/>
                </a:solidFill>
                <a:effectLst/>
                <a:latin typeface="Consolas" panose="020B0609020204030204" pitchFamily="49" charset="0"/>
              </a:rPr>
              <a:t>/curso1/</a:t>
            </a:r>
            <a:r>
              <a:rPr lang="pt-BR" b="0" dirty="0" err="1">
                <a:solidFill>
                  <a:srgbClr val="CE9178"/>
                </a:solidFill>
                <a:effectLst/>
                <a:latin typeface="Consolas" panose="020B0609020204030204" pitchFamily="49" charset="0"/>
              </a:rPr>
              <a:t>src</a:t>
            </a:r>
            <a:r>
              <a:rPr lang="pt-BR" b="0" dirty="0">
                <a:solidFill>
                  <a:srgbClr val="CE9178"/>
                </a:solidFill>
                <a:effectLst/>
                <a:latin typeface="Consolas" panose="020B0609020204030204" pitchFamily="49" charset="0"/>
              </a:rPr>
              <a:t>/favicon.ico"</a:t>
            </a:r>
            <a:r>
              <a:rPr lang="pt-BR" b="0" dirty="0">
                <a:solidFill>
                  <a:srgbClr val="D4D4D4"/>
                </a:solidFill>
                <a:effectLst/>
                <a:latin typeface="Consolas" panose="020B0609020204030204" pitchFamily="49" charset="0"/>
              </a:rPr>
              <a:t>,</a:t>
            </a:r>
          </a:p>
          <a:p>
            <a:pPr lvl="2"/>
            <a:r>
              <a:rPr lang="pt-BR" b="0" dirty="0">
                <a:solidFill>
                  <a:srgbClr val="D4D4D4"/>
                </a:solidFill>
                <a:effectLst/>
                <a:latin typeface="Consolas" panose="020B0609020204030204" pitchFamily="49" charset="0"/>
              </a:rPr>
              <a:t>              </a:t>
            </a:r>
            <a:r>
              <a:rPr lang="pt-BR" b="0" dirty="0">
                <a:solidFill>
                  <a:srgbClr val="CE9178"/>
                </a:solidFill>
                <a:effectLst/>
                <a:latin typeface="Consolas" panose="020B0609020204030204" pitchFamily="49" charset="0"/>
              </a:rPr>
              <a:t>"</a:t>
            </a:r>
            <a:r>
              <a:rPr lang="pt-BR" b="0" dirty="0" err="1">
                <a:solidFill>
                  <a:srgbClr val="CE9178"/>
                </a:solidFill>
                <a:effectLst/>
                <a:latin typeface="Consolas" panose="020B0609020204030204" pitchFamily="49" charset="0"/>
              </a:rPr>
              <a:t>projects</a:t>
            </a:r>
            <a:r>
              <a:rPr lang="pt-BR" b="0" dirty="0">
                <a:solidFill>
                  <a:srgbClr val="CE9178"/>
                </a:solidFill>
                <a:effectLst/>
                <a:latin typeface="Consolas" panose="020B0609020204030204" pitchFamily="49" charset="0"/>
              </a:rPr>
              <a:t>/curso1/</a:t>
            </a:r>
            <a:r>
              <a:rPr lang="pt-BR" b="0" dirty="0" err="1">
                <a:solidFill>
                  <a:srgbClr val="CE9178"/>
                </a:solidFill>
                <a:effectLst/>
                <a:latin typeface="Consolas" panose="020B0609020204030204" pitchFamily="49" charset="0"/>
              </a:rPr>
              <a:t>src</a:t>
            </a:r>
            <a:r>
              <a:rPr lang="pt-BR" b="0" dirty="0">
                <a:solidFill>
                  <a:srgbClr val="CE9178"/>
                </a:solidFill>
                <a:effectLst/>
                <a:latin typeface="Consolas" panose="020B0609020204030204" pitchFamily="49" charset="0"/>
              </a:rPr>
              <a:t>/</a:t>
            </a:r>
            <a:r>
              <a:rPr lang="pt-BR" b="0" dirty="0" err="1">
                <a:solidFill>
                  <a:srgbClr val="CE9178"/>
                </a:solidFill>
                <a:effectLst/>
                <a:latin typeface="Consolas" panose="020B0609020204030204" pitchFamily="49" charset="0"/>
              </a:rPr>
              <a:t>assets</a:t>
            </a:r>
            <a:r>
              <a:rPr lang="pt-BR" b="0" dirty="0">
                <a:solidFill>
                  <a:srgbClr val="CE9178"/>
                </a:solidFill>
                <a:effectLst/>
                <a:latin typeface="Consolas" panose="020B0609020204030204" pitchFamily="49" charset="0"/>
              </a:rPr>
              <a:t>"</a:t>
            </a:r>
            <a:endParaRPr lang="pt-BR" b="0" dirty="0">
              <a:solidFill>
                <a:srgbClr val="D4D4D4"/>
              </a:solidFill>
              <a:effectLst/>
              <a:latin typeface="Consolas" panose="020B0609020204030204" pitchFamily="49" charset="0"/>
            </a:endParaRPr>
          </a:p>
          <a:p>
            <a:pPr lvl="2"/>
            <a:r>
              <a:rPr lang="pt-BR" b="0" dirty="0">
                <a:solidFill>
                  <a:srgbClr val="D4D4D4"/>
                </a:solidFill>
                <a:effectLst/>
                <a:latin typeface="Consolas" panose="020B0609020204030204" pitchFamily="49" charset="0"/>
              </a:rPr>
              <a:t>            ],</a:t>
            </a:r>
          </a:p>
          <a:p>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3387D39E-6264-4973-8CD0-7E3627C2F5A0}"/>
              </a:ext>
            </a:extLst>
          </p:cNvPr>
          <p:cNvSpPr txBox="1"/>
          <p:nvPr/>
        </p:nvSpPr>
        <p:spPr>
          <a:xfrm>
            <a:off x="8810847" y="1993905"/>
            <a:ext cx="1344214" cy="369332"/>
          </a:xfrm>
          <a:prstGeom prst="rect">
            <a:avLst/>
          </a:prstGeom>
          <a:noFill/>
        </p:spPr>
        <p:txBody>
          <a:bodyPr wrap="none" rtlCol="0">
            <a:spAutoFit/>
          </a:bodyPr>
          <a:lstStyle/>
          <a:p>
            <a:r>
              <a:rPr lang="es-ES" b="1" u="sng" dirty="0" err="1">
                <a:solidFill>
                  <a:schemeClr val="bg1"/>
                </a:solidFill>
              </a:rPr>
              <a:t>angular.json</a:t>
            </a:r>
            <a:endParaRPr lang="es-ES" b="1" u="sng" dirty="0">
              <a:solidFill>
                <a:schemeClr val="bg1"/>
              </a:solidFill>
            </a:endParaRPr>
          </a:p>
        </p:txBody>
      </p:sp>
      <p:pic>
        <p:nvPicPr>
          <p:cNvPr id="9" name="Imagen 8">
            <a:extLst>
              <a:ext uri="{FF2B5EF4-FFF2-40B4-BE49-F238E27FC236}">
                <a16:creationId xmlns:a16="http://schemas.microsoft.com/office/drawing/2014/main" id="{0FBDC0EF-78A8-4E68-84C9-351ACFB0C2EB}"/>
              </a:ext>
            </a:extLst>
          </p:cNvPr>
          <p:cNvPicPr>
            <a:picLocks noChangeAspect="1"/>
          </p:cNvPicPr>
          <p:nvPr/>
        </p:nvPicPr>
        <p:blipFill>
          <a:blip r:embed="rId2"/>
          <a:stretch>
            <a:fillRect/>
          </a:stretch>
        </p:blipFill>
        <p:spPr>
          <a:xfrm>
            <a:off x="1273610" y="4246093"/>
            <a:ext cx="2888889" cy="1910938"/>
          </a:xfrm>
          <a:prstGeom prst="rect">
            <a:avLst/>
          </a:prstGeom>
        </p:spPr>
      </p:pic>
      <p:sp>
        <p:nvSpPr>
          <p:cNvPr id="10" name="CuadroTexto 9">
            <a:extLst>
              <a:ext uri="{FF2B5EF4-FFF2-40B4-BE49-F238E27FC236}">
                <a16:creationId xmlns:a16="http://schemas.microsoft.com/office/drawing/2014/main" id="{B1E878F9-2D81-44B2-B419-3B4560A43C5C}"/>
              </a:ext>
            </a:extLst>
          </p:cNvPr>
          <p:cNvSpPr txBox="1"/>
          <p:nvPr/>
        </p:nvSpPr>
        <p:spPr>
          <a:xfrm>
            <a:off x="4807132" y="5381897"/>
            <a:ext cx="3718560" cy="646331"/>
          </a:xfrm>
          <a:prstGeom prst="rect">
            <a:avLst/>
          </a:prstGeom>
          <a:noFill/>
        </p:spPr>
        <p:txBody>
          <a:bodyPr wrap="square" rtlCol="0">
            <a:spAutoFit/>
          </a:bodyPr>
          <a:lstStyle/>
          <a:p>
            <a:r>
              <a:rPr lang="es-ES" dirty="0"/>
              <a:t>A partir del </a:t>
            </a:r>
            <a:r>
              <a:rPr lang="es-ES" dirty="0" err="1"/>
              <a:t>svg</a:t>
            </a:r>
            <a:r>
              <a:rPr lang="es-ES" dirty="0"/>
              <a:t> en base64 creamos un fichero </a:t>
            </a:r>
            <a:r>
              <a:rPr lang="es-ES" dirty="0" err="1"/>
              <a:t>svg</a:t>
            </a:r>
            <a:r>
              <a:rPr lang="es-ES" dirty="0"/>
              <a:t> en la carpeta </a:t>
            </a:r>
            <a:r>
              <a:rPr lang="es-ES" dirty="0" err="1"/>
              <a:t>assets</a:t>
            </a:r>
            <a:endParaRPr lang="es-ES" dirty="0"/>
          </a:p>
        </p:txBody>
      </p:sp>
    </p:spTree>
    <p:extLst>
      <p:ext uri="{BB962C8B-B14F-4D97-AF65-F5344CB8AC3E}">
        <p14:creationId xmlns:p14="http://schemas.microsoft.com/office/powerpoint/2010/main" val="275513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1"/>
        <p:cNvGrpSpPr/>
        <p:nvPr/>
      </p:nvGrpSpPr>
      <p:grpSpPr>
        <a:xfrm>
          <a:off x="0" y="0"/>
          <a:ext cx="0" cy="0"/>
          <a:chOff x="0" y="0"/>
          <a:chExt cx="0" cy="0"/>
        </a:xfrm>
      </p:grpSpPr>
      <p:sp>
        <p:nvSpPr>
          <p:cNvPr id="113" name="Rectangle 112">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5" name="Picture 114">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362" name="Google Shape;362;p40"/>
          <p:cNvSpPr txBox="1">
            <a:spLocks noGrp="1"/>
          </p:cNvSpPr>
          <p:nvPr>
            <p:ph type="title"/>
          </p:nvPr>
        </p:nvSpPr>
        <p:spPr>
          <a:xfrm>
            <a:off x="608921" y="1970761"/>
            <a:ext cx="3658053" cy="1786515"/>
          </a:xfrm>
          <a:prstGeom prst="rect">
            <a:avLst/>
          </a:prstGeom>
        </p:spPr>
        <p:txBody>
          <a:bodyPr spcFirstLastPara="1" vert="horz" lIns="91440" tIns="45720" rIns="91440" bIns="45720" rtlCol="0" anchor="t" anchorCtr="0">
            <a:normAutofit/>
          </a:bodyPr>
          <a:lstStyle/>
          <a:p>
            <a:pPr>
              <a:lnSpc>
                <a:spcPct val="90000"/>
              </a:lnSpc>
              <a:spcBef>
                <a:spcPct val="0"/>
              </a:spcBef>
            </a:pPr>
            <a:r>
              <a:rPr lang="es-ES" sz="4100" kern="1200" dirty="0">
                <a:solidFill>
                  <a:srgbClr val="FFFFFF"/>
                </a:solidFill>
                <a:latin typeface="+mj-lt"/>
                <a:ea typeface="+mj-ea"/>
                <a:cs typeface="+mj-cs"/>
              </a:rPr>
              <a:t>Elementos de terceros: </a:t>
            </a:r>
            <a:r>
              <a:rPr lang="en-US" sz="4100" kern="1200" dirty="0">
                <a:solidFill>
                  <a:srgbClr val="FFFFFF"/>
                </a:solidFill>
                <a:latin typeface="+mj-lt"/>
                <a:ea typeface="+mj-ea"/>
                <a:cs typeface="+mj-cs"/>
              </a:rPr>
              <a:t>Bootstrap</a:t>
            </a:r>
          </a:p>
        </p:txBody>
      </p:sp>
      <p:sp>
        <p:nvSpPr>
          <p:cNvPr id="363" name="Google Shape;363;p40"/>
          <p:cNvSpPr txBox="1">
            <a:spLocks noGrp="1"/>
          </p:cNvSpPr>
          <p:nvPr>
            <p:ph type="body" idx="1"/>
          </p:nvPr>
        </p:nvSpPr>
        <p:spPr>
          <a:xfrm>
            <a:off x="608921" y="3993981"/>
            <a:ext cx="3658053" cy="955111"/>
          </a:xfrm>
          <a:prstGeom prst="rect">
            <a:avLst/>
          </a:prstGeom>
        </p:spPr>
        <p:txBody>
          <a:bodyPr spcFirstLastPara="1" vert="horz" lIns="91440" tIns="45720" rIns="91440" bIns="45720" rtlCol="0" anchor="b" anchorCtr="0">
            <a:normAutofit/>
          </a:bodyPr>
          <a:lstStyle/>
          <a:p>
            <a:pPr marL="0" indent="0">
              <a:lnSpc>
                <a:spcPct val="90000"/>
              </a:lnSpc>
              <a:spcBef>
                <a:spcPts val="1000"/>
              </a:spcBef>
            </a:pPr>
            <a:r>
              <a:rPr lang="es-ES" sz="1700" kern="1200" dirty="0">
                <a:solidFill>
                  <a:srgbClr val="FFFFFF"/>
                </a:solidFill>
                <a:latin typeface="+mn-lt"/>
                <a:ea typeface="+mn-ea"/>
                <a:cs typeface="+mn-cs"/>
              </a:rPr>
              <a:t>Una de las más conocidas entre las alternativas para construir el UI en las aplicaciones Angular</a:t>
            </a:r>
          </a:p>
        </p:txBody>
      </p:sp>
      <p:sp>
        <p:nvSpPr>
          <p:cNvPr id="117" name="Rectangle 116">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4" name="Google Shape;364;p40"/>
          <p:cNvPicPr preferRelativeResize="0"/>
          <p:nvPr/>
        </p:nvPicPr>
        <p:blipFill>
          <a:blip r:embed="rId4"/>
          <a:stretch>
            <a:fillRect/>
          </a:stretch>
        </p:blipFill>
        <p:spPr>
          <a:xfrm>
            <a:off x="6677247" y="311148"/>
            <a:ext cx="4905832" cy="2751030"/>
          </a:xfrm>
          <a:custGeom>
            <a:avLst/>
            <a:gdLst/>
            <a:ahLst/>
            <a:cxnLst/>
            <a:rect l="l" t="t" r="r" b="b"/>
            <a:pathLst>
              <a:path w="5017317" h="5380277">
                <a:moveTo>
                  <a:pt x="0" y="0"/>
                </a:moveTo>
                <a:lnTo>
                  <a:pt x="5017317" y="0"/>
                </a:lnTo>
                <a:lnTo>
                  <a:pt x="5017317" y="5380277"/>
                </a:lnTo>
                <a:lnTo>
                  <a:pt x="0" y="5380277"/>
                </a:lnTo>
                <a:close/>
              </a:path>
            </a:pathLst>
          </a:custGeom>
          <a:noFill/>
        </p:spPr>
      </p:pic>
      <p:pic>
        <p:nvPicPr>
          <p:cNvPr id="3" name="Imagen 2">
            <a:extLst>
              <a:ext uri="{FF2B5EF4-FFF2-40B4-BE49-F238E27FC236}">
                <a16:creationId xmlns:a16="http://schemas.microsoft.com/office/drawing/2014/main" id="{30163BAD-5E70-4064-8023-5D07919E0DDA}"/>
              </a:ext>
            </a:extLst>
          </p:cNvPr>
          <p:cNvPicPr>
            <a:picLocks noChangeAspect="1"/>
          </p:cNvPicPr>
          <p:nvPr/>
        </p:nvPicPr>
        <p:blipFill>
          <a:blip r:embed="rId5"/>
          <a:stretch>
            <a:fillRect/>
          </a:stretch>
        </p:blipFill>
        <p:spPr>
          <a:xfrm>
            <a:off x="5284542" y="3268822"/>
            <a:ext cx="6463321" cy="3166213"/>
          </a:xfrm>
          <a:prstGeom prst="rect">
            <a:avLst/>
          </a:prstGeom>
        </p:spPr>
      </p:pic>
    </p:spTree>
    <p:extLst>
      <p:ext uri="{BB962C8B-B14F-4D97-AF65-F5344CB8AC3E}">
        <p14:creationId xmlns:p14="http://schemas.microsoft.com/office/powerpoint/2010/main" val="20331968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789709" y="666351"/>
            <a:ext cx="7889358" cy="796689"/>
          </a:xfrm>
        </p:spPr>
        <p:txBody>
          <a:bodyPr vert="horz" lIns="91440" tIns="45720" rIns="91440" bIns="45720" rtlCol="0" anchor="b">
            <a:normAutofit/>
          </a:bodyPr>
          <a:lstStyle/>
          <a:p>
            <a:r>
              <a:rPr lang="en-US" sz="4800" b="1" kern="1200" dirty="0">
                <a:solidFill>
                  <a:schemeClr val="tx1">
                    <a:lumMod val="95000"/>
                    <a:lumOff val="5000"/>
                  </a:schemeClr>
                </a:solidFill>
                <a:latin typeface="+mj-lt"/>
                <a:ea typeface="+mj-ea"/>
                <a:cs typeface="+mj-cs"/>
              </a:rPr>
              <a:t>Bootstrap: </a:t>
            </a:r>
            <a:r>
              <a:rPr lang="es-ES" sz="4800" b="1" kern="1200" dirty="0">
                <a:solidFill>
                  <a:schemeClr val="tx1">
                    <a:lumMod val="95000"/>
                    <a:lumOff val="5000"/>
                  </a:schemeClr>
                </a:solidFill>
                <a:latin typeface="+mj-lt"/>
                <a:ea typeface="+mj-ea"/>
                <a:cs typeface="+mj-cs"/>
              </a:rPr>
              <a:t>instalación</a:t>
            </a:r>
          </a:p>
        </p:txBody>
      </p:sp>
      <p:pic>
        <p:nvPicPr>
          <p:cNvPr id="18" name="Google Shape;364;p40">
            <a:extLst>
              <a:ext uri="{FF2B5EF4-FFF2-40B4-BE49-F238E27FC236}">
                <a16:creationId xmlns:a16="http://schemas.microsoft.com/office/drawing/2014/main" id="{ED3B3D53-5584-436F-8997-1DB9D030AC98}"/>
              </a:ext>
            </a:extLst>
          </p:cNvPr>
          <p:cNvPicPr preferRelativeResize="0"/>
          <p:nvPr/>
        </p:nvPicPr>
        <p:blipFill rotWithShape="1">
          <a:blip r:embed="rId2">
            <a:clrChange>
              <a:clrFrom>
                <a:srgbClr val="FFFFFF"/>
              </a:clrFrom>
              <a:clrTo>
                <a:srgbClr val="FFFFFF">
                  <a:alpha val="0"/>
                </a:srgbClr>
              </a:clrTo>
            </a:clrChange>
            <a:alphaModFix/>
          </a:blip>
          <a:srcRect l="50707" t="25928" r="7554" b="8483"/>
          <a:stretch/>
        </p:blipFill>
        <p:spPr>
          <a:xfrm>
            <a:off x="9342474" y="266330"/>
            <a:ext cx="2594346" cy="2254103"/>
          </a:xfrm>
          <a:prstGeom prst="rect">
            <a:avLst/>
          </a:prstGeom>
          <a:noFill/>
          <a:ln>
            <a:noFill/>
          </a:ln>
        </p:spPr>
      </p:pic>
      <p:sp>
        <p:nvSpPr>
          <p:cNvPr id="19" name="Google Shape;363;p40">
            <a:extLst>
              <a:ext uri="{FF2B5EF4-FFF2-40B4-BE49-F238E27FC236}">
                <a16:creationId xmlns:a16="http://schemas.microsoft.com/office/drawing/2014/main" id="{63D19708-C1B9-4AC6-BE51-09CE8EC2E023}"/>
              </a:ext>
            </a:extLst>
          </p:cNvPr>
          <p:cNvSpPr txBox="1">
            <a:spLocks/>
          </p:cNvSpPr>
          <p:nvPr/>
        </p:nvSpPr>
        <p:spPr>
          <a:xfrm>
            <a:off x="1033066" y="1680475"/>
            <a:ext cx="7889357" cy="217207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indent="-423323">
              <a:buClr>
                <a:schemeClr val="dk1"/>
              </a:buClr>
              <a:buSzPts val="1400"/>
              <a:buFont typeface="Arial" panose="020B0604020202020204" pitchFamily="34" charset="0"/>
              <a:buChar char="●"/>
            </a:pPr>
            <a:r>
              <a:rPr lang="es-ES" sz="2400">
                <a:solidFill>
                  <a:schemeClr val="dk1"/>
                </a:solidFill>
              </a:rPr>
              <a:t>añade la carpeta Bootstrap en </a:t>
            </a:r>
            <a:r>
              <a:rPr lang="es-ES" sz="2400" i="1">
                <a:solidFill>
                  <a:schemeClr val="dk1"/>
                </a:solidFill>
              </a:rPr>
              <a:t>node_modules</a:t>
            </a:r>
          </a:p>
          <a:p>
            <a:pPr lvl="1" indent="-423323">
              <a:buClr>
                <a:schemeClr val="dk1"/>
              </a:buClr>
              <a:buSzPts val="1400"/>
              <a:buFont typeface="Arial" panose="020B0604020202020204" pitchFamily="34" charset="0"/>
              <a:buChar char="●"/>
            </a:pPr>
            <a:r>
              <a:rPr lang="es-ES" i="1">
                <a:solidFill>
                  <a:schemeClr val="dk1"/>
                </a:solidFill>
              </a:rPr>
              <a:t>Ficheros CSS</a:t>
            </a:r>
          </a:p>
          <a:p>
            <a:pPr lvl="1" indent="-423323">
              <a:buClr>
                <a:schemeClr val="dk1"/>
              </a:buClr>
              <a:buSzPts val="1400"/>
              <a:buFont typeface="Arial" panose="020B0604020202020204" pitchFamily="34" charset="0"/>
              <a:buChar char="●"/>
            </a:pPr>
            <a:r>
              <a:rPr lang="es-ES" i="1">
                <a:solidFill>
                  <a:schemeClr val="dk1"/>
                </a:solidFill>
              </a:rPr>
              <a:t>Ficheros JS (no se utilizan en Angular -&gt; existe un equivalente más específico: ngBootstrap)</a:t>
            </a:r>
          </a:p>
          <a:p>
            <a:pPr marL="609585" indent="-423323">
              <a:buClr>
                <a:schemeClr val="dk1"/>
              </a:buClr>
              <a:buSzPts val="1400"/>
              <a:buFont typeface="Arial" panose="020B0604020202020204" pitchFamily="34" charset="0"/>
              <a:buChar char="●"/>
            </a:pPr>
            <a:r>
              <a:rPr lang="es-ES" sz="2400">
                <a:solidFill>
                  <a:schemeClr val="dk1"/>
                </a:solidFill>
              </a:rPr>
              <a:t>actualiza las dependencias en </a:t>
            </a:r>
            <a:r>
              <a:rPr lang="es-ES" sz="2400" i="1">
                <a:solidFill>
                  <a:schemeClr val="dk1"/>
                </a:solidFill>
              </a:rPr>
              <a:t>package.json</a:t>
            </a:r>
          </a:p>
          <a:p>
            <a:pPr marL="0" indent="0">
              <a:buFont typeface="Arial" panose="020B0604020202020204" pitchFamily="34" charset="0"/>
              <a:buNone/>
            </a:pPr>
            <a:endParaRPr lang="es-ES" sz="2400" dirty="0"/>
          </a:p>
        </p:txBody>
      </p:sp>
      <p:sp>
        <p:nvSpPr>
          <p:cNvPr id="20" name="Google Shape;365;p40">
            <a:extLst>
              <a:ext uri="{FF2B5EF4-FFF2-40B4-BE49-F238E27FC236}">
                <a16:creationId xmlns:a16="http://schemas.microsoft.com/office/drawing/2014/main" id="{912D0375-6729-4EA6-BFB0-F52A911F08E5}"/>
              </a:ext>
            </a:extLst>
          </p:cNvPr>
          <p:cNvSpPr txBox="1"/>
          <p:nvPr/>
        </p:nvSpPr>
        <p:spPr>
          <a:xfrm>
            <a:off x="1841138" y="4571363"/>
            <a:ext cx="2032710" cy="503200"/>
          </a:xfrm>
          <a:prstGeom prst="rect">
            <a:avLst/>
          </a:prstGeom>
          <a:noFill/>
          <a:ln>
            <a:noFill/>
          </a:ln>
        </p:spPr>
        <p:txBody>
          <a:bodyPr spcFirstLastPara="1" wrap="square" lIns="121900" tIns="121900" rIns="121900" bIns="121900" anchor="ctr" anchorCtr="0">
            <a:noAutofit/>
          </a:bodyPr>
          <a:lstStyle/>
          <a:p>
            <a:r>
              <a:rPr lang="es" sz="2133" b="1" dirty="0">
                <a:solidFill>
                  <a:srgbClr val="365F91"/>
                </a:solidFill>
              </a:rPr>
              <a:t>Bootstrap 4</a:t>
            </a:r>
            <a:endParaRPr sz="2400" i="1" dirty="0">
              <a:solidFill>
                <a:schemeClr val="dk1"/>
              </a:solidFill>
            </a:endParaRPr>
          </a:p>
        </p:txBody>
      </p:sp>
      <p:sp>
        <p:nvSpPr>
          <p:cNvPr id="21" name="Google Shape;367;p40">
            <a:extLst>
              <a:ext uri="{FF2B5EF4-FFF2-40B4-BE49-F238E27FC236}">
                <a16:creationId xmlns:a16="http://schemas.microsoft.com/office/drawing/2014/main" id="{BFB0DB59-D85A-4943-8409-651107E908C5}"/>
              </a:ext>
            </a:extLst>
          </p:cNvPr>
          <p:cNvSpPr txBox="1"/>
          <p:nvPr/>
        </p:nvSpPr>
        <p:spPr>
          <a:xfrm>
            <a:off x="4802425" y="4465627"/>
            <a:ext cx="3251315" cy="724000"/>
          </a:xfrm>
          <a:prstGeom prst="rect">
            <a:avLst/>
          </a:prstGeom>
          <a:solidFill>
            <a:srgbClr val="000000"/>
          </a:solidFill>
          <a:ln>
            <a:noFill/>
          </a:ln>
        </p:spPr>
        <p:txBody>
          <a:bodyPr spcFirstLastPara="1" wrap="square" lIns="121900" tIns="121900" rIns="121900" bIns="121900" anchor="ctr" anchorCtr="0">
            <a:noAutofit/>
          </a:bodyPr>
          <a:lstStyle/>
          <a:p>
            <a:r>
              <a:rPr lang="es" sz="2400" b="1" dirty="0">
                <a:solidFill>
                  <a:schemeClr val="lt1"/>
                </a:solidFill>
              </a:rPr>
              <a:t>npm install bootstrap</a:t>
            </a:r>
            <a:endParaRPr sz="2400" b="1" dirty="0">
              <a:solidFill>
                <a:schemeClr val="lt1"/>
              </a:solidFill>
            </a:endParaRPr>
          </a:p>
        </p:txBody>
      </p:sp>
      <p:sp>
        <p:nvSpPr>
          <p:cNvPr id="22" name="Google Shape;367;p40">
            <a:extLst>
              <a:ext uri="{FF2B5EF4-FFF2-40B4-BE49-F238E27FC236}">
                <a16:creationId xmlns:a16="http://schemas.microsoft.com/office/drawing/2014/main" id="{9CC7DBCC-9D0E-4E0A-8B59-3ACE7062D0BC}"/>
              </a:ext>
            </a:extLst>
          </p:cNvPr>
          <p:cNvSpPr txBox="1"/>
          <p:nvPr/>
        </p:nvSpPr>
        <p:spPr>
          <a:xfrm>
            <a:off x="4802425" y="5389711"/>
            <a:ext cx="4119998" cy="724000"/>
          </a:xfrm>
          <a:prstGeom prst="rect">
            <a:avLst/>
          </a:prstGeom>
          <a:solidFill>
            <a:srgbClr val="000000"/>
          </a:solidFill>
          <a:ln>
            <a:noFill/>
          </a:ln>
        </p:spPr>
        <p:txBody>
          <a:bodyPr spcFirstLastPara="1" wrap="square" lIns="121900" tIns="121900" rIns="121900" bIns="121900" anchor="ctr" anchorCtr="0">
            <a:noAutofit/>
          </a:bodyPr>
          <a:lstStyle/>
          <a:p>
            <a:r>
              <a:rPr lang="es" sz="2400" b="1" dirty="0">
                <a:solidFill>
                  <a:schemeClr val="lt1"/>
                </a:solidFill>
              </a:rPr>
              <a:t>npm install bootstrap@next</a:t>
            </a:r>
            <a:endParaRPr sz="2400" b="1" dirty="0">
              <a:solidFill>
                <a:schemeClr val="lt1"/>
              </a:solidFill>
            </a:endParaRPr>
          </a:p>
        </p:txBody>
      </p:sp>
      <p:sp>
        <p:nvSpPr>
          <p:cNvPr id="23" name="Google Shape;365;p40">
            <a:extLst>
              <a:ext uri="{FF2B5EF4-FFF2-40B4-BE49-F238E27FC236}">
                <a16:creationId xmlns:a16="http://schemas.microsoft.com/office/drawing/2014/main" id="{360ACFAF-338A-41B7-B2CA-628E0CD7B2D3}"/>
              </a:ext>
            </a:extLst>
          </p:cNvPr>
          <p:cNvSpPr txBox="1"/>
          <p:nvPr/>
        </p:nvSpPr>
        <p:spPr>
          <a:xfrm>
            <a:off x="1841138" y="5481873"/>
            <a:ext cx="2302070" cy="503200"/>
          </a:xfrm>
          <a:prstGeom prst="rect">
            <a:avLst/>
          </a:prstGeom>
          <a:noFill/>
          <a:ln>
            <a:noFill/>
          </a:ln>
        </p:spPr>
        <p:txBody>
          <a:bodyPr spcFirstLastPara="1" wrap="square" lIns="121900" tIns="121900" rIns="121900" bIns="121900" anchor="ctr" anchorCtr="0">
            <a:noAutofit/>
          </a:bodyPr>
          <a:lstStyle/>
          <a:p>
            <a:r>
              <a:rPr lang="es" sz="2133" b="1" dirty="0">
                <a:solidFill>
                  <a:srgbClr val="365F91"/>
                </a:solidFill>
              </a:rPr>
              <a:t>Bootstrap 5 (beta)</a:t>
            </a:r>
            <a:endParaRPr sz="2400" i="1" dirty="0">
              <a:solidFill>
                <a:schemeClr val="dk1"/>
              </a:solidFill>
            </a:endParaRPr>
          </a:p>
        </p:txBody>
      </p:sp>
    </p:spTree>
    <p:extLst>
      <p:ext uri="{BB962C8B-B14F-4D97-AF65-F5344CB8AC3E}">
        <p14:creationId xmlns:p14="http://schemas.microsoft.com/office/powerpoint/2010/main" val="2138595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372"/>
        <p:cNvGrpSpPr/>
        <p:nvPr/>
      </p:nvGrpSpPr>
      <p:grpSpPr>
        <a:xfrm>
          <a:off x="0" y="0"/>
          <a:ext cx="0" cy="0"/>
          <a:chOff x="0" y="0"/>
          <a:chExt cx="0" cy="0"/>
        </a:xfrm>
      </p:grpSpPr>
      <p:sp>
        <p:nvSpPr>
          <p:cNvPr id="386" name="Rectangle 126">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3" name="Google Shape;373;p41"/>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r>
              <a:rPr lang="en-US" kern="1200" dirty="0">
                <a:solidFill>
                  <a:schemeClr val="tx1"/>
                </a:solidFill>
                <a:latin typeface="+mj-lt"/>
                <a:ea typeface="+mj-ea"/>
                <a:cs typeface="+mj-cs"/>
              </a:rPr>
              <a:t>Bootstrap (CSS): </a:t>
            </a:r>
            <a:r>
              <a:rPr lang="es-ES" kern="1200" dirty="0">
                <a:solidFill>
                  <a:schemeClr val="tx1"/>
                </a:solidFill>
                <a:latin typeface="+mj-lt"/>
                <a:ea typeface="+mj-ea"/>
                <a:cs typeface="+mj-cs"/>
              </a:rPr>
              <a:t>incorporación al proyecto</a:t>
            </a:r>
          </a:p>
        </p:txBody>
      </p:sp>
      <p:sp>
        <p:nvSpPr>
          <p:cNvPr id="375" name="Google Shape;375;p41"/>
          <p:cNvSpPr txBox="1">
            <a:spLocks noGrp="1"/>
          </p:cNvSpPr>
          <p:nvPr>
            <p:ph idx="1"/>
          </p:nvPr>
        </p:nvSpPr>
        <p:spPr>
          <a:xfrm>
            <a:off x="1411580" y="2064023"/>
            <a:ext cx="9507583" cy="2726630"/>
          </a:xfrm>
          <a:prstGeom prst="rect">
            <a:avLst/>
          </a:prstGeom>
        </p:spPr>
        <p:txBody>
          <a:bodyPr spcFirstLastPara="1" vert="horz" lIns="91440" tIns="45720" rIns="91440" bIns="45720" rtlCol="0" anchorCtr="0">
            <a:normAutofit/>
          </a:bodyPr>
          <a:lstStyle/>
          <a:p>
            <a:r>
              <a:rPr lang="es-ES" sz="2000" dirty="0"/>
              <a:t>Desde el fichero de configuración de Angular</a:t>
            </a:r>
            <a:br>
              <a:rPr lang="en-US" sz="2000" dirty="0"/>
            </a:br>
            <a:r>
              <a:rPr lang="en-US" sz="2000" dirty="0"/>
              <a:t> 	"styles": [</a:t>
            </a:r>
            <a:br>
              <a:rPr lang="en-US" sz="2000" dirty="0"/>
            </a:br>
            <a:r>
              <a:rPr lang="en-US" sz="2000" dirty="0"/>
              <a:t>		"</a:t>
            </a:r>
            <a:r>
              <a:rPr lang="en-US" sz="2000" dirty="0" err="1"/>
              <a:t>node_modules</a:t>
            </a:r>
            <a:r>
              <a:rPr lang="en-US" sz="2000" dirty="0"/>
              <a:t>/bootstrap/</a:t>
            </a:r>
            <a:r>
              <a:rPr lang="en-US" sz="2000" dirty="0" err="1"/>
              <a:t>dist</a:t>
            </a:r>
            <a:r>
              <a:rPr lang="en-US" sz="2000" dirty="0"/>
              <a:t>/</a:t>
            </a:r>
            <a:r>
              <a:rPr lang="en-US" sz="2000" dirty="0" err="1"/>
              <a:t>css</a:t>
            </a:r>
            <a:r>
              <a:rPr lang="en-US" sz="2000" dirty="0"/>
              <a:t>/bootstrap.min.css",</a:t>
            </a:r>
            <a:br>
              <a:rPr lang="en-US" sz="2000" dirty="0"/>
            </a:br>
            <a:r>
              <a:rPr lang="en-US" sz="2000" dirty="0"/>
              <a:t>		(o </a:t>
            </a:r>
            <a:r>
              <a:rPr lang="en-US" sz="2000" dirty="0" err="1"/>
              <a:t>node_modules</a:t>
            </a:r>
            <a:r>
              <a:rPr lang="en-US" sz="2000" dirty="0"/>
              <a:t>/bootstrap/</a:t>
            </a:r>
            <a:r>
              <a:rPr lang="en-US" sz="2000" dirty="0" err="1"/>
              <a:t>scss</a:t>
            </a:r>
            <a:r>
              <a:rPr lang="en-US" sz="2000" dirty="0"/>
              <a:t>/</a:t>
            </a:r>
            <a:r>
              <a:rPr lang="en-US" sz="2000" dirty="0" err="1"/>
              <a:t>bootstrap.scss</a:t>
            </a:r>
            <a:r>
              <a:rPr lang="en-US" sz="2000" dirty="0"/>
              <a:t>)</a:t>
            </a:r>
            <a:br>
              <a:rPr lang="en-US" sz="2000" dirty="0"/>
            </a:br>
            <a:r>
              <a:rPr lang="en-US" sz="2000" dirty="0"/>
              <a:t>		"</a:t>
            </a:r>
            <a:r>
              <a:rPr lang="en-US" sz="2000" dirty="0" err="1"/>
              <a:t>src</a:t>
            </a:r>
            <a:r>
              <a:rPr lang="en-US" sz="2000" dirty="0"/>
              <a:t>/styles.css“</a:t>
            </a:r>
            <a:br>
              <a:rPr lang="en-US" sz="2000" dirty="0"/>
            </a:br>
            <a:r>
              <a:rPr lang="en-US" sz="2000" dirty="0"/>
              <a:t>	],</a:t>
            </a:r>
          </a:p>
          <a:p>
            <a:r>
              <a:rPr lang="es-ES" sz="2000" dirty="0"/>
              <a:t>Desde el fichero inicial de CSS </a:t>
            </a:r>
            <a:r>
              <a:rPr lang="en-US" sz="2000" dirty="0"/>
              <a:t>(styles.css)</a:t>
            </a:r>
            <a:br>
              <a:rPr lang="en-US" sz="2000" dirty="0"/>
            </a:br>
            <a:r>
              <a:rPr lang="en-US" sz="2000" dirty="0"/>
              <a:t>	@import  "../../</a:t>
            </a:r>
            <a:r>
              <a:rPr lang="en-US" sz="2000" dirty="0" err="1"/>
              <a:t>node_modules</a:t>
            </a:r>
            <a:r>
              <a:rPr lang="en-US" sz="2000" dirty="0"/>
              <a:t>/bootstrap/</a:t>
            </a:r>
            <a:r>
              <a:rPr lang="en-US" sz="2000" dirty="0" err="1"/>
              <a:t>dist</a:t>
            </a:r>
            <a:r>
              <a:rPr lang="en-US" sz="2000" dirty="0"/>
              <a:t>/</a:t>
            </a:r>
            <a:r>
              <a:rPr lang="en-US" sz="2000" dirty="0" err="1"/>
              <a:t>css</a:t>
            </a:r>
            <a:r>
              <a:rPr lang="en-US" sz="2000" dirty="0"/>
              <a:t>/bootstrap.min.css",</a:t>
            </a:r>
          </a:p>
        </p:txBody>
      </p:sp>
      <p:sp>
        <p:nvSpPr>
          <p:cNvPr id="378" name="Google Shape;378;p41"/>
          <p:cNvSpPr txBox="1"/>
          <p:nvPr/>
        </p:nvSpPr>
        <p:spPr>
          <a:xfrm>
            <a:off x="5822230" y="5277402"/>
            <a:ext cx="5096933" cy="76720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Ctr="0">
            <a:normAutofit/>
          </a:bodyPr>
          <a:lstStyle/>
          <a:p>
            <a:pPr>
              <a:lnSpc>
                <a:spcPct val="90000"/>
              </a:lnSpc>
              <a:spcAft>
                <a:spcPts val="600"/>
              </a:spcAft>
            </a:pPr>
            <a:r>
              <a:rPr lang="es-ES" sz="2000" dirty="0"/>
              <a:t>Después será necesario reiniciar ng serve, </a:t>
            </a:r>
            <a:br>
              <a:rPr lang="es-ES" sz="2000" dirty="0"/>
            </a:br>
            <a:r>
              <a:rPr lang="es-ES" sz="2000" dirty="0"/>
              <a:t>para que la compilación incluya estos cambios</a:t>
            </a:r>
          </a:p>
        </p:txBody>
      </p:sp>
    </p:spTree>
  </p:cSld>
  <p:clrMapOvr>
    <a:overrideClrMapping bg1="dk1" tx1="lt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6"/>
        <p:cNvGrpSpPr/>
        <p:nvPr/>
      </p:nvGrpSpPr>
      <p:grpSpPr>
        <a:xfrm>
          <a:off x="0" y="0"/>
          <a:ext cx="0" cy="0"/>
          <a:chOff x="0" y="0"/>
          <a:chExt cx="0" cy="0"/>
        </a:xfrm>
      </p:grpSpPr>
      <p:sp>
        <p:nvSpPr>
          <p:cNvPr id="119" name="Rectangle 118">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29" name="Google Shape;1329;p166"/>
          <p:cNvSpPr txBox="1"/>
          <p:nvPr/>
        </p:nvSpPr>
        <p:spPr>
          <a:xfrm>
            <a:off x="2038932" y="5059285"/>
            <a:ext cx="2673350" cy="906463"/>
          </a:xfrm>
          <a:prstGeom prst="rect">
            <a:avLst/>
          </a:prstGeom>
          <a:solidFill>
            <a:schemeClr val="bg1"/>
          </a:solidFill>
          <a:ln>
            <a:noFill/>
          </a:ln>
        </p:spPr>
        <p:txBody>
          <a:bodyPr spcFirstLastPara="1" wrap="square" lIns="121900" tIns="121900" rIns="121900" bIns="121900" anchor="t" anchorCtr="0">
            <a:norm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sng" strike="noStrike" kern="0" cap="none" spc="0" normalizeH="0" baseline="0" noProof="0" dirty="0">
                <a:ln>
                  <a:noFill/>
                </a:ln>
                <a:solidFill>
                  <a:srgbClr val="0000FF"/>
                </a:solidFill>
                <a:effectLst/>
                <a:uLnTx/>
                <a:uFillTx/>
                <a:latin typeface="Arial"/>
                <a:ea typeface="+mn-ea"/>
                <a:cs typeface="Arial"/>
                <a:sym typeface="Arial"/>
                <a:hlinkClick r:id="rId3"/>
              </a:rPr>
              <a:t>https://ng-bootstrap.github.io/#/home</a:t>
            </a:r>
            <a:endParaRPr kumimoji="0" lang="es-ES" sz="15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330" name="Google Shape;1330;p166"/>
          <p:cNvSpPr txBox="1"/>
          <p:nvPr/>
        </p:nvSpPr>
        <p:spPr>
          <a:xfrm>
            <a:off x="5943731" y="1641072"/>
            <a:ext cx="5459413" cy="1726596"/>
          </a:xfrm>
          <a:prstGeom prst="rect">
            <a:avLst/>
          </a:prstGeom>
          <a:noFill/>
          <a:ln>
            <a:noFill/>
          </a:ln>
        </p:spPr>
        <p:txBody>
          <a:bodyPr spcFirstLastPara="1" wrap="square" lIns="121900" tIns="121900" rIns="121900" bIns="121900" anchor="t" anchorCtr="0">
            <a:normAutofit/>
          </a:bodyPr>
          <a:lstStyle/>
          <a:p>
            <a:pPr marL="285750" marR="0" lvl="0" indent="-285750" algn="l" defTabSz="1219170" rtl="0" eaLnBrk="1" fontAlgn="auto" latinLnBrk="0" hangingPunct="1">
              <a:lnSpc>
                <a:spcPct val="90000"/>
              </a:lnSpc>
              <a:spcBef>
                <a:spcPts val="0"/>
              </a:spcBef>
              <a:spcAft>
                <a:spcPts val="600"/>
              </a:spcAft>
              <a:buClr>
                <a:srgbClr val="000000"/>
              </a:buClr>
              <a:buSzTx/>
              <a:buFont typeface="Arial" panose="020B0604020202020204" pitchFamily="34" charset="0"/>
              <a:buChar char="•"/>
              <a:tabLst/>
              <a:defRPr/>
            </a:pPr>
            <a:r>
              <a:rPr lang="es-ES" sz="1500" kern="0" dirty="0" err="1">
                <a:solidFill>
                  <a:srgbClr val="000000"/>
                </a:solidFill>
                <a:latin typeface="Arial"/>
                <a:cs typeface="Arial"/>
                <a:sym typeface="Arial"/>
              </a:rPr>
              <a:t>ins</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tala los elementos desde npm</a:t>
            </a:r>
          </a:p>
          <a:p>
            <a:pPr marL="285750" marR="0" lvl="0" indent="-285750" algn="l" defTabSz="1219170" rtl="0" eaLnBrk="1" fontAlgn="auto" latinLnBrk="0" hangingPunct="1">
              <a:lnSpc>
                <a:spcPct val="90000"/>
              </a:lnSpc>
              <a:spcBef>
                <a:spcPts val="0"/>
              </a:spcBef>
              <a:spcAft>
                <a:spcPts val="600"/>
              </a:spcAft>
              <a:buClr>
                <a:srgbClr val="000000"/>
              </a:buClr>
              <a:buSzTx/>
              <a:buFont typeface="Arial" panose="020B0604020202020204" pitchFamily="34" charset="0"/>
              <a:buChar char="•"/>
              <a:tabLst/>
              <a:defRPr/>
            </a:pPr>
            <a:r>
              <a:rPr lang="es-ES" sz="1500" kern="0" dirty="0">
                <a:solidFill>
                  <a:srgbClr val="000000"/>
                </a:solidFill>
                <a:latin typeface="Arial"/>
                <a:cs typeface="Arial"/>
                <a:sym typeface="Arial"/>
              </a:rPr>
              <a:t>a</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ñade</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el CSS (como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SCSS si es posible)</a:t>
            </a:r>
          </a:p>
          <a:p>
            <a:pPr marL="285750" marR="0" lvl="0" indent="-285750" algn="l" defTabSz="1219170" rtl="0" eaLnBrk="1" fontAlgn="auto" latinLnBrk="0" hangingPunct="1">
              <a:lnSpc>
                <a:spcPct val="90000"/>
              </a:lnSpc>
              <a:spcBef>
                <a:spcPts val="0"/>
              </a:spcBef>
              <a:spcAft>
                <a:spcPts val="600"/>
              </a:spcAft>
              <a:buClr>
                <a:srgbClr val="000000"/>
              </a:buClr>
              <a:buSzTx/>
              <a:buFont typeface="Arial" panose="020B0604020202020204" pitchFamily="34" charset="0"/>
              <a:buChar char="•"/>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configura los componentes Angular, importando el módulo en el módulo principal, ejecutando el método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forRoot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a:t>
            </a:r>
          </a:p>
        </p:txBody>
      </p:sp>
      <p:sp>
        <p:nvSpPr>
          <p:cNvPr id="1327" name="Google Shape;1327;p166"/>
          <p:cNvSpPr txBox="1">
            <a:spLocks noGrp="1"/>
          </p:cNvSpPr>
          <p:nvPr>
            <p:ph type="title"/>
          </p:nvPr>
        </p:nvSpPr>
        <p:spPr>
          <a:xfrm>
            <a:off x="646744" y="640080"/>
            <a:ext cx="4173905" cy="5262632"/>
          </a:xfrm>
          <a:prstGeom prst="rect">
            <a:avLst/>
          </a:prstGeom>
        </p:spPr>
        <p:txBody>
          <a:bodyPr spcFirstLastPara="1" vert="horz" lIns="91440" tIns="45720" rIns="91440" bIns="45720" rtlCol="0" anchor="ctr" anchorCtr="0">
            <a:normAutofit/>
          </a:bodyPr>
          <a:lstStyle/>
          <a:p>
            <a:pPr algn="r">
              <a:lnSpc>
                <a:spcPct val="90000"/>
              </a:lnSpc>
              <a:spcBef>
                <a:spcPct val="0"/>
              </a:spcBef>
            </a:pPr>
            <a:r>
              <a:rPr lang="en-US" sz="5000" kern="1200" dirty="0" err="1">
                <a:solidFill>
                  <a:srgbClr val="FFFFFF"/>
                </a:solidFill>
                <a:latin typeface="+mj-lt"/>
                <a:ea typeface="+mj-ea"/>
                <a:cs typeface="+mj-cs"/>
              </a:rPr>
              <a:t>Alternativa</a:t>
            </a:r>
            <a:r>
              <a:rPr lang="en-US" sz="5000" kern="1200" dirty="0">
                <a:solidFill>
                  <a:srgbClr val="FFFFFF"/>
                </a:solidFill>
                <a:latin typeface="+mj-lt"/>
                <a:ea typeface="+mj-ea"/>
                <a:cs typeface="+mj-cs"/>
              </a:rPr>
              <a:t>: Bootstrap +  </a:t>
            </a:r>
            <a:r>
              <a:rPr lang="en-US" sz="5000" kern="1200" dirty="0" err="1">
                <a:solidFill>
                  <a:srgbClr val="FFFFFF"/>
                </a:solidFill>
                <a:latin typeface="+mj-lt"/>
                <a:ea typeface="+mj-ea"/>
                <a:cs typeface="+mj-cs"/>
              </a:rPr>
              <a:t>componentes</a:t>
            </a:r>
            <a:r>
              <a:rPr lang="en-US" sz="5000" kern="1200" dirty="0">
                <a:solidFill>
                  <a:srgbClr val="FFFFFF"/>
                </a:solidFill>
                <a:latin typeface="+mj-lt"/>
                <a:ea typeface="+mj-ea"/>
                <a:cs typeface="+mj-cs"/>
              </a:rPr>
              <a:t> Bootstrap</a:t>
            </a:r>
          </a:p>
        </p:txBody>
      </p:sp>
      <p:sp>
        <p:nvSpPr>
          <p:cNvPr id="1328" name="Google Shape;1328;p166"/>
          <p:cNvSpPr txBox="1">
            <a:spLocks noGrp="1"/>
          </p:cNvSpPr>
          <p:nvPr>
            <p:ph type="body" idx="1"/>
          </p:nvPr>
        </p:nvSpPr>
        <p:spPr>
          <a:xfrm>
            <a:off x="6096000" y="446048"/>
            <a:ext cx="5154876" cy="929268"/>
          </a:xfrm>
          <a:prstGeom prst="rect">
            <a:avLst/>
          </a:prstGeom>
          <a:solidFill>
            <a:srgbClr val="000000"/>
          </a:solidFill>
          <a:ln>
            <a:noFill/>
          </a:ln>
        </p:spPr>
        <p:txBody>
          <a:bodyPr spcFirstLastPara="1" wrap="square" lIns="121900" tIns="121900" rIns="121900" bIns="121900" anchor="ctr" anchorCtr="0">
            <a:noAutofit/>
          </a:bodyPr>
          <a:lstStyle/>
          <a:p>
            <a:pPr marL="0"/>
            <a:r>
              <a:rPr lang="es-ES" sz="2400" b="1" kern="1200" dirty="0">
                <a:solidFill>
                  <a:schemeClr val="lt1"/>
                </a:solidFill>
                <a:latin typeface="+mn-lt"/>
                <a:ea typeface="+mn-ea"/>
                <a:cs typeface="+mn-cs"/>
              </a:rPr>
              <a:t> ng </a:t>
            </a:r>
            <a:r>
              <a:rPr lang="es-ES" sz="2400" b="1" kern="1200" dirty="0" err="1">
                <a:solidFill>
                  <a:schemeClr val="lt1"/>
                </a:solidFill>
                <a:latin typeface="+mn-lt"/>
                <a:ea typeface="+mn-ea"/>
                <a:cs typeface="+mn-cs"/>
              </a:rPr>
              <a:t>add</a:t>
            </a:r>
            <a:r>
              <a:rPr lang="es-ES" sz="2400" b="1" kern="1200" dirty="0">
                <a:solidFill>
                  <a:schemeClr val="lt1"/>
                </a:solidFill>
                <a:latin typeface="+mn-lt"/>
                <a:ea typeface="+mn-ea"/>
                <a:cs typeface="+mn-cs"/>
              </a:rPr>
              <a:t> </a:t>
            </a:r>
            <a:br>
              <a:rPr lang="es-ES" sz="2400" b="1" kern="1200" dirty="0">
                <a:solidFill>
                  <a:schemeClr val="lt1"/>
                </a:solidFill>
                <a:latin typeface="+mn-lt"/>
                <a:ea typeface="+mn-ea"/>
                <a:cs typeface="+mn-cs"/>
              </a:rPr>
            </a:br>
            <a:r>
              <a:rPr lang="es-ES" sz="2400" b="1" kern="1200" dirty="0">
                <a:solidFill>
                  <a:schemeClr val="lt1"/>
                </a:solidFill>
                <a:latin typeface="+mn-lt"/>
                <a:ea typeface="+mn-ea"/>
                <a:cs typeface="+mn-cs"/>
              </a:rPr>
              <a:t>@ng-bootstrap/ng-bootstrap</a:t>
            </a:r>
          </a:p>
        </p:txBody>
      </p:sp>
      <p:sp>
        <p:nvSpPr>
          <p:cNvPr id="9" name="CuadroTexto 8">
            <a:extLst>
              <a:ext uri="{FF2B5EF4-FFF2-40B4-BE49-F238E27FC236}">
                <a16:creationId xmlns:a16="http://schemas.microsoft.com/office/drawing/2014/main" id="{0696A570-A98F-40F4-8EF9-C35AE85B8ACD}"/>
              </a:ext>
            </a:extLst>
          </p:cNvPr>
          <p:cNvSpPr txBox="1"/>
          <p:nvPr/>
        </p:nvSpPr>
        <p:spPr>
          <a:xfrm>
            <a:off x="6629910" y="4896770"/>
            <a:ext cx="4826110" cy="1563505"/>
          </a:xfrm>
          <a:prstGeom prst="rect">
            <a:avLst/>
          </a:prstGeom>
          <a:noFill/>
        </p:spPr>
        <p:txBody>
          <a:bodyPr wrap="square">
            <a:sp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lang="es-ES" sz="1400" kern="0" dirty="0">
                <a:solidFill>
                  <a:srgbClr val="000000"/>
                </a:solidFill>
                <a:latin typeface="Arial"/>
                <a:cs typeface="Arial"/>
                <a:sym typeface="Arial"/>
              </a:rPr>
              <a:t>Posteriormente se i</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mporta</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de la forma habitual en otros módulos que tengan que utilizar los componentes</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from</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'@ng-</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/ng-</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@NgModule({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imports</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11" name="CuadroTexto 10">
            <a:extLst>
              <a:ext uri="{FF2B5EF4-FFF2-40B4-BE49-F238E27FC236}">
                <a16:creationId xmlns:a16="http://schemas.microsoft.com/office/drawing/2014/main" id="{E7DA4C7C-8A49-42AF-BDB5-42F34EC2971C}"/>
              </a:ext>
            </a:extLst>
          </p:cNvPr>
          <p:cNvSpPr txBox="1"/>
          <p:nvPr/>
        </p:nvSpPr>
        <p:spPr>
          <a:xfrm>
            <a:off x="6629910" y="3165819"/>
            <a:ext cx="4692838" cy="1098762"/>
          </a:xfrm>
          <a:prstGeom prst="rect">
            <a:avLst/>
          </a:prstGeom>
          <a:noFill/>
        </p:spPr>
        <p:txBody>
          <a:bodyPr wrap="square">
            <a:sp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from</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'@ng-</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/ng-</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@NgModule({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imports</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1" i="0" u="none" strike="noStrike" kern="0" cap="none" spc="0" normalizeH="0" baseline="0" noProof="0" dirty="0" err="1">
                <a:ln>
                  <a:noFill/>
                </a:ln>
                <a:solidFill>
                  <a:srgbClr val="C00000"/>
                </a:solidFill>
                <a:effectLst/>
                <a:uLnTx/>
                <a:uFillTx/>
                <a:latin typeface="Arial"/>
                <a:ea typeface="+mn-ea"/>
                <a:cs typeface="Arial"/>
                <a:sym typeface="Arial"/>
              </a:rPr>
              <a:t>NgbModule.forRoot</a:t>
            </a:r>
            <a:r>
              <a:rPr kumimoji="0" lang="es-ES" sz="1400" b="1" i="0" u="none" strike="noStrike" kern="0" cap="none" spc="0" normalizeH="0" baseline="0" noProof="0" dirty="0">
                <a:ln>
                  <a:noFill/>
                </a:ln>
                <a:solidFill>
                  <a:srgbClr val="C00000"/>
                </a:solidFill>
                <a:effectLst/>
                <a:uLnTx/>
                <a:uFillTx/>
                <a:latin typeface="Arial"/>
                <a:ea typeface="+mn-ea"/>
                <a:cs typeface="Arial"/>
                <a:sym typeface="Arial"/>
              </a:rPr>
              <a:t>()</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p>
        </p:txBody>
      </p:sp>
    </p:spTree>
    <p:extLst>
      <p:ext uri="{BB962C8B-B14F-4D97-AF65-F5344CB8AC3E}">
        <p14:creationId xmlns:p14="http://schemas.microsoft.com/office/powerpoint/2010/main" val="37343864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Bootstrap</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Bootstrap 4, Font awesome 4</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E6A5EA2-B368-47AA-8EF6-76F363BF4FFA}"/>
              </a:ext>
            </a:extLst>
          </p:cNvPr>
          <p:cNvPicPr>
            <a:picLocks noChangeAspect="1"/>
          </p:cNvPicPr>
          <p:nvPr/>
        </p:nvPicPr>
        <p:blipFill>
          <a:blip r:embed="rId3"/>
          <a:stretch>
            <a:fillRect/>
          </a:stretch>
        </p:blipFill>
        <p:spPr>
          <a:xfrm>
            <a:off x="5186079" y="680502"/>
            <a:ext cx="6538333" cy="5496996"/>
          </a:xfrm>
          <a:prstGeom prst="rect">
            <a:avLst/>
          </a:prstGeom>
        </p:spPr>
      </p:pic>
    </p:spTree>
    <p:extLst>
      <p:ext uri="{BB962C8B-B14F-4D97-AF65-F5344CB8AC3E}">
        <p14:creationId xmlns:p14="http://schemas.microsoft.com/office/powerpoint/2010/main" val="7624157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29572D1-F4DB-439A-8CDB-CF0A174404E0}"/>
              </a:ext>
            </a:extLst>
          </p:cNvPr>
          <p:cNvSpPr>
            <a:spLocks noGrp="1"/>
          </p:cNvSpPr>
          <p:nvPr>
            <p:ph type="title"/>
          </p:nvPr>
        </p:nvSpPr>
        <p:spPr/>
        <p:txBody>
          <a:bodyPr/>
          <a:lstStyle/>
          <a:p>
            <a:r>
              <a:rPr lang="es-ES" dirty="0"/>
              <a:t>Bootstrap en app </a:t>
            </a:r>
            <a:r>
              <a:rPr lang="es-ES" dirty="0" err="1"/>
              <a:t>component</a:t>
            </a:r>
            <a:endParaRPr lang="es-ES" dirty="0"/>
          </a:p>
        </p:txBody>
      </p:sp>
      <p:sp>
        <p:nvSpPr>
          <p:cNvPr id="10" name="CuadroTexto 9">
            <a:extLst>
              <a:ext uri="{FF2B5EF4-FFF2-40B4-BE49-F238E27FC236}">
                <a16:creationId xmlns:a16="http://schemas.microsoft.com/office/drawing/2014/main" id="{00487CA7-0BF9-41A4-8BD4-1F3F25DAD1A8}"/>
              </a:ext>
            </a:extLst>
          </p:cNvPr>
          <p:cNvSpPr txBox="1"/>
          <p:nvPr/>
        </p:nvSpPr>
        <p:spPr>
          <a:xfrm>
            <a:off x="996424" y="1763666"/>
            <a:ext cx="4930757" cy="4401205"/>
          </a:xfrm>
          <a:prstGeom prst="rect">
            <a:avLst/>
          </a:prstGeom>
          <a:solidFill>
            <a:schemeClr val="tx1"/>
          </a:solidFill>
        </p:spPr>
        <p:txBody>
          <a:bodyPr wrap="square">
            <a:spAutoFit/>
          </a:bodyPr>
          <a:lstStyle/>
          <a:p>
            <a:r>
              <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rPr>
              <a:t>app.component.html</a:t>
            </a:r>
          </a:p>
          <a:p>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align</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items</a:t>
            </a:r>
            <a:r>
              <a:rPr lang="es-ES" sz="1400" b="0" dirty="0">
                <a:solidFill>
                  <a:srgbClr val="CE9178"/>
                </a:solidFill>
                <a:effectLst/>
                <a:latin typeface="Consolas" panose="020B0609020204030204" pitchFamily="49" charset="0"/>
              </a:rPr>
              <a:t>-center"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"col-10"</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Bienvenido al {{ </a:t>
            </a:r>
            <a:r>
              <a:rPr lang="es-ES" sz="1400" b="0" dirty="0" err="1">
                <a:solidFill>
                  <a:srgbClr val="D4D4D4"/>
                </a:solidFill>
                <a:effectLst/>
                <a:latin typeface="Consolas" panose="020B0609020204030204" pitchFamily="49" charset="0"/>
              </a:rPr>
              <a:t>title</a:t>
            </a: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img</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src</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assets</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logo.svg</a:t>
            </a:r>
            <a:r>
              <a:rPr lang="es-ES" sz="1400" b="0" dirty="0">
                <a:solidFill>
                  <a:srgbClr val="CE9178"/>
                </a:solidFill>
                <a:effectLst/>
                <a:latin typeface="Consolas" panose="020B0609020204030204" pitchFamily="49" charset="0"/>
              </a:rPr>
              <a:t>“</a:t>
            </a:r>
          </a:p>
          <a:p>
            <a:r>
              <a:rPr lang="es-ES" sz="1400" dirty="0">
                <a:solidFill>
                  <a:srgbClr val="CE9178"/>
                </a:solidFill>
                <a:latin typeface="Consolas" panose="020B0609020204030204" pitchFamily="49" charset="0"/>
              </a:rPr>
              <a:t>	</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img</a:t>
            </a:r>
            <a:r>
              <a:rPr lang="es-ES" sz="1400" b="0" dirty="0">
                <a:solidFill>
                  <a:srgbClr val="CE9178"/>
                </a:solidFill>
                <a:effectLst/>
                <a:latin typeface="Consolas" panose="020B0609020204030204" pitchFamily="49" charset="0"/>
              </a:rPr>
              <a:t>-fluid"</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"Angular Logo"</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br>
              <a:rPr lang="es-ES" sz="1400" dirty="0">
                <a:solidFill>
                  <a:srgbClr val="D4D4D4"/>
                </a:solidFill>
                <a:latin typeface="Consolas" panose="020B0609020204030204" pitchFamily="49" charset="0"/>
              </a:rPr>
            </a:br>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p:txBody>
      </p:sp>
      <p:sp>
        <p:nvSpPr>
          <p:cNvPr id="12" name="Marcador de texto 3">
            <a:extLst>
              <a:ext uri="{FF2B5EF4-FFF2-40B4-BE49-F238E27FC236}">
                <a16:creationId xmlns:a16="http://schemas.microsoft.com/office/drawing/2014/main" id="{A997DE79-B46A-451A-AD1F-188A827A9C0B}"/>
              </a:ext>
            </a:extLst>
          </p:cNvPr>
          <p:cNvSpPr txBox="1">
            <a:spLocks/>
          </p:cNvSpPr>
          <p:nvPr/>
        </p:nvSpPr>
        <p:spPr>
          <a:xfrm>
            <a:off x="5927181" y="2812745"/>
            <a:ext cx="4930757" cy="3539430"/>
          </a:xfrm>
          <a:prstGeom prst="rect">
            <a:avLst/>
          </a:prstGeom>
          <a:solidFill>
            <a:schemeClr val="bg2">
              <a:lumMod val="25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400" b="1" u="sng" dirty="0" err="1">
                <a:solidFill>
                  <a:schemeClr val="bg1"/>
                </a:solidFill>
                <a:effectLst>
                  <a:outerShdw blurRad="38100" dist="38100" dir="2700000" algn="tl">
                    <a:srgbClr val="000000">
                      <a:alpha val="43137"/>
                    </a:srgbClr>
                  </a:outerShdw>
                </a:effectLst>
                <a:latin typeface="Consolas" panose="020B0609020204030204" pitchFamily="49" charset="0"/>
              </a:rPr>
              <a:t>app.component.ts</a:t>
            </a:r>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dirty="0" err="1">
                <a:solidFill>
                  <a:srgbClr val="569CD6"/>
                </a:solidFill>
                <a:latin typeface="Consolas" panose="020B0609020204030204" pitchFamily="49" charset="0"/>
              </a:rPr>
              <a:t>import</a:t>
            </a:r>
            <a:r>
              <a:rPr lang="es-ES" sz="1400" dirty="0">
                <a:solidFill>
                  <a:srgbClr val="D4D4D4"/>
                </a:solidFill>
                <a:latin typeface="Consolas" panose="020B0609020204030204" pitchFamily="49" charset="0"/>
              </a:rPr>
              <a:t> { </a:t>
            </a:r>
            <a:r>
              <a:rPr lang="es-ES" sz="1400" dirty="0" err="1">
                <a:solidFill>
                  <a:srgbClr val="D4D4D4"/>
                </a:solidFill>
                <a:latin typeface="Consolas" panose="020B0609020204030204" pitchFamily="49" charset="0"/>
              </a:rPr>
              <a:t>Component</a:t>
            </a:r>
            <a:r>
              <a:rPr lang="es-ES" sz="1400" dirty="0">
                <a:solidFill>
                  <a:srgbClr val="D4D4D4"/>
                </a:solidFill>
                <a:latin typeface="Consolas" panose="020B0609020204030204" pitchFamily="49" charset="0"/>
              </a:rPr>
              <a:t> } </a:t>
            </a:r>
            <a:r>
              <a:rPr lang="es-ES" sz="1400" dirty="0" err="1">
                <a:solidFill>
                  <a:srgbClr val="569CD6"/>
                </a:solidFill>
                <a:latin typeface="Consolas" panose="020B0609020204030204" pitchFamily="49" charset="0"/>
              </a:rPr>
              <a:t>from</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'@angular/</a:t>
            </a:r>
            <a:r>
              <a:rPr lang="es-ES" sz="1400" dirty="0" err="1">
                <a:solidFill>
                  <a:srgbClr val="CE9178"/>
                </a:solidFill>
                <a:latin typeface="Consolas" panose="020B0609020204030204" pitchFamily="49" charset="0"/>
              </a:rPr>
              <a:t>core</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br>
              <a:rPr lang="es-ES" sz="1400" dirty="0">
                <a:solidFill>
                  <a:srgbClr val="D4D4D4"/>
                </a:solidFill>
                <a:latin typeface="Consolas" panose="020B0609020204030204" pitchFamily="49" charset="0"/>
              </a:rPr>
            </a:br>
            <a:r>
              <a:rPr lang="es-ES" sz="1400" dirty="0">
                <a:solidFill>
                  <a:srgbClr val="D4D4D4"/>
                </a:solidFill>
                <a:latin typeface="Consolas" panose="020B0609020204030204" pitchFamily="49" charset="0"/>
              </a:rPr>
              <a:t>@Component({</a:t>
            </a:r>
          </a:p>
          <a:p>
            <a:r>
              <a:rPr lang="es-ES" sz="1400" dirty="0">
                <a:solidFill>
                  <a:srgbClr val="D4D4D4"/>
                </a:solidFill>
                <a:latin typeface="Consolas" panose="020B0609020204030204" pitchFamily="49" charset="0"/>
              </a:rPr>
              <a:t>  selector: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alc-root</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templateUrl</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'./app.component.html'</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styleUrls</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app.component.scss</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a:p>
            <a:r>
              <a:rPr lang="es-ES" sz="1400" dirty="0" err="1">
                <a:solidFill>
                  <a:srgbClr val="569CD6"/>
                </a:solidFill>
                <a:latin typeface="Consolas" panose="020B0609020204030204" pitchFamily="49" charset="0"/>
              </a:rPr>
              <a:t>export</a:t>
            </a:r>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class</a:t>
            </a:r>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AppComponent</a:t>
            </a:r>
            <a:r>
              <a:rPr lang="es-ES" sz="1400" dirty="0">
                <a:solidFill>
                  <a:srgbClr val="D4D4D4"/>
                </a:solidFill>
                <a:latin typeface="Consolas" panose="020B0609020204030204" pitchFamily="49" charset="0"/>
              </a:rPr>
              <a:t> {</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title</a:t>
            </a:r>
            <a:r>
              <a:rPr lang="es-ES" sz="1400" dirty="0">
                <a:solidFill>
                  <a:srgbClr val="D4D4D4"/>
                </a:solidFill>
                <a:latin typeface="Consolas" panose="020B0609020204030204" pitchFamily="49" charset="0"/>
              </a:rPr>
              <a:t> = </a:t>
            </a:r>
            <a:r>
              <a:rPr lang="es-ES" sz="1400" dirty="0">
                <a:solidFill>
                  <a:srgbClr val="CE9178"/>
                </a:solidFill>
                <a:latin typeface="Consolas" panose="020B0609020204030204" pitchFamily="49" charset="0"/>
              </a:rPr>
              <a:t>’Curso Angular Indra (Feb 2021)'</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1618453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 name="Imagen 2" descr="Cuerpo de agua&#10;&#10;Descripción generada automáticamente con confianza media">
            <a:extLst>
              <a:ext uri="{FF2B5EF4-FFF2-40B4-BE49-F238E27FC236}">
                <a16:creationId xmlns:a16="http://schemas.microsoft.com/office/drawing/2014/main" id="{A7A05D75-882A-49FD-861A-B3C42DE955EB}"/>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313920" cy="6858000"/>
          </a:xfrm>
          <a:prstGeom prst="rect">
            <a:avLst/>
          </a:prstGeom>
        </p:spPr>
      </p:pic>
      <p:sp>
        <p:nvSpPr>
          <p:cNvPr id="396" name="Google Shape;396;p44"/>
          <p:cNvSpPr txBox="1">
            <a:spLocks noGrp="1"/>
          </p:cNvSpPr>
          <p:nvPr>
            <p:ph type="title"/>
          </p:nvPr>
        </p:nvSpPr>
        <p:spPr>
          <a:xfrm>
            <a:off x="871600" y="303243"/>
            <a:ext cx="10448800" cy="724000"/>
          </a:xfrm>
          <a:prstGeom prst="rect">
            <a:avLst/>
          </a:prstGeom>
        </p:spPr>
        <p:txBody>
          <a:bodyPr spcFirstLastPara="1" vert="horz" wrap="square" lIns="68567" tIns="68567" rIns="68567" bIns="68567" rtlCol="0" anchor="t" anchorCtr="0">
            <a:noAutofit/>
          </a:bodyPr>
          <a:lstStyle/>
          <a:p>
            <a:r>
              <a:rPr lang="es"/>
              <a:t>git / github desde VSC</a:t>
            </a:r>
            <a:endParaRPr/>
          </a:p>
        </p:txBody>
      </p:sp>
      <p:pic>
        <p:nvPicPr>
          <p:cNvPr id="397" name="Google Shape;397;p44"/>
          <p:cNvPicPr preferRelativeResize="0"/>
          <p:nvPr/>
        </p:nvPicPr>
        <p:blipFill>
          <a:blip r:embed="rId5">
            <a:alphaModFix/>
          </a:blip>
          <a:stretch>
            <a:fillRect/>
          </a:stretch>
        </p:blipFill>
        <p:spPr>
          <a:xfrm>
            <a:off x="1442393" y="1537726"/>
            <a:ext cx="4349933" cy="4659235"/>
          </a:xfrm>
          <a:prstGeom prst="rect">
            <a:avLst/>
          </a:prstGeom>
          <a:noFill/>
          <a:ln>
            <a:noFill/>
          </a:ln>
        </p:spPr>
      </p:pic>
      <p:sp>
        <p:nvSpPr>
          <p:cNvPr id="398" name="Google Shape;398;p44"/>
          <p:cNvSpPr txBox="1"/>
          <p:nvPr/>
        </p:nvSpPr>
        <p:spPr>
          <a:xfrm>
            <a:off x="2264159" y="5016926"/>
            <a:ext cx="1975425" cy="900000"/>
          </a:xfrm>
          <a:prstGeom prst="rect">
            <a:avLst/>
          </a:prstGeom>
          <a:noFill/>
          <a:ln>
            <a:noFill/>
          </a:ln>
        </p:spPr>
        <p:txBody>
          <a:bodyPr spcFirstLastPara="1" wrap="square" lIns="121900" tIns="121900" rIns="121900" bIns="121900" anchor="t" anchorCtr="0">
            <a:noAutofit/>
          </a:bodyPr>
          <a:lstStyle/>
          <a:p>
            <a:r>
              <a:rPr lang="es" sz="2400" dirty="0"/>
              <a:t>Gestión del repositorio</a:t>
            </a:r>
            <a:endParaRPr sz="2400" dirty="0"/>
          </a:p>
        </p:txBody>
      </p:sp>
      <p:cxnSp>
        <p:nvCxnSpPr>
          <p:cNvPr id="399" name="Google Shape;399;p44"/>
          <p:cNvCxnSpPr>
            <a:cxnSpLocks/>
            <a:stCxn id="398" idx="0"/>
          </p:cNvCxnSpPr>
          <p:nvPr/>
        </p:nvCxnSpPr>
        <p:spPr>
          <a:xfrm flipH="1" flipV="1">
            <a:off x="2004160" y="3881726"/>
            <a:ext cx="1247712" cy="11352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4"/>
          <p:cNvSpPr txBox="1"/>
          <p:nvPr/>
        </p:nvSpPr>
        <p:spPr>
          <a:xfrm>
            <a:off x="6234326" y="2636026"/>
            <a:ext cx="1879736" cy="830400"/>
          </a:xfrm>
          <a:prstGeom prst="rect">
            <a:avLst/>
          </a:prstGeom>
          <a:noFill/>
          <a:ln>
            <a:noFill/>
          </a:ln>
        </p:spPr>
        <p:txBody>
          <a:bodyPr spcFirstLastPara="1" wrap="square" lIns="121900" tIns="121900" rIns="121900" bIns="121900" anchor="t" anchorCtr="0">
            <a:noAutofit/>
          </a:bodyPr>
          <a:lstStyle/>
          <a:p>
            <a:r>
              <a:rPr lang="es" sz="2400" dirty="0"/>
              <a:t>Mensaje del commit</a:t>
            </a:r>
            <a:endParaRPr sz="2400" dirty="0"/>
          </a:p>
        </p:txBody>
      </p:sp>
      <p:cxnSp>
        <p:nvCxnSpPr>
          <p:cNvPr id="401" name="Google Shape;401;p44"/>
          <p:cNvCxnSpPr>
            <a:cxnSpLocks/>
            <a:stCxn id="400" idx="1"/>
          </p:cNvCxnSpPr>
          <p:nvPr/>
        </p:nvCxnSpPr>
        <p:spPr>
          <a:xfrm flipH="1" flipV="1">
            <a:off x="5312726" y="2756426"/>
            <a:ext cx="921600" cy="29480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44"/>
          <p:cNvSpPr txBox="1"/>
          <p:nvPr/>
        </p:nvSpPr>
        <p:spPr>
          <a:xfrm>
            <a:off x="6370560" y="1164893"/>
            <a:ext cx="1553600" cy="830400"/>
          </a:xfrm>
          <a:prstGeom prst="rect">
            <a:avLst/>
          </a:prstGeom>
          <a:noFill/>
          <a:ln>
            <a:noFill/>
          </a:ln>
        </p:spPr>
        <p:txBody>
          <a:bodyPr spcFirstLastPara="1" wrap="square" lIns="121900" tIns="121900" rIns="121900" bIns="121900" anchor="t" anchorCtr="0">
            <a:noAutofit/>
          </a:bodyPr>
          <a:lstStyle/>
          <a:p>
            <a:r>
              <a:rPr lang="es" sz="2400"/>
              <a:t>Crear el commit</a:t>
            </a:r>
            <a:endParaRPr sz="2400"/>
          </a:p>
        </p:txBody>
      </p:sp>
      <p:cxnSp>
        <p:nvCxnSpPr>
          <p:cNvPr id="403" name="Google Shape;403;p44"/>
          <p:cNvCxnSpPr>
            <a:stCxn id="402" idx="1"/>
          </p:cNvCxnSpPr>
          <p:nvPr/>
        </p:nvCxnSpPr>
        <p:spPr>
          <a:xfrm flipH="1">
            <a:off x="5098560" y="1580093"/>
            <a:ext cx="1272000" cy="560400"/>
          </a:xfrm>
          <a:prstGeom prst="straightConnector1">
            <a:avLst/>
          </a:prstGeom>
          <a:noFill/>
          <a:ln w="9525" cap="flat" cmpd="sng">
            <a:solidFill>
              <a:schemeClr val="dk2"/>
            </a:solidFill>
            <a:prstDash val="solid"/>
            <a:round/>
            <a:headEnd type="none" w="med" len="med"/>
            <a:tailEnd type="triangle" w="med" len="med"/>
          </a:ln>
        </p:spPr>
      </p:cxnSp>
      <p:pic>
        <p:nvPicPr>
          <p:cNvPr id="404" name="Google Shape;404;p44"/>
          <p:cNvPicPr preferRelativeResize="0"/>
          <p:nvPr/>
        </p:nvPicPr>
        <p:blipFill>
          <a:blip r:embed="rId6">
            <a:alphaModFix/>
          </a:blip>
          <a:stretch>
            <a:fillRect/>
          </a:stretch>
        </p:blipFill>
        <p:spPr>
          <a:xfrm>
            <a:off x="7067094" y="3763393"/>
            <a:ext cx="4565935" cy="2247296"/>
          </a:xfrm>
          <a:prstGeom prst="rect">
            <a:avLst/>
          </a:prstGeom>
          <a:noFill/>
          <a:ln>
            <a:noFill/>
          </a:ln>
        </p:spPr>
      </p:pic>
      <p:cxnSp>
        <p:nvCxnSpPr>
          <p:cNvPr id="405" name="Google Shape;405;p44"/>
          <p:cNvCxnSpPr>
            <a:endCxn id="404" idx="0"/>
          </p:cNvCxnSpPr>
          <p:nvPr/>
        </p:nvCxnSpPr>
        <p:spPr>
          <a:xfrm>
            <a:off x="5647660" y="2298593"/>
            <a:ext cx="3702400" cy="1464800"/>
          </a:xfrm>
          <a:prstGeom prst="bentConnector2">
            <a:avLst/>
          </a:prstGeom>
          <a:noFill/>
          <a:ln w="9525" cap="flat" cmpd="sng">
            <a:solidFill>
              <a:schemeClr val="dk2"/>
            </a:solidFill>
            <a:prstDash val="solid"/>
            <a:round/>
            <a:headEnd type="none" w="med" len="med"/>
            <a:tailEnd type="stealth" w="med" len="med"/>
          </a:ln>
        </p:spPr>
      </p:cxnSp>
      <p:sp>
        <p:nvSpPr>
          <p:cNvPr id="406" name="Google Shape;406;p44"/>
          <p:cNvSpPr/>
          <p:nvPr/>
        </p:nvSpPr>
        <p:spPr>
          <a:xfrm>
            <a:off x="7027293" y="5205226"/>
            <a:ext cx="2322800" cy="830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Git/GitHub</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err="1">
                <a:solidFill>
                  <a:srgbClr val="FFFFFF"/>
                </a:solidFill>
                <a:latin typeface="+mn-lt"/>
                <a:ea typeface="+mn-ea"/>
                <a:cs typeface="+mn-cs"/>
              </a:rPr>
              <a:t>GitLens</a:t>
            </a:r>
            <a:endParaRPr lang="en-US" sz="2000" kern="1200" dirty="0">
              <a:solidFill>
                <a:srgbClr val="FFFFFF"/>
              </a:solidFill>
              <a:latin typeface="+mn-lt"/>
              <a:ea typeface="+mn-ea"/>
              <a:cs typeface="+mn-cs"/>
            </a:endParaRPr>
          </a:p>
          <a:p>
            <a:pPr algn="ctr"/>
            <a:r>
              <a:rPr lang="en-US" sz="2000" kern="1200" dirty="0">
                <a:solidFill>
                  <a:srgbClr val="FFFFFF"/>
                </a:solidFill>
                <a:latin typeface="+mn-lt"/>
                <a:ea typeface="+mn-ea"/>
                <a:cs typeface="+mn-cs"/>
              </a:rPr>
              <a:t>Git History</a:t>
            </a:r>
          </a:p>
          <a:p>
            <a:pPr algn="ctr"/>
            <a:r>
              <a:rPr lang="en-US" sz="2000" dirty="0">
                <a:solidFill>
                  <a:srgbClr val="FFFFFF"/>
                </a:solidFill>
              </a:rPr>
              <a:t>Git Graph</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8676B0F9-05D2-440C-8B61-A94954D64A44}"/>
              </a:ext>
            </a:extLst>
          </p:cNvPr>
          <p:cNvPicPr>
            <a:picLocks noChangeAspect="1"/>
          </p:cNvPicPr>
          <p:nvPr/>
        </p:nvPicPr>
        <p:blipFill>
          <a:blip r:embed="rId3"/>
          <a:stretch>
            <a:fillRect/>
          </a:stretch>
        </p:blipFill>
        <p:spPr>
          <a:xfrm>
            <a:off x="5087965" y="335338"/>
            <a:ext cx="5912909" cy="4430389"/>
          </a:xfrm>
          <a:prstGeom prst="rect">
            <a:avLst/>
          </a:prstGeom>
        </p:spPr>
      </p:pic>
      <p:pic>
        <p:nvPicPr>
          <p:cNvPr id="7" name="Imagen 6">
            <a:extLst>
              <a:ext uri="{FF2B5EF4-FFF2-40B4-BE49-F238E27FC236}">
                <a16:creationId xmlns:a16="http://schemas.microsoft.com/office/drawing/2014/main" id="{D03DC9CA-1646-486B-87FC-F5AF8096CDAC}"/>
              </a:ext>
            </a:extLst>
          </p:cNvPr>
          <p:cNvPicPr>
            <a:picLocks noChangeAspect="1"/>
          </p:cNvPicPr>
          <p:nvPr/>
        </p:nvPicPr>
        <p:blipFill>
          <a:blip r:embed="rId4"/>
          <a:stretch>
            <a:fillRect/>
          </a:stretch>
        </p:blipFill>
        <p:spPr>
          <a:xfrm>
            <a:off x="5788874" y="1686494"/>
            <a:ext cx="5383265" cy="4009604"/>
          </a:xfrm>
          <a:prstGeom prst="rect">
            <a:avLst/>
          </a:prstGeom>
        </p:spPr>
      </p:pic>
      <p:pic>
        <p:nvPicPr>
          <p:cNvPr id="9" name="Imagen 8">
            <a:extLst>
              <a:ext uri="{FF2B5EF4-FFF2-40B4-BE49-F238E27FC236}">
                <a16:creationId xmlns:a16="http://schemas.microsoft.com/office/drawing/2014/main" id="{316789B6-A549-49EC-94C4-7E0F1FEECEFE}"/>
              </a:ext>
            </a:extLst>
          </p:cNvPr>
          <p:cNvPicPr>
            <a:picLocks noChangeAspect="1"/>
          </p:cNvPicPr>
          <p:nvPr/>
        </p:nvPicPr>
        <p:blipFill>
          <a:blip r:embed="rId5"/>
          <a:stretch>
            <a:fillRect/>
          </a:stretch>
        </p:blipFill>
        <p:spPr>
          <a:xfrm>
            <a:off x="6881356" y="2557083"/>
            <a:ext cx="4879584" cy="4090524"/>
          </a:xfrm>
          <a:prstGeom prst="rect">
            <a:avLst/>
          </a:prstGeom>
        </p:spPr>
      </p:pic>
    </p:spTree>
    <p:extLst>
      <p:ext uri="{BB962C8B-B14F-4D97-AF65-F5344CB8AC3E}">
        <p14:creationId xmlns:p14="http://schemas.microsoft.com/office/powerpoint/2010/main" val="11624115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DF1281EB-389C-4D2C-966F-AE27584A0013}"/>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Código, Testing y Despliegue</a:t>
            </a:r>
          </a:p>
        </p:txBody>
      </p:sp>
      <p:sp>
        <p:nvSpPr>
          <p:cNvPr id="6" name="Marcador de contenido 5">
            <a:extLst>
              <a:ext uri="{FF2B5EF4-FFF2-40B4-BE49-F238E27FC236}">
                <a16:creationId xmlns:a16="http://schemas.microsoft.com/office/drawing/2014/main" id="{C5DEE140-1BE6-4AFB-806F-8D237EF98661}"/>
              </a:ext>
            </a:extLst>
          </p:cNvPr>
          <p:cNvSpPr>
            <a:spLocks noGrp="1"/>
          </p:cNvSpPr>
          <p:nvPr>
            <p:ph idx="1"/>
          </p:nvPr>
        </p:nvSpPr>
        <p:spPr>
          <a:xfrm>
            <a:off x="4810259" y="649480"/>
            <a:ext cx="6555347" cy="5546047"/>
          </a:xfrm>
        </p:spPr>
        <p:txBody>
          <a:bodyPr anchor="ctr">
            <a:normAutofit/>
          </a:bodyPr>
          <a:lstStyle/>
          <a:p>
            <a:r>
              <a:rPr lang="es-ES" sz="2000"/>
              <a:t>Código</a:t>
            </a:r>
          </a:p>
          <a:p>
            <a:pPr lvl="1"/>
            <a:r>
              <a:rPr lang="es-ES" sz="2000"/>
              <a:t>Buenas practicas: Linters</a:t>
            </a:r>
          </a:p>
          <a:p>
            <a:r>
              <a:rPr lang="es-ES" sz="2000"/>
              <a:t>Testing</a:t>
            </a:r>
          </a:p>
          <a:p>
            <a:pPr lvl="1"/>
            <a:r>
              <a:rPr lang="es-ES" sz="2000"/>
              <a:t>Tests unitarios</a:t>
            </a:r>
          </a:p>
          <a:p>
            <a:pPr lvl="1"/>
            <a:r>
              <a:rPr lang="es-ES" sz="2000"/>
              <a:t>Tests de integración (end to end) </a:t>
            </a:r>
          </a:p>
          <a:p>
            <a:r>
              <a:rPr lang="es-ES" sz="2000"/>
              <a:t>Despliegue (Deployment)</a:t>
            </a:r>
          </a:p>
          <a:p>
            <a:pPr lvl="1"/>
            <a:r>
              <a:rPr lang="es-ES" sz="2000"/>
              <a:t>Formas de compilación</a:t>
            </a:r>
          </a:p>
        </p:txBody>
      </p:sp>
    </p:spTree>
    <p:extLst>
      <p:ext uri="{BB962C8B-B14F-4D97-AF65-F5344CB8AC3E}">
        <p14:creationId xmlns:p14="http://schemas.microsoft.com/office/powerpoint/2010/main" val="2654549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52" name="Rectangle 15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C4C4A">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Google Shape;145;p19"/>
          <p:cNvSpPr txBox="1">
            <a:spLocks noGrp="1"/>
          </p:cNvSpPr>
          <p:nvPr>
            <p:ph type="title"/>
          </p:nvPr>
        </p:nvSpPr>
        <p:spPr>
          <a:xfrm>
            <a:off x="524256" y="491260"/>
            <a:ext cx="6594189" cy="16252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Funcionalidades</a:t>
            </a:r>
          </a:p>
        </p:txBody>
      </p:sp>
      <p:pic>
        <p:nvPicPr>
          <p:cNvPr id="147" name="Google Shape;147;p19"/>
          <p:cNvPicPr preferRelativeResize="0"/>
          <p:nvPr/>
        </p:nvPicPr>
        <p:blipFill rotWithShape="1">
          <a:blip r:embed="rId3"/>
          <a:srcRect t="1356" r="1" b="666"/>
          <a:stretch/>
        </p:blipFill>
        <p:spPr>
          <a:xfrm>
            <a:off x="327547" y="2454903"/>
            <a:ext cx="7058306" cy="4080254"/>
          </a:xfrm>
          <a:prstGeom prst="rect">
            <a:avLst/>
          </a:prstGeom>
          <a:noFill/>
        </p:spPr>
      </p:pic>
      <p:sp>
        <p:nvSpPr>
          <p:cNvPr id="154" name="Rectangle 15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Google Shape;146;p19"/>
          <p:cNvSpPr txBox="1">
            <a:spLocks noGrp="1"/>
          </p:cNvSpPr>
          <p:nvPr>
            <p:ph type="body" idx="4294967295"/>
          </p:nvPr>
        </p:nvSpPr>
        <p:spPr>
          <a:xfrm>
            <a:off x="8029319" y="917725"/>
            <a:ext cx="3424739" cy="4852362"/>
          </a:xfrm>
          <a:prstGeom prst="rect">
            <a:avLst/>
          </a:prstGeom>
        </p:spPr>
        <p:txBody>
          <a:bodyPr spcFirstLastPara="1" vert="horz" lIns="91440" tIns="45720" rIns="91440" bIns="45720" rtlCol="0" anchor="ctr" anchorCtr="0">
            <a:normAutofit/>
          </a:bodyPr>
          <a:lstStyle/>
          <a:p>
            <a:pPr indent="-228600">
              <a:lnSpc>
                <a:spcPct val="90000"/>
              </a:lnSpc>
              <a:spcBef>
                <a:spcPts val="1333"/>
              </a:spcBef>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Inyección</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dependencias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Servicios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Cliente</a:t>
            </a:r>
            <a:r>
              <a:rPr lang="en-US" sz="2000" dirty="0">
                <a:solidFill>
                  <a:srgbClr val="FFFFFF"/>
                </a:solidFill>
                <a:latin typeface="+mn-lt"/>
                <a:ea typeface="+mn-ea"/>
                <a:cs typeface="+mn-cs"/>
                <a:sym typeface="Arial"/>
              </a:rPr>
              <a:t> http (APIs REST)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Navegación</a:t>
            </a:r>
            <a:r>
              <a:rPr lang="en-US" sz="2000" dirty="0">
                <a:solidFill>
                  <a:srgbClr val="FFFFFF"/>
                </a:solidFill>
                <a:latin typeface="+mn-lt"/>
                <a:ea typeface="+mn-ea"/>
                <a:cs typeface="+mn-cs"/>
                <a:sym typeface="Arial"/>
              </a:rPr>
              <a:t> por la app (</a:t>
            </a:r>
            <a:r>
              <a:rPr lang="en-US" sz="2000" i="1" dirty="0">
                <a:solidFill>
                  <a:srgbClr val="FFFFFF"/>
                </a:solidFill>
                <a:latin typeface="+mn-lt"/>
                <a:ea typeface="+mn-ea"/>
                <a:cs typeface="+mn-cs"/>
                <a:sym typeface="Arial"/>
              </a:rPr>
              <a:t>Router</a:t>
            </a:r>
            <a:r>
              <a:rPr lang="en-US" sz="2000" dirty="0">
                <a:solidFill>
                  <a:srgbClr val="FFFFFF"/>
                </a:solidFill>
                <a:latin typeface="+mn-lt"/>
                <a:ea typeface="+mn-ea"/>
                <a:cs typeface="+mn-cs"/>
                <a:sym typeface="Arial"/>
              </a:rPr>
              <a: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Animaciones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Internacionalización</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Soporte</a:t>
            </a:r>
            <a:r>
              <a:rPr lang="en-US" sz="2000" dirty="0">
                <a:solidFill>
                  <a:srgbClr val="FFFFFF"/>
                </a:solidFill>
                <a:latin typeface="+mn-lt"/>
                <a:ea typeface="+mn-ea"/>
                <a:cs typeface="+mn-cs"/>
                <a:sym typeface="Arial"/>
              </a:rPr>
              <a:t> para tests </a:t>
            </a:r>
            <a:r>
              <a:rPr lang="en-US" sz="2000" dirty="0" err="1">
                <a:solidFill>
                  <a:srgbClr val="FFFFFF"/>
                </a:solidFill>
                <a:latin typeface="+mn-lt"/>
                <a:ea typeface="+mn-ea"/>
                <a:cs typeface="+mn-cs"/>
                <a:sym typeface="Arial"/>
              </a:rPr>
              <a:t>unitarios</a:t>
            </a:r>
            <a:r>
              <a:rPr lang="en-US" sz="2000" dirty="0">
                <a:solidFill>
                  <a:srgbClr val="FFFFFF"/>
                </a:solidFill>
                <a:latin typeface="+mn-lt"/>
                <a:ea typeface="+mn-ea"/>
                <a:cs typeface="+mn-cs"/>
                <a:sym typeface="Arial"/>
              </a:rPr>
              <a:t> y e2e</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Librerías</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componentes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a:solidFill>
                  <a:srgbClr val="FFFFFF"/>
                </a:solidFill>
                <a:latin typeface="+mn-lt"/>
                <a:ea typeface="+mn-ea"/>
                <a:cs typeface="+mn-cs"/>
                <a:sym typeface="Arial"/>
              </a:rPr>
              <a:t>Renderizado en el </a:t>
            </a:r>
            <a:r>
              <a:rPr lang="en-US" sz="2000" dirty="0" err="1">
                <a:solidFill>
                  <a:srgbClr val="FFFFFF"/>
                </a:solidFill>
                <a:latin typeface="+mn-lt"/>
                <a:ea typeface="+mn-ea"/>
                <a:cs typeface="+mn-cs"/>
                <a:sym typeface="Arial"/>
              </a:rPr>
              <a:t>servidor</a:t>
            </a:r>
            <a:r>
              <a:rPr lang="en-US" sz="2000" dirty="0">
                <a:solidFill>
                  <a:srgbClr val="FFFFFF"/>
                </a:solidFill>
                <a:latin typeface="+mn-lt"/>
                <a:ea typeface="+mn-ea"/>
                <a:cs typeface="+mn-cs"/>
                <a:sym typeface="Arial"/>
              </a:rPr>
              <a:t> (Angular Universal)</a:t>
            </a:r>
          </a:p>
          <a:p>
            <a:pPr marL="0" indent="-228600">
              <a:lnSpc>
                <a:spcPct val="90000"/>
              </a:lnSpc>
              <a:buFont typeface="Arial" panose="020B0604020202020204" pitchFamily="34" charset="0"/>
              <a:buChar char="•"/>
            </a:pPr>
            <a:endParaRPr lang="en-US" sz="2000" dirty="0">
              <a:solidFill>
                <a:srgbClr val="FFFFFF"/>
              </a:solidFill>
              <a:latin typeface="+mn-lt"/>
              <a:ea typeface="+mn-ea"/>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ES/TS</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err="1">
                <a:solidFill>
                  <a:srgbClr val="FFFFFF"/>
                </a:solidFill>
                <a:latin typeface="+mn-lt"/>
                <a:ea typeface="+mn-ea"/>
                <a:cs typeface="+mn-cs"/>
              </a:rPr>
              <a:t>ESLint</a:t>
            </a:r>
            <a:endParaRPr lang="en-US" sz="2000" kern="1200" dirty="0">
              <a:solidFill>
                <a:srgbClr val="FFFFFF"/>
              </a:solidFill>
              <a:latin typeface="+mn-lt"/>
              <a:ea typeface="+mn-ea"/>
              <a:cs typeface="+mn-cs"/>
            </a:endParaRPr>
          </a:p>
          <a:p>
            <a:pPr algn="ctr"/>
            <a:r>
              <a:rPr lang="en-US" sz="2000" dirty="0" err="1">
                <a:solidFill>
                  <a:srgbClr val="FFFFFF"/>
                </a:solidFill>
              </a:rPr>
              <a:t>TSLint</a:t>
            </a:r>
            <a:r>
              <a:rPr lang="en-US" sz="2000" dirty="0">
                <a:solidFill>
                  <a:srgbClr val="FFFFFF"/>
                </a:solidFill>
              </a:rPr>
              <a:t> (deprecated)</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6DF149F-9D00-4EE5-B0A1-D67E26874736}"/>
              </a:ext>
            </a:extLst>
          </p:cNvPr>
          <p:cNvPicPr>
            <a:picLocks noChangeAspect="1"/>
          </p:cNvPicPr>
          <p:nvPr/>
        </p:nvPicPr>
        <p:blipFill>
          <a:blip r:embed="rId3"/>
          <a:stretch>
            <a:fillRect/>
          </a:stretch>
        </p:blipFill>
        <p:spPr>
          <a:xfrm>
            <a:off x="5006544" y="321177"/>
            <a:ext cx="6152998" cy="4851870"/>
          </a:xfrm>
          <a:prstGeom prst="rect">
            <a:avLst/>
          </a:prstGeom>
        </p:spPr>
      </p:pic>
      <p:pic>
        <p:nvPicPr>
          <p:cNvPr id="10" name="Imagen 9">
            <a:extLst>
              <a:ext uri="{FF2B5EF4-FFF2-40B4-BE49-F238E27FC236}">
                <a16:creationId xmlns:a16="http://schemas.microsoft.com/office/drawing/2014/main" id="{DFCF27A3-455B-4B4D-A83F-2A104BAB2A7E}"/>
              </a:ext>
            </a:extLst>
          </p:cNvPr>
          <p:cNvPicPr>
            <a:picLocks noChangeAspect="1"/>
          </p:cNvPicPr>
          <p:nvPr/>
        </p:nvPicPr>
        <p:blipFill>
          <a:blip r:embed="rId4"/>
          <a:stretch>
            <a:fillRect/>
          </a:stretch>
        </p:blipFill>
        <p:spPr>
          <a:xfrm>
            <a:off x="8156772" y="3429000"/>
            <a:ext cx="3543412" cy="2744749"/>
          </a:xfrm>
          <a:prstGeom prst="rect">
            <a:avLst/>
          </a:prstGeom>
        </p:spPr>
      </p:pic>
    </p:spTree>
    <p:extLst>
      <p:ext uri="{BB962C8B-B14F-4D97-AF65-F5344CB8AC3E}">
        <p14:creationId xmlns:p14="http://schemas.microsoft.com/office/powerpoint/2010/main" val="2055157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46B3DF3-4614-46A9-9E5E-D14431DCC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0B6CCA4C-BF10-40C4-A2A4-9C2BA0845470}"/>
              </a:ext>
            </a:extLst>
          </p:cNvPr>
          <p:cNvSpPr>
            <a:spLocks noGrp="1"/>
          </p:cNvSpPr>
          <p:nvPr>
            <p:ph type="title"/>
          </p:nvPr>
        </p:nvSpPr>
        <p:spPr>
          <a:xfrm>
            <a:off x="1271588" y="662399"/>
            <a:ext cx="4460543" cy="1494000"/>
          </a:xfrm>
        </p:spPr>
        <p:txBody>
          <a:bodyPr anchor="t">
            <a:normAutofit/>
          </a:bodyPr>
          <a:lstStyle/>
          <a:p>
            <a:r>
              <a:rPr lang="es-ES" dirty="0" err="1"/>
              <a:t>ESLint</a:t>
            </a:r>
            <a:endParaRPr lang="es-ES" dirty="0"/>
          </a:p>
        </p:txBody>
      </p:sp>
      <p:grpSp>
        <p:nvGrpSpPr>
          <p:cNvPr id="14" name="Group 13">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6" name="Marcador de contenido 5">
            <a:extLst>
              <a:ext uri="{FF2B5EF4-FFF2-40B4-BE49-F238E27FC236}">
                <a16:creationId xmlns:a16="http://schemas.microsoft.com/office/drawing/2014/main" id="{9270C068-C192-4708-B48D-B1095C63F251}"/>
              </a:ext>
            </a:extLst>
          </p:cNvPr>
          <p:cNvSpPr>
            <a:spLocks noGrp="1"/>
          </p:cNvSpPr>
          <p:nvPr>
            <p:ph idx="1"/>
          </p:nvPr>
        </p:nvSpPr>
        <p:spPr>
          <a:xfrm>
            <a:off x="1271588" y="1566233"/>
            <a:ext cx="4475354" cy="4476757"/>
          </a:xfrm>
        </p:spPr>
        <p:txBody>
          <a:bodyPr>
            <a:normAutofit/>
          </a:bodyPr>
          <a:lstStyle/>
          <a:p>
            <a:r>
              <a:rPr lang="es-ES" sz="2000" dirty="0">
                <a:solidFill>
                  <a:schemeClr val="tx1">
                    <a:alpha val="60000"/>
                  </a:schemeClr>
                </a:solidFill>
              </a:rPr>
              <a:t>El </a:t>
            </a:r>
            <a:r>
              <a:rPr lang="es-ES" sz="2000" dirty="0" err="1">
                <a:solidFill>
                  <a:schemeClr val="tx1">
                    <a:alpha val="60000"/>
                  </a:schemeClr>
                </a:solidFill>
              </a:rPr>
              <a:t>plguin</a:t>
            </a:r>
            <a:r>
              <a:rPr lang="es-ES" sz="2000" dirty="0">
                <a:solidFill>
                  <a:schemeClr val="tx1">
                    <a:alpha val="60000"/>
                  </a:schemeClr>
                </a:solidFill>
              </a:rPr>
              <a:t> de VSC necesita que exista una copia instalada de la librería </a:t>
            </a:r>
            <a:r>
              <a:rPr lang="es-ES" sz="2000" dirty="0" err="1">
                <a:solidFill>
                  <a:schemeClr val="tx1">
                    <a:alpha val="60000"/>
                  </a:schemeClr>
                </a:solidFill>
              </a:rPr>
              <a:t>ESLint</a:t>
            </a:r>
            <a:endParaRPr lang="es-ES" sz="2000" dirty="0">
              <a:solidFill>
                <a:schemeClr val="tx1">
                  <a:alpha val="60000"/>
                </a:schemeClr>
              </a:solidFill>
            </a:endParaRPr>
          </a:p>
          <a:p>
            <a:pPr lvl="1"/>
            <a:r>
              <a:rPr lang="es-ES" sz="2000" dirty="0">
                <a:solidFill>
                  <a:schemeClr val="tx1">
                    <a:alpha val="60000"/>
                  </a:schemeClr>
                </a:solidFill>
              </a:rPr>
              <a:t>Local al proyecto</a:t>
            </a:r>
          </a:p>
          <a:p>
            <a:pPr lvl="1"/>
            <a:r>
              <a:rPr lang="es-ES" sz="2000" dirty="0">
                <a:solidFill>
                  <a:schemeClr val="tx1">
                    <a:alpha val="60000"/>
                  </a:schemeClr>
                </a:solidFill>
              </a:rPr>
              <a:t>Instalada globalmente </a:t>
            </a:r>
            <a:br>
              <a:rPr lang="es-ES" sz="2000" dirty="0">
                <a:solidFill>
                  <a:schemeClr val="tx1">
                    <a:alpha val="60000"/>
                  </a:schemeClr>
                </a:solidFill>
              </a:rPr>
            </a:br>
            <a:r>
              <a:rPr lang="es-ES" sz="2000" dirty="0">
                <a:solidFill>
                  <a:schemeClr val="tx1">
                    <a:alpha val="60000"/>
                  </a:schemeClr>
                </a:solidFill>
              </a:rPr>
              <a:t>npm </a:t>
            </a:r>
            <a:r>
              <a:rPr lang="es-ES" sz="2000" dirty="0" err="1">
                <a:solidFill>
                  <a:schemeClr val="tx1">
                    <a:alpha val="60000"/>
                  </a:schemeClr>
                </a:solidFill>
              </a:rPr>
              <a:t>install</a:t>
            </a:r>
            <a:r>
              <a:rPr lang="es-ES" sz="2000" dirty="0">
                <a:solidFill>
                  <a:schemeClr val="tx1">
                    <a:alpha val="60000"/>
                  </a:schemeClr>
                </a:solidFill>
              </a:rPr>
              <a:t> -g </a:t>
            </a:r>
            <a:r>
              <a:rPr lang="es-ES" sz="2000" dirty="0" err="1">
                <a:solidFill>
                  <a:schemeClr val="tx1">
                    <a:alpha val="60000"/>
                  </a:schemeClr>
                </a:solidFill>
              </a:rPr>
              <a:t>eslint</a:t>
            </a:r>
            <a:endParaRPr lang="es-ES" sz="2000" dirty="0">
              <a:solidFill>
                <a:schemeClr val="tx1">
                  <a:alpha val="60000"/>
                </a:schemeClr>
              </a:solidFill>
            </a:endParaRPr>
          </a:p>
          <a:p>
            <a:r>
              <a:rPr lang="es-ES" sz="2400" dirty="0">
                <a:solidFill>
                  <a:schemeClr val="tx1">
                    <a:alpha val="60000"/>
                  </a:schemeClr>
                </a:solidFill>
              </a:rPr>
              <a:t>Las reglas usadas por el </a:t>
            </a:r>
            <a:r>
              <a:rPr lang="es-ES" sz="2400" dirty="0" err="1">
                <a:solidFill>
                  <a:schemeClr val="tx1">
                    <a:alpha val="60000"/>
                  </a:schemeClr>
                </a:solidFill>
              </a:rPr>
              <a:t>linter</a:t>
            </a:r>
            <a:r>
              <a:rPr lang="es-ES" sz="2400" dirty="0">
                <a:solidFill>
                  <a:schemeClr val="tx1">
                    <a:alpha val="60000"/>
                  </a:schemeClr>
                </a:solidFill>
              </a:rPr>
              <a:t> se definen en el fichero de configuración .</a:t>
            </a:r>
            <a:r>
              <a:rPr lang="es-ES" sz="2400" dirty="0" err="1">
                <a:solidFill>
                  <a:schemeClr val="tx1">
                    <a:alpha val="60000"/>
                  </a:schemeClr>
                </a:solidFill>
              </a:rPr>
              <a:t>eslintrc</a:t>
            </a:r>
            <a:endParaRPr lang="es-ES" sz="2400" dirty="0">
              <a:solidFill>
                <a:schemeClr val="tx1">
                  <a:alpha val="60000"/>
                </a:schemeClr>
              </a:solidFill>
            </a:endParaRPr>
          </a:p>
          <a:p>
            <a:pPr lvl="1"/>
            <a:r>
              <a:rPr lang="es-ES" sz="2000" dirty="0">
                <a:solidFill>
                  <a:schemeClr val="tx1">
                    <a:alpha val="60000"/>
                  </a:schemeClr>
                </a:solidFill>
              </a:rPr>
              <a:t>Para la instalación global se inicializa con  </a:t>
            </a:r>
            <a:r>
              <a:rPr lang="es-ES" sz="2000" dirty="0" err="1">
                <a:solidFill>
                  <a:schemeClr val="tx1">
                    <a:alpha val="60000"/>
                  </a:schemeClr>
                </a:solidFill>
              </a:rPr>
              <a:t>eslint</a:t>
            </a:r>
            <a:r>
              <a:rPr lang="es-ES" sz="2000" dirty="0">
                <a:solidFill>
                  <a:schemeClr val="tx1">
                    <a:alpha val="60000"/>
                  </a:schemeClr>
                </a:solidFill>
              </a:rPr>
              <a:t> --</a:t>
            </a:r>
            <a:r>
              <a:rPr lang="es-ES" sz="2000" dirty="0" err="1">
                <a:solidFill>
                  <a:schemeClr val="tx1">
                    <a:alpha val="60000"/>
                  </a:schemeClr>
                </a:solidFill>
              </a:rPr>
              <a:t>init</a:t>
            </a:r>
            <a:r>
              <a:rPr lang="es-ES" sz="2000" dirty="0">
                <a:solidFill>
                  <a:schemeClr val="tx1">
                    <a:alpha val="60000"/>
                  </a:schemeClr>
                </a:solidFill>
              </a:rPr>
              <a:t> </a:t>
            </a:r>
          </a:p>
          <a:p>
            <a:pPr lvl="1"/>
            <a:r>
              <a:rPr lang="es-ES" sz="2000" dirty="0">
                <a:solidFill>
                  <a:schemeClr val="tx1">
                    <a:alpha val="60000"/>
                  </a:schemeClr>
                </a:solidFill>
              </a:rPr>
              <a:t>Para la instalación local con .\</a:t>
            </a:r>
            <a:r>
              <a:rPr lang="es-ES" sz="2000" dirty="0" err="1">
                <a:solidFill>
                  <a:schemeClr val="tx1">
                    <a:alpha val="60000"/>
                  </a:schemeClr>
                </a:solidFill>
              </a:rPr>
              <a:t>node_modules</a:t>
            </a:r>
            <a:r>
              <a:rPr lang="es-ES" sz="2000" dirty="0">
                <a:solidFill>
                  <a:schemeClr val="tx1">
                    <a:alpha val="60000"/>
                  </a:schemeClr>
                </a:solidFill>
              </a:rPr>
              <a:t>\.</a:t>
            </a:r>
            <a:r>
              <a:rPr lang="es-ES" sz="2000" dirty="0" err="1">
                <a:solidFill>
                  <a:schemeClr val="tx1">
                    <a:alpha val="60000"/>
                  </a:schemeClr>
                </a:solidFill>
              </a:rPr>
              <a:t>bin</a:t>
            </a:r>
            <a:r>
              <a:rPr lang="es-ES" sz="2000" dirty="0">
                <a:solidFill>
                  <a:schemeClr val="tx1">
                    <a:alpha val="60000"/>
                  </a:schemeClr>
                </a:solidFill>
              </a:rPr>
              <a:t>\</a:t>
            </a:r>
            <a:r>
              <a:rPr lang="es-ES" sz="2000" dirty="0" err="1">
                <a:solidFill>
                  <a:schemeClr val="tx1">
                    <a:alpha val="60000"/>
                  </a:schemeClr>
                </a:solidFill>
              </a:rPr>
              <a:t>eslint</a:t>
            </a:r>
            <a:r>
              <a:rPr lang="es-ES" sz="2000" dirty="0">
                <a:solidFill>
                  <a:schemeClr val="tx1">
                    <a:alpha val="60000"/>
                  </a:schemeClr>
                </a:solidFill>
              </a:rPr>
              <a:t> --</a:t>
            </a:r>
            <a:r>
              <a:rPr lang="es-ES" sz="2000" dirty="0" err="1">
                <a:solidFill>
                  <a:schemeClr val="tx1">
                    <a:alpha val="60000"/>
                  </a:schemeClr>
                </a:solidFill>
              </a:rPr>
              <a:t>init</a:t>
            </a:r>
            <a:endParaRPr lang="es-ES" sz="2000" dirty="0">
              <a:solidFill>
                <a:schemeClr val="tx1">
                  <a:alpha val="60000"/>
                </a:schemeClr>
              </a:solidFill>
            </a:endParaRPr>
          </a:p>
        </p:txBody>
      </p:sp>
      <p:pic>
        <p:nvPicPr>
          <p:cNvPr id="8" name="Picture 7" descr="Biblioteca pública desenfocada abstracta con estanterías">
            <a:extLst>
              <a:ext uri="{FF2B5EF4-FFF2-40B4-BE49-F238E27FC236}">
                <a16:creationId xmlns:a16="http://schemas.microsoft.com/office/drawing/2014/main" id="{0C149C84-01A3-47A5-8692-E0E2D4575C4E}"/>
              </a:ext>
            </a:extLst>
          </p:cNvPr>
          <p:cNvPicPr>
            <a:picLocks noChangeAspect="1"/>
          </p:cNvPicPr>
          <p:nvPr/>
        </p:nvPicPr>
        <p:blipFill rotWithShape="1">
          <a:blip r:embed="rId2"/>
          <a:srcRect l="9174" r="31513" b="-1"/>
          <a:stretch/>
        </p:blipFill>
        <p:spPr>
          <a:xfrm>
            <a:off x="6098192" y="10"/>
            <a:ext cx="6093808" cy="6857990"/>
          </a:xfrm>
          <a:prstGeom prst="rect">
            <a:avLst/>
          </a:prstGeom>
        </p:spPr>
      </p:pic>
    </p:spTree>
    <p:extLst>
      <p:ext uri="{BB962C8B-B14F-4D97-AF65-F5344CB8AC3E}">
        <p14:creationId xmlns:p14="http://schemas.microsoft.com/office/powerpoint/2010/main" val="5621588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AD5AC2-50DA-4EA2-8AEB-2FCF7FCDB01A}"/>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Eslint --init</a:t>
            </a:r>
          </a:p>
        </p:txBody>
      </p:sp>
      <p:cxnSp>
        <p:nvCxnSpPr>
          <p:cNvPr id="13" name="Straight Connector 12">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9B8C32A-8C01-40F4-B4DB-231B096ED330}"/>
              </a:ext>
            </a:extLst>
          </p:cNvPr>
          <p:cNvSpPr>
            <a:spLocks noGrp="1"/>
          </p:cNvSpPr>
          <p:nvPr>
            <p:ph idx="1"/>
          </p:nvPr>
        </p:nvSpPr>
        <p:spPr>
          <a:xfrm>
            <a:off x="838200" y="2266345"/>
            <a:ext cx="5097780" cy="3910617"/>
          </a:xfrm>
        </p:spPr>
        <p:txBody>
          <a:bodyPr vert="horz" lIns="91440" tIns="45720" rIns="91440" bIns="45720" rtlCol="0">
            <a:normAutofit/>
          </a:bodyPr>
          <a:lstStyle/>
          <a:p>
            <a:r>
              <a:rPr lang="en-US" sz="1100">
                <a:solidFill>
                  <a:srgbClr val="FFFFFF"/>
                </a:solidFill>
              </a:rPr>
              <a:t> How would you like to use ESLint? (Use arrow keys)</a:t>
            </a:r>
          </a:p>
          <a:p>
            <a:pPr lvl="1"/>
            <a:r>
              <a:rPr lang="en-US" sz="1100">
                <a:solidFill>
                  <a:srgbClr val="FFFFFF"/>
                </a:solidFill>
              </a:rPr>
              <a:t>  To check syntax only</a:t>
            </a:r>
          </a:p>
          <a:p>
            <a:pPr lvl="1"/>
            <a:r>
              <a:rPr lang="en-US" sz="1100">
                <a:solidFill>
                  <a:srgbClr val="FFFFFF"/>
                </a:solidFill>
              </a:rPr>
              <a:t>&gt; To check syntax and find problems</a:t>
            </a:r>
          </a:p>
          <a:p>
            <a:pPr lvl="1"/>
            <a:r>
              <a:rPr lang="en-US" sz="1100">
                <a:solidFill>
                  <a:srgbClr val="FFFFFF"/>
                </a:solidFill>
              </a:rPr>
              <a:t>  To check syntax, find problems, and enforce code style</a:t>
            </a:r>
          </a:p>
          <a:p>
            <a:r>
              <a:rPr lang="en-US" sz="1100">
                <a:solidFill>
                  <a:srgbClr val="FFFFFF"/>
                </a:solidFill>
              </a:rPr>
              <a:t> What type of modules does your project use? (Use arrow keys)</a:t>
            </a:r>
          </a:p>
          <a:p>
            <a:pPr lvl="1"/>
            <a:r>
              <a:rPr lang="en-US" sz="1100">
                <a:solidFill>
                  <a:srgbClr val="FFFFFF"/>
                </a:solidFill>
              </a:rPr>
              <a:t>&gt; JavaScript modules (import/export)</a:t>
            </a:r>
          </a:p>
          <a:p>
            <a:pPr lvl="1"/>
            <a:r>
              <a:rPr lang="en-US" sz="1100">
                <a:solidFill>
                  <a:srgbClr val="FFFFFF"/>
                </a:solidFill>
              </a:rPr>
              <a:t>  CommonJS (require/exports)</a:t>
            </a:r>
          </a:p>
          <a:p>
            <a:pPr lvl="1"/>
            <a:r>
              <a:rPr lang="en-US" sz="1100">
                <a:solidFill>
                  <a:srgbClr val="FFFFFF"/>
                </a:solidFill>
              </a:rPr>
              <a:t>  None of these </a:t>
            </a:r>
          </a:p>
          <a:p>
            <a:r>
              <a:rPr lang="en-US" sz="1100">
                <a:solidFill>
                  <a:srgbClr val="FFFFFF"/>
                </a:solidFill>
              </a:rPr>
              <a:t> Which framework does your project use? </a:t>
            </a:r>
          </a:p>
          <a:p>
            <a:pPr lvl="1"/>
            <a:r>
              <a:rPr lang="en-US" sz="1100">
                <a:solidFill>
                  <a:srgbClr val="FFFFFF"/>
                </a:solidFill>
              </a:rPr>
              <a:t>  React</a:t>
            </a:r>
          </a:p>
          <a:p>
            <a:pPr lvl="1"/>
            <a:r>
              <a:rPr lang="en-US" sz="1100">
                <a:solidFill>
                  <a:srgbClr val="FFFFFF"/>
                </a:solidFill>
              </a:rPr>
              <a:t>  Vue.js</a:t>
            </a:r>
          </a:p>
          <a:p>
            <a:pPr lvl="1"/>
            <a:r>
              <a:rPr lang="en-US" sz="1100">
                <a:solidFill>
                  <a:srgbClr val="FFFFFF"/>
                </a:solidFill>
              </a:rPr>
              <a:t>&gt; None of these</a:t>
            </a:r>
          </a:p>
          <a:p>
            <a:r>
              <a:rPr lang="en-US" sz="1100">
                <a:solidFill>
                  <a:srgbClr val="FFFFFF"/>
                </a:solidFill>
              </a:rPr>
              <a:t>Does your project use TypeScript? (y/N) Y</a:t>
            </a:r>
          </a:p>
          <a:p>
            <a:r>
              <a:rPr lang="en-US" sz="1100">
                <a:solidFill>
                  <a:srgbClr val="FFFFFF"/>
                </a:solidFill>
              </a:rPr>
              <a:t>? Where does your code run? (Press &lt;space&gt; to select, &lt;a&gt; to toggle all, &lt;i&gt; to invert selection)</a:t>
            </a:r>
          </a:p>
          <a:p>
            <a:pPr lvl="1"/>
            <a:r>
              <a:rPr lang="en-US" sz="1100">
                <a:solidFill>
                  <a:srgbClr val="FFFFFF"/>
                </a:solidFill>
              </a:rPr>
              <a:t>&gt;(*) Browser</a:t>
            </a:r>
          </a:p>
          <a:p>
            <a:pPr lvl="1"/>
            <a:r>
              <a:rPr lang="en-US" sz="1100">
                <a:solidFill>
                  <a:srgbClr val="FFFFFF"/>
                </a:solidFill>
              </a:rPr>
              <a:t> ( ) Node</a:t>
            </a:r>
          </a:p>
        </p:txBody>
      </p:sp>
      <p:sp>
        <p:nvSpPr>
          <p:cNvPr id="6" name="Marcador de contenido 2">
            <a:extLst>
              <a:ext uri="{FF2B5EF4-FFF2-40B4-BE49-F238E27FC236}">
                <a16:creationId xmlns:a16="http://schemas.microsoft.com/office/drawing/2014/main" id="{7128F20D-D327-4343-85F2-002A2670E040}"/>
              </a:ext>
            </a:extLst>
          </p:cNvPr>
          <p:cNvSpPr txBox="1">
            <a:spLocks/>
          </p:cNvSpPr>
          <p:nvPr/>
        </p:nvSpPr>
        <p:spPr>
          <a:xfrm>
            <a:off x="6256020" y="2266345"/>
            <a:ext cx="5097780" cy="391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rgbClr val="FFFFFF"/>
                </a:solidFill>
              </a:rPr>
              <a:t>How would you like to define a style for your project? (Use arrow keys)</a:t>
            </a:r>
          </a:p>
          <a:p>
            <a:pPr lvl="1"/>
            <a:r>
              <a:rPr lang="en-US" sz="1300">
                <a:solidFill>
                  <a:srgbClr val="FFFFFF"/>
                </a:solidFill>
              </a:rPr>
              <a:t>&gt; Use a popular style guide</a:t>
            </a:r>
          </a:p>
          <a:p>
            <a:pPr lvl="1"/>
            <a:r>
              <a:rPr lang="en-US" sz="1300">
                <a:solidFill>
                  <a:srgbClr val="FFFFFF"/>
                </a:solidFill>
              </a:rPr>
              <a:t>  Answer questions about your style</a:t>
            </a:r>
          </a:p>
          <a:p>
            <a:pPr lvl="1"/>
            <a:r>
              <a:rPr lang="en-US" sz="1300">
                <a:solidFill>
                  <a:srgbClr val="FFFFFF"/>
                </a:solidFill>
              </a:rPr>
              <a:t>  Inspect your JavaScript file(s)</a:t>
            </a:r>
          </a:p>
          <a:p>
            <a:r>
              <a:rPr lang="en-US" sz="1300">
                <a:solidFill>
                  <a:srgbClr val="FFFFFF"/>
                </a:solidFill>
              </a:rPr>
              <a:t> Which style guide do you want to follow?</a:t>
            </a:r>
          </a:p>
          <a:p>
            <a:pPr lvl="1"/>
            <a:r>
              <a:rPr lang="en-US" sz="1300">
                <a:solidFill>
                  <a:srgbClr val="FFFFFF"/>
                </a:solidFill>
              </a:rPr>
              <a:t>  Airbnb: https://github.com/airbnb/javascript</a:t>
            </a:r>
          </a:p>
          <a:p>
            <a:pPr lvl="1"/>
            <a:r>
              <a:rPr lang="en-US" sz="1300">
                <a:solidFill>
                  <a:srgbClr val="FFFFFF"/>
                </a:solidFill>
              </a:rPr>
              <a:t>&gt; Standard: https://github.com/standard/standard</a:t>
            </a:r>
          </a:p>
          <a:p>
            <a:pPr lvl="1"/>
            <a:r>
              <a:rPr lang="en-US" sz="1300">
                <a:solidFill>
                  <a:srgbClr val="FFFFFF"/>
                </a:solidFill>
              </a:rPr>
              <a:t>  Google: https://github.com/google/eslint-config-google </a:t>
            </a:r>
          </a:p>
          <a:p>
            <a:r>
              <a:rPr lang="en-US" sz="1300">
                <a:solidFill>
                  <a:srgbClr val="FFFFFF"/>
                </a:solidFill>
              </a:rPr>
              <a:t> What format do you want your config file to be in? (Use arrow keys)</a:t>
            </a:r>
          </a:p>
          <a:p>
            <a:pPr lvl="1"/>
            <a:r>
              <a:rPr lang="en-US" sz="1300">
                <a:solidFill>
                  <a:srgbClr val="FFFFFF"/>
                </a:solidFill>
              </a:rPr>
              <a:t>&gt; JavaScript</a:t>
            </a:r>
          </a:p>
          <a:p>
            <a:pPr lvl="1"/>
            <a:r>
              <a:rPr lang="en-US" sz="1300">
                <a:solidFill>
                  <a:srgbClr val="FFFFFF"/>
                </a:solidFill>
              </a:rPr>
              <a:t>  YAML</a:t>
            </a:r>
          </a:p>
          <a:p>
            <a:pPr lvl="1"/>
            <a:r>
              <a:rPr lang="en-US" sz="1300">
                <a:solidFill>
                  <a:srgbClr val="FFFFFF"/>
                </a:solidFill>
              </a:rPr>
              <a:t>  JSON</a:t>
            </a:r>
          </a:p>
        </p:txBody>
      </p:sp>
    </p:spTree>
    <p:extLst>
      <p:ext uri="{BB962C8B-B14F-4D97-AF65-F5344CB8AC3E}">
        <p14:creationId xmlns:p14="http://schemas.microsoft.com/office/powerpoint/2010/main" val="3650189306"/>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B730BC-B9B7-44AF-9C1F-18798A91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BEA00D-3D81-4954-A11A-1E1A06543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p>
        </p:txBody>
      </p:sp>
      <p:sp>
        <p:nvSpPr>
          <p:cNvPr id="12" name="Freeform: Shape 11">
            <a:extLst>
              <a:ext uri="{FF2B5EF4-FFF2-40B4-BE49-F238E27FC236}">
                <a16:creationId xmlns:a16="http://schemas.microsoft.com/office/drawing/2014/main" id="{CC59F35D-3AEE-407C-8DA7-F495CB9B5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chemeClr val="bg1">
              <a:alpha val="40000"/>
            </a:schemeClr>
          </a:solidFill>
          <a:ln w="0">
            <a:noFill/>
            <a:prstDash val="solid"/>
            <a:round/>
            <a:headEnd/>
            <a:tailEnd/>
          </a:ln>
        </p:spPr>
      </p:sp>
      <p:sp>
        <p:nvSpPr>
          <p:cNvPr id="14" name="Freeform: Shape 13">
            <a:extLst>
              <a:ext uri="{FF2B5EF4-FFF2-40B4-BE49-F238E27FC236}">
                <a16:creationId xmlns:a16="http://schemas.microsoft.com/office/drawing/2014/main" id="{32C3FE3A-8087-4BDC-BF2B-462E8D8F6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rgbClr val="FFFFFF">
              <a:alpha val="20000"/>
            </a:srgbClr>
          </a:solidFill>
          <a:ln w="0">
            <a:noFill/>
            <a:prstDash val="solid"/>
            <a:round/>
            <a:headEnd/>
            <a:tailEnd/>
          </a:ln>
        </p:spPr>
      </p:sp>
      <p:sp>
        <p:nvSpPr>
          <p:cNvPr id="2" name="Título 1">
            <a:extLst>
              <a:ext uri="{FF2B5EF4-FFF2-40B4-BE49-F238E27FC236}">
                <a16:creationId xmlns:a16="http://schemas.microsoft.com/office/drawing/2014/main" id="{09AE96B2-0027-4465-80EA-CBB80BCF85F3}"/>
              </a:ext>
            </a:extLst>
          </p:cNvPr>
          <p:cNvSpPr>
            <a:spLocks noGrp="1"/>
          </p:cNvSpPr>
          <p:nvPr>
            <p:ph type="title"/>
          </p:nvPr>
        </p:nvSpPr>
        <p:spPr>
          <a:xfrm>
            <a:off x="761996" y="662400"/>
            <a:ext cx="9004460" cy="1113295"/>
          </a:xfrm>
        </p:spPr>
        <p:txBody>
          <a:bodyPr anchor="t">
            <a:normAutofit/>
          </a:bodyPr>
          <a:lstStyle/>
          <a:p>
            <a:r>
              <a:rPr lang="es-ES" dirty="0" err="1"/>
              <a:t>Linter</a:t>
            </a:r>
            <a:r>
              <a:rPr lang="es-ES" dirty="0"/>
              <a:t> en </a:t>
            </a:r>
            <a:r>
              <a:rPr lang="es-ES" dirty="0" err="1"/>
              <a:t>Typescript</a:t>
            </a:r>
            <a:endParaRPr lang="es-ES" dirty="0"/>
          </a:p>
        </p:txBody>
      </p:sp>
      <p:sp>
        <p:nvSpPr>
          <p:cNvPr id="3" name="Marcador de contenido 2">
            <a:extLst>
              <a:ext uri="{FF2B5EF4-FFF2-40B4-BE49-F238E27FC236}">
                <a16:creationId xmlns:a16="http://schemas.microsoft.com/office/drawing/2014/main" id="{C3E93CE4-BC21-4C63-9042-61696F979521}"/>
              </a:ext>
            </a:extLst>
          </p:cNvPr>
          <p:cNvSpPr>
            <a:spLocks noGrp="1"/>
          </p:cNvSpPr>
          <p:nvPr>
            <p:ph idx="1"/>
          </p:nvPr>
        </p:nvSpPr>
        <p:spPr>
          <a:xfrm>
            <a:off x="761996" y="2286000"/>
            <a:ext cx="7711200" cy="3843029"/>
          </a:xfrm>
        </p:spPr>
        <p:txBody>
          <a:bodyPr>
            <a:normAutofit/>
          </a:bodyPr>
          <a:lstStyle/>
          <a:p>
            <a:r>
              <a:rPr lang="es-ES" sz="1700" dirty="0">
                <a:solidFill>
                  <a:schemeClr val="tx1">
                    <a:alpha val="60000"/>
                  </a:schemeClr>
                </a:solidFill>
              </a:rPr>
              <a:t>TS </a:t>
            </a:r>
            <a:r>
              <a:rPr lang="es-ES" sz="1700" dirty="0" err="1">
                <a:solidFill>
                  <a:schemeClr val="tx1">
                    <a:alpha val="60000"/>
                  </a:schemeClr>
                </a:solidFill>
              </a:rPr>
              <a:t>Lint</a:t>
            </a:r>
            <a:r>
              <a:rPr lang="es-ES" sz="1700" dirty="0">
                <a:solidFill>
                  <a:schemeClr val="tx1">
                    <a:alpha val="60000"/>
                  </a:schemeClr>
                </a:solidFill>
              </a:rPr>
              <a:t> es un proyecto </a:t>
            </a:r>
            <a:r>
              <a:rPr lang="es-ES" sz="1700" dirty="0" err="1">
                <a:solidFill>
                  <a:schemeClr val="tx1">
                    <a:alpha val="60000"/>
                  </a:schemeClr>
                </a:solidFill>
              </a:rPr>
              <a:t>abanonado</a:t>
            </a:r>
            <a:r>
              <a:rPr lang="es-ES" sz="1700" dirty="0">
                <a:solidFill>
                  <a:schemeClr val="tx1">
                    <a:alpha val="60000"/>
                  </a:schemeClr>
                </a:solidFill>
              </a:rPr>
              <a:t> (</a:t>
            </a:r>
            <a:r>
              <a:rPr lang="es-ES" sz="1700" dirty="0" err="1">
                <a:solidFill>
                  <a:schemeClr val="tx1">
                    <a:alpha val="60000"/>
                  </a:schemeClr>
                </a:solidFill>
              </a:rPr>
              <a:t>deprecated</a:t>
            </a:r>
            <a:r>
              <a:rPr lang="es-ES" sz="1700" dirty="0">
                <a:solidFill>
                  <a:schemeClr val="tx1">
                    <a:alpha val="60000"/>
                  </a:schemeClr>
                </a:solidFill>
              </a:rPr>
              <a:t>)</a:t>
            </a:r>
          </a:p>
          <a:p>
            <a:r>
              <a:rPr lang="es-ES" sz="1700" dirty="0">
                <a:solidFill>
                  <a:schemeClr val="tx1">
                    <a:alpha val="60000"/>
                  </a:schemeClr>
                </a:solidFill>
              </a:rPr>
              <a:t>ES </a:t>
            </a:r>
            <a:r>
              <a:rPr lang="es-ES" sz="1700" dirty="0" err="1">
                <a:solidFill>
                  <a:schemeClr val="tx1">
                    <a:alpha val="60000"/>
                  </a:schemeClr>
                </a:solidFill>
              </a:rPr>
              <a:t>Lint</a:t>
            </a:r>
            <a:r>
              <a:rPr lang="es-ES" sz="1700" dirty="0">
                <a:solidFill>
                  <a:schemeClr val="tx1">
                    <a:alpha val="60000"/>
                  </a:schemeClr>
                </a:solidFill>
              </a:rPr>
              <a:t> se configura para TS; al instalarlo indicando que usamos TS</a:t>
            </a:r>
          </a:p>
          <a:p>
            <a:pPr lvl="1"/>
            <a:r>
              <a:rPr lang="es-ES" sz="1700" dirty="0">
                <a:solidFill>
                  <a:schemeClr val="tx1">
                    <a:alpha val="60000"/>
                  </a:schemeClr>
                </a:solidFill>
              </a:rPr>
              <a:t>Se añade el plugin </a:t>
            </a:r>
            <a:r>
              <a:rPr lang="es-ES" sz="1700" b="0" dirty="0">
                <a:solidFill>
                  <a:schemeClr val="tx1">
                    <a:alpha val="60000"/>
                  </a:schemeClr>
                </a:solidFill>
                <a:effectLst/>
                <a:latin typeface="Consolas" panose="020B0609020204030204" pitchFamily="49" charset="0"/>
              </a:rPr>
              <a:t>@typescript-eslint</a:t>
            </a:r>
          </a:p>
          <a:p>
            <a:pPr lvl="1"/>
            <a:r>
              <a:rPr lang="es-ES" sz="1700" dirty="0">
                <a:solidFill>
                  <a:schemeClr val="tx1">
                    <a:alpha val="60000"/>
                  </a:schemeClr>
                </a:solidFill>
              </a:rPr>
              <a:t>Se instalan con npm las dependencias correspondientes</a:t>
            </a:r>
          </a:p>
          <a:p>
            <a:r>
              <a:rPr lang="es-ES" sz="1700" dirty="0">
                <a:solidFill>
                  <a:schemeClr val="tx1">
                    <a:alpha val="60000"/>
                  </a:schemeClr>
                </a:solidFill>
              </a:rPr>
              <a:t>Para aplicar las reglas a TS se pueden usar “</a:t>
            </a:r>
            <a:r>
              <a:rPr lang="es-ES" sz="1700" dirty="0" err="1">
                <a:solidFill>
                  <a:schemeClr val="tx1">
                    <a:alpha val="60000"/>
                  </a:schemeClr>
                </a:solidFill>
              </a:rPr>
              <a:t>extends</a:t>
            </a:r>
            <a:r>
              <a:rPr lang="es-ES" sz="1700" dirty="0">
                <a:solidFill>
                  <a:schemeClr val="tx1">
                    <a:alpha val="60000"/>
                  </a:schemeClr>
                </a:solidFill>
              </a:rPr>
              <a:t>” o “rules” </a:t>
            </a:r>
          </a:p>
          <a:p>
            <a:pPr marL="914400" lvl="2" indent="0">
              <a:buNone/>
            </a:pP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extends</a:t>
            </a:r>
            <a:r>
              <a:rPr lang="es-ES" sz="1700" b="0" dirty="0">
                <a:solidFill>
                  <a:schemeClr val="tx1">
                    <a:alpha val="60000"/>
                  </a:schemeClr>
                </a:solidFill>
                <a:effectLst/>
                <a:latin typeface="Consolas" panose="020B0609020204030204" pitchFamily="49" charset="0"/>
              </a:rPr>
              <a:t>": [</a:t>
            </a:r>
          </a:p>
          <a:p>
            <a:pPr marL="914400" lvl="2" indent="0">
              <a:buNone/>
            </a:pPr>
            <a:r>
              <a:rPr lang="es-ES" sz="1700" b="0" dirty="0">
                <a:solidFill>
                  <a:schemeClr val="tx1">
                    <a:alpha val="60000"/>
                  </a:schemeClr>
                </a:solidFill>
                <a:effectLst/>
                <a:latin typeface="Consolas" panose="020B0609020204030204" pitchFamily="49" charset="0"/>
              </a:rPr>
              <a:t>        "plugin:@</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a:t>
            </a:r>
            <a:r>
              <a:rPr lang="es-ES" sz="1700" b="0" dirty="0" err="1">
                <a:solidFill>
                  <a:schemeClr val="tx1">
                    <a:alpha val="60000"/>
                  </a:schemeClr>
                </a:solidFill>
                <a:effectLst/>
                <a:latin typeface="Consolas" panose="020B0609020204030204" pitchFamily="49" charset="0"/>
              </a:rPr>
              <a:t>eslint-recommended</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"plugin:@</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a:t>
            </a:r>
            <a:r>
              <a:rPr lang="es-ES" sz="1700" b="0" dirty="0" err="1">
                <a:solidFill>
                  <a:schemeClr val="tx1">
                    <a:alpha val="60000"/>
                  </a:schemeClr>
                </a:solidFill>
                <a:effectLst/>
                <a:latin typeface="Consolas" panose="020B0609020204030204" pitchFamily="49" charset="0"/>
              </a:rPr>
              <a:t>recommended</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 </a:t>
            </a:r>
          </a:p>
          <a:p>
            <a:pPr marL="914400" lvl="2" indent="0">
              <a:buNone/>
            </a:pPr>
            <a:r>
              <a:rPr lang="es-ES" sz="1700" b="0" dirty="0">
                <a:solidFill>
                  <a:schemeClr val="tx1">
                    <a:alpha val="60000"/>
                  </a:schemeClr>
                </a:solidFill>
                <a:effectLst/>
                <a:latin typeface="Consolas" panose="020B0609020204030204" pitchFamily="49" charset="0"/>
              </a:rPr>
              <a:t>    "rules": {</a:t>
            </a:r>
          </a:p>
          <a:p>
            <a:pPr marL="914400" lvl="2" indent="0">
              <a:buNone/>
            </a:pP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/semi": ["</a:t>
            </a:r>
            <a:r>
              <a:rPr lang="es-ES" sz="1700" b="0" dirty="0" err="1">
                <a:solidFill>
                  <a:schemeClr val="tx1">
                    <a:alpha val="60000"/>
                  </a:schemeClr>
                </a:solidFill>
                <a:effectLst/>
                <a:latin typeface="Consolas" panose="020B0609020204030204" pitchFamily="49" charset="0"/>
              </a:rPr>
              <a:t>warn</a:t>
            </a: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always</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a:t>
            </a:r>
          </a:p>
          <a:p>
            <a:pPr marL="0" indent="0">
              <a:buNone/>
            </a:pPr>
            <a:endParaRPr lang="es-ES" sz="1700" b="0" dirty="0">
              <a:solidFill>
                <a:schemeClr val="tx1">
                  <a:alpha val="60000"/>
                </a:schemeClr>
              </a:solidFill>
              <a:effectLst/>
              <a:latin typeface="Consolas" panose="020B0609020204030204" pitchFamily="49" charset="0"/>
            </a:endParaRPr>
          </a:p>
          <a:p>
            <a:endParaRPr lang="es-ES" sz="1700" b="0" dirty="0">
              <a:solidFill>
                <a:schemeClr val="tx1">
                  <a:alpha val="60000"/>
                </a:schemeClr>
              </a:solidFill>
              <a:effectLst/>
              <a:latin typeface="Consolas" panose="020B0609020204030204" pitchFamily="49" charset="0"/>
            </a:endParaRPr>
          </a:p>
          <a:p>
            <a:endParaRPr lang="es-ES" sz="1700" dirty="0">
              <a:solidFill>
                <a:schemeClr val="tx1">
                  <a:alpha val="60000"/>
                </a:schemeClr>
              </a:solidFill>
            </a:endParaRPr>
          </a:p>
        </p:txBody>
      </p:sp>
    </p:spTree>
    <p:extLst>
      <p:ext uri="{BB962C8B-B14F-4D97-AF65-F5344CB8AC3E}">
        <p14:creationId xmlns:p14="http://schemas.microsoft.com/office/powerpoint/2010/main" val="29348352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7"/>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Google Shape;858;p100"/>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3400" kern="1200">
                <a:solidFill>
                  <a:schemeClr val="bg1"/>
                </a:solidFill>
                <a:latin typeface="+mj-lt"/>
                <a:ea typeface="+mj-ea"/>
                <a:cs typeface="+mj-cs"/>
              </a:rPr>
              <a:t>Introducción al Entorno de testing</a:t>
            </a:r>
          </a:p>
        </p:txBody>
      </p:sp>
      <p:grpSp>
        <p:nvGrpSpPr>
          <p:cNvPr id="101" name="Group 10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59" name="Google Shape;859;p100"/>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Pruebas unitarias</a:t>
            </a:r>
          </a:p>
          <a:p>
            <a:pPr marL="0"/>
            <a:r>
              <a:rPr lang="en-US" sz="2000">
                <a:solidFill>
                  <a:schemeClr val="bg1"/>
                </a:solidFill>
              </a:rPr>
              <a:t>Pruebas e2e</a:t>
            </a:r>
          </a:p>
        </p:txBody>
      </p:sp>
      <p:pic>
        <p:nvPicPr>
          <p:cNvPr id="860" name="Google Shape;860;p100"/>
          <p:cNvPicPr preferRelativeResize="0"/>
          <p:nvPr/>
        </p:nvPicPr>
        <p:blipFill>
          <a:blip r:embed="rId3"/>
          <a:stretch>
            <a:fillRect/>
          </a:stretch>
        </p:blipFill>
        <p:spPr>
          <a:xfrm>
            <a:off x="4967583" y="1402081"/>
            <a:ext cx="6951382" cy="4170828"/>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4"/>
        <p:cNvGrpSpPr/>
        <p:nvPr/>
      </p:nvGrpSpPr>
      <p:grpSpPr>
        <a:xfrm>
          <a:off x="0" y="0"/>
          <a:ext cx="0" cy="0"/>
          <a:chOff x="0" y="0"/>
          <a:chExt cx="0" cy="0"/>
        </a:xfrm>
      </p:grpSpPr>
      <p:sp>
        <p:nvSpPr>
          <p:cNvPr id="103" name="Rectangle 10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Google Shape;865;p101"/>
          <p:cNvSpPr txBox="1">
            <a:spLocks noGrp="1"/>
          </p:cNvSpPr>
          <p:nvPr>
            <p:ph type="title"/>
          </p:nvPr>
        </p:nvSpPr>
        <p:spPr>
          <a:xfrm>
            <a:off x="804671" y="640263"/>
            <a:ext cx="3284331" cy="52545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Pruebas unitarias: creación</a:t>
            </a:r>
          </a:p>
        </p:txBody>
      </p:sp>
      <p:sp>
        <p:nvSpPr>
          <p:cNvPr id="866" name="Google Shape;866;p101"/>
          <p:cNvSpPr txBox="1">
            <a:spLocks noGrp="1"/>
          </p:cNvSpPr>
          <p:nvPr>
            <p:ph type="body" idx="4294967295"/>
          </p:nvPr>
        </p:nvSpPr>
        <p:spPr>
          <a:xfrm>
            <a:off x="5358384" y="640263"/>
            <a:ext cx="6028944" cy="5254510"/>
          </a:xfrm>
          <a:prstGeom prst="rect">
            <a:avLst/>
          </a:prstGeom>
        </p:spPr>
        <p:txBody>
          <a:bodyPr spcFirstLastPara="1" vert="horz" lIns="91440" tIns="45720" rIns="91440" bIns="45720" rtlCol="0" anchor="ctr" anchorCtr="0">
            <a:normAutofit/>
          </a:bodyPr>
          <a:lstStyle/>
          <a:p>
            <a:pPr>
              <a:buSzPts val="2400"/>
            </a:pPr>
            <a:r>
              <a:rPr lang="en-US" sz="2200" dirty="0">
                <a:solidFill>
                  <a:schemeClr val="bg1"/>
                </a:solidFill>
              </a:rPr>
              <a:t>jasmine -&gt; framework de testing</a:t>
            </a:r>
          </a:p>
          <a:p>
            <a:pPr lvl="1">
              <a:buSzPts val="2400"/>
            </a:pPr>
            <a:r>
              <a:rPr lang="en-US" sz="2200" dirty="0">
                <a:solidFill>
                  <a:schemeClr val="bg1"/>
                </a:solidFill>
              </a:rPr>
              <a:t>describe / it</a:t>
            </a:r>
          </a:p>
          <a:p>
            <a:pPr lvl="1">
              <a:buSzPts val="2400"/>
            </a:pPr>
            <a:r>
              <a:rPr lang="en-US" sz="2200" dirty="0">
                <a:solidFill>
                  <a:schemeClr val="bg1"/>
                </a:solidFill>
              </a:rPr>
              <a:t>expect</a:t>
            </a:r>
          </a:p>
          <a:p>
            <a:pPr lvl="1">
              <a:buSzPts val="2400"/>
            </a:pPr>
            <a:r>
              <a:rPr lang="en-US" sz="2200" dirty="0" err="1">
                <a:solidFill>
                  <a:schemeClr val="bg1"/>
                </a:solidFill>
              </a:rPr>
              <a:t>beforeEach</a:t>
            </a:r>
            <a:endParaRPr lang="en-US" sz="2200" dirty="0">
              <a:solidFill>
                <a:schemeClr val="bg1"/>
              </a:solidFill>
            </a:endParaRPr>
          </a:p>
          <a:p>
            <a:pPr lvl="1">
              <a:buSzPts val="2400"/>
            </a:pPr>
            <a:endParaRPr lang="en-US" sz="2200" dirty="0">
              <a:solidFill>
                <a:schemeClr val="bg1"/>
              </a:solidFill>
            </a:endParaRPr>
          </a:p>
          <a:p>
            <a:pPr>
              <a:buSzPts val="2400"/>
            </a:pPr>
            <a:r>
              <a:rPr lang="en-US" sz="2200" dirty="0">
                <a:solidFill>
                  <a:schemeClr val="bg1"/>
                </a:solidFill>
              </a:rPr>
              <a:t>@angular/core/testing -&gt; </a:t>
            </a:r>
            <a:r>
              <a:rPr lang="es-ES" sz="2200" dirty="0">
                <a:solidFill>
                  <a:schemeClr val="bg1"/>
                </a:solidFill>
              </a:rPr>
              <a:t>elementos de </a:t>
            </a:r>
            <a:r>
              <a:rPr lang="es-ES" sz="2200" dirty="0" err="1">
                <a:solidFill>
                  <a:schemeClr val="bg1"/>
                </a:solidFill>
              </a:rPr>
              <a:t>testing</a:t>
            </a:r>
            <a:r>
              <a:rPr lang="es-ES" sz="2200" dirty="0">
                <a:solidFill>
                  <a:schemeClr val="bg1"/>
                </a:solidFill>
              </a:rPr>
              <a:t> específicos</a:t>
            </a:r>
            <a:r>
              <a:rPr lang="en-US" sz="2200" dirty="0">
                <a:solidFill>
                  <a:schemeClr val="bg1"/>
                </a:solidFill>
              </a:rPr>
              <a:t> de Angular</a:t>
            </a:r>
          </a:p>
          <a:p>
            <a:pPr lvl="1">
              <a:buSzPts val="2400"/>
            </a:pPr>
            <a:r>
              <a:rPr lang="en-US" sz="2200" dirty="0">
                <a:solidFill>
                  <a:schemeClr val="bg1"/>
                </a:solidFill>
              </a:rPr>
              <a:t>component</a:t>
            </a:r>
          </a:p>
          <a:p>
            <a:pPr lvl="1">
              <a:buSzPts val="2400"/>
            </a:pPr>
            <a:r>
              <a:rPr lang="en-US" sz="2200" dirty="0">
                <a:solidFill>
                  <a:schemeClr val="bg1"/>
                </a:solidFill>
              </a:rPr>
              <a:t>fixture</a:t>
            </a:r>
          </a:p>
          <a:p>
            <a:pPr>
              <a:buSzPts val="2400"/>
            </a:pPr>
            <a:r>
              <a:rPr lang="en-US" sz="2200" dirty="0">
                <a:solidFill>
                  <a:schemeClr val="bg1"/>
                </a:solidFill>
              </a:rPr>
              <a:t>@angular/router/testing -&gt; </a:t>
            </a:r>
            <a:r>
              <a:rPr lang="es-ES" sz="2200" dirty="0">
                <a:solidFill>
                  <a:schemeClr val="bg1"/>
                </a:solidFill>
              </a:rPr>
              <a:t>elementos de </a:t>
            </a:r>
            <a:r>
              <a:rPr lang="es-ES" sz="2200" dirty="0" err="1">
                <a:solidFill>
                  <a:schemeClr val="bg1"/>
                </a:solidFill>
              </a:rPr>
              <a:t>testing</a:t>
            </a:r>
            <a:r>
              <a:rPr lang="es-ES" sz="2200" dirty="0">
                <a:solidFill>
                  <a:schemeClr val="bg1"/>
                </a:solidFill>
              </a:rPr>
              <a:t> específicos del enrutador </a:t>
            </a:r>
            <a:r>
              <a:rPr lang="es-ES" sz="2200" dirty="0" err="1">
                <a:solidFill>
                  <a:schemeClr val="bg1"/>
                </a:solidFill>
              </a:rPr>
              <a:t>deAngular</a:t>
            </a:r>
            <a:endParaRPr lang="es-ES" sz="2200" dirty="0">
              <a:solidFill>
                <a:schemeClr val="bg1"/>
              </a:solidFill>
            </a:endParaRPr>
          </a:p>
          <a:p>
            <a:pPr lvl="1">
              <a:buSzPts val="2400"/>
            </a:pPr>
            <a:r>
              <a:rPr lang="en-US" sz="2200" dirty="0" err="1">
                <a:solidFill>
                  <a:schemeClr val="bg1"/>
                </a:solidFill>
              </a:rPr>
              <a:t>RouterTestingModule</a:t>
            </a:r>
            <a:endParaRPr lang="en-US" sz="2200" dirty="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0"/>
        <p:cNvGrpSpPr/>
        <p:nvPr/>
      </p:nvGrpSpPr>
      <p:grpSpPr>
        <a:xfrm>
          <a:off x="0" y="0"/>
          <a:ext cx="0" cy="0"/>
          <a:chOff x="0" y="0"/>
          <a:chExt cx="0" cy="0"/>
        </a:xfrm>
      </p:grpSpPr>
      <p:sp>
        <p:nvSpPr>
          <p:cNvPr id="109" name="Rectangle 10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Shape 1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1" name="Google Shape;871;p102"/>
          <p:cNvSpPr txBox="1">
            <a:spLocks noGrp="1"/>
          </p:cNvSpPr>
          <p:nvPr>
            <p:ph type="title"/>
          </p:nvPr>
        </p:nvSpPr>
        <p:spPr>
          <a:xfrm>
            <a:off x="841248" y="704850"/>
            <a:ext cx="3785616" cy="29781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400" kern="1200">
                <a:solidFill>
                  <a:schemeClr val="tx1"/>
                </a:solidFill>
                <a:latin typeface="+mj-lt"/>
                <a:ea typeface="+mj-ea"/>
                <a:cs typeface="+mj-cs"/>
              </a:rPr>
              <a:t>Pruebas: ejecución</a:t>
            </a:r>
          </a:p>
        </p:txBody>
      </p:sp>
      <p:sp>
        <p:nvSpPr>
          <p:cNvPr id="872" name="Google Shape;872;p102"/>
          <p:cNvSpPr txBox="1">
            <a:spLocks noGrp="1"/>
          </p:cNvSpPr>
          <p:nvPr>
            <p:ph type="body" idx="4294967295"/>
          </p:nvPr>
        </p:nvSpPr>
        <p:spPr>
          <a:xfrm>
            <a:off x="6038850" y="704850"/>
            <a:ext cx="5314950" cy="5251450"/>
          </a:xfrm>
          <a:prstGeom prst="rect">
            <a:avLst/>
          </a:prstGeom>
        </p:spPr>
        <p:txBody>
          <a:bodyPr spcFirstLastPara="1" vert="horz" lIns="91440" tIns="45720" rIns="91440" bIns="45720" rtlCol="0" anchor="ctr" anchorCtr="0">
            <a:normAutofit/>
          </a:bodyPr>
          <a:lstStyle/>
          <a:p>
            <a:pPr marL="0">
              <a:buClr>
                <a:schemeClr val="dk1"/>
              </a:buClr>
              <a:buSzPts val="1100"/>
            </a:pPr>
            <a:r>
              <a:rPr lang="en-US" sz="2100">
                <a:solidFill>
                  <a:schemeClr val="bg1"/>
                </a:solidFill>
                <a:sym typeface="Arial"/>
              </a:rPr>
              <a:t>Del arranque de </a:t>
            </a:r>
            <a:r>
              <a:rPr lang="en-US" sz="2100" i="1">
                <a:solidFill>
                  <a:schemeClr val="bg1"/>
                </a:solidFill>
                <a:sym typeface="Arial"/>
              </a:rPr>
              <a:t>Karma</a:t>
            </a:r>
            <a:r>
              <a:rPr lang="en-US" sz="2100">
                <a:solidFill>
                  <a:schemeClr val="bg1"/>
                </a:solidFill>
                <a:sym typeface="Arial"/>
              </a:rPr>
              <a:t> y </a:t>
            </a:r>
            <a:r>
              <a:rPr lang="en-US" sz="2100" i="1">
                <a:solidFill>
                  <a:schemeClr val="bg1"/>
                </a:solidFill>
                <a:sym typeface="Arial"/>
              </a:rPr>
              <a:t>Protractor</a:t>
            </a:r>
            <a:r>
              <a:rPr lang="en-US" sz="2100">
                <a:solidFill>
                  <a:schemeClr val="bg1"/>
                </a:solidFill>
                <a:sym typeface="Arial"/>
              </a:rPr>
              <a:t> se ocupan los comandos (scripts) de npm</a:t>
            </a:r>
          </a:p>
          <a:p>
            <a:pPr marL="0">
              <a:buClr>
                <a:schemeClr val="dk1"/>
              </a:buClr>
              <a:buSzPts val="1100"/>
            </a:pPr>
            <a:r>
              <a:rPr lang="en-US" sz="2100">
                <a:solidFill>
                  <a:schemeClr val="bg1"/>
                </a:solidFill>
                <a:sym typeface="Arial"/>
              </a:rPr>
              <a:t> </a:t>
            </a:r>
          </a:p>
          <a:p>
            <a:pPr>
              <a:buClr>
                <a:schemeClr val="dk1"/>
              </a:buClr>
              <a:buSzPts val="2400"/>
            </a:pPr>
            <a:r>
              <a:rPr lang="en-US" sz="2100" i="1">
                <a:solidFill>
                  <a:schemeClr val="bg1"/>
                </a:solidFill>
                <a:sym typeface="Arial"/>
              </a:rPr>
              <a:t>Karma</a:t>
            </a:r>
            <a:r>
              <a:rPr lang="en-US" sz="2100">
                <a:solidFill>
                  <a:schemeClr val="bg1"/>
                </a:solidFill>
                <a:sym typeface="Arial"/>
              </a:rPr>
              <a:t>: se ocupa el comando de </a:t>
            </a:r>
            <a:r>
              <a:rPr lang="en-US" sz="2100" b="1">
                <a:solidFill>
                  <a:schemeClr val="bg1"/>
                </a:solidFill>
                <a:sym typeface="Arial"/>
              </a:rPr>
              <a:t>npm test</a:t>
            </a:r>
            <a:br>
              <a:rPr lang="en-US" sz="2100" b="1">
                <a:solidFill>
                  <a:schemeClr val="bg1"/>
                </a:solidFill>
                <a:sym typeface="Arial"/>
              </a:rPr>
            </a:br>
            <a:r>
              <a:rPr lang="en-US" sz="2100">
                <a:solidFill>
                  <a:schemeClr val="bg1"/>
                </a:solidFill>
                <a:sym typeface="Arial"/>
              </a:rPr>
              <a:t>(se ejecuta directamente igual que npm start)</a:t>
            </a:r>
          </a:p>
          <a:p>
            <a:pPr>
              <a:buClr>
                <a:schemeClr val="dk1"/>
              </a:buClr>
              <a:buSzPts val="2400"/>
            </a:pPr>
            <a:r>
              <a:rPr lang="en-US" sz="2100" i="1">
                <a:solidFill>
                  <a:schemeClr val="bg1"/>
                </a:solidFill>
                <a:sym typeface="Arial"/>
              </a:rPr>
              <a:t>Protractor</a:t>
            </a:r>
            <a:r>
              <a:rPr lang="en-US" sz="2100">
                <a:solidFill>
                  <a:schemeClr val="bg1"/>
                </a:solidFill>
                <a:sym typeface="Arial"/>
              </a:rPr>
              <a:t> se inicia con el comando e2e,</a:t>
            </a:r>
            <a:br>
              <a:rPr lang="en-US" sz="2100">
                <a:solidFill>
                  <a:schemeClr val="bg1"/>
                </a:solidFill>
                <a:sym typeface="Arial"/>
              </a:rPr>
            </a:br>
            <a:r>
              <a:rPr lang="en-US" sz="2100">
                <a:solidFill>
                  <a:schemeClr val="bg1"/>
                </a:solidFill>
                <a:sym typeface="Arial"/>
              </a:rPr>
              <a:t>que al no ser estándar se inicia con </a:t>
            </a:r>
            <a:r>
              <a:rPr lang="en-US" sz="2100" b="1">
                <a:solidFill>
                  <a:schemeClr val="bg1"/>
                </a:solidFill>
                <a:sym typeface="Arial"/>
              </a:rPr>
              <a:t>npm run e2e</a:t>
            </a:r>
          </a:p>
          <a:p>
            <a:pPr marL="0"/>
            <a:endParaRPr lang="en-US" sz="210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Tests iniciales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Ejecución de los test básicos definidos por Angular CLI</a:t>
            </a:r>
          </a:p>
          <a:p>
            <a:pPr indent="-228600">
              <a:buFont typeface="Arial" panose="020B0604020202020204" pitchFamily="34" charset="0"/>
              <a:buChar char="•"/>
            </a:pPr>
            <a:endParaRPr lang="es-ES" sz="2600" dirty="0"/>
          </a:p>
          <a:p>
            <a:pPr indent="-228600">
              <a:buFont typeface="Arial" panose="020B0604020202020204" pitchFamily="34" charset="0"/>
              <a:buChar char="•"/>
            </a:pPr>
            <a:r>
              <a:rPr lang="es-ES" sz="2600" dirty="0"/>
              <a:t>ng test</a:t>
            </a:r>
          </a:p>
          <a:p>
            <a:pPr indent="-228600">
              <a:buFont typeface="Arial" panose="020B0604020202020204" pitchFamily="34" charset="0"/>
              <a:buChar char="•"/>
            </a:pPr>
            <a:r>
              <a:rPr lang="es-ES" sz="2600" dirty="0"/>
              <a:t>Ng e2e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5036814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D67038-C49F-491E-9D8A-07EAEB8949F7}"/>
              </a:ext>
            </a:extLst>
          </p:cNvPr>
          <p:cNvSpPr>
            <a:spLocks noGrp="1"/>
          </p:cNvSpPr>
          <p:nvPr>
            <p:ph type="title"/>
          </p:nvPr>
        </p:nvSpPr>
        <p:spPr>
          <a:xfrm>
            <a:off x="1371599" y="294538"/>
            <a:ext cx="9895951" cy="1033669"/>
          </a:xfrm>
        </p:spPr>
        <p:txBody>
          <a:bodyPr>
            <a:normAutofit/>
          </a:bodyPr>
          <a:lstStyle/>
          <a:p>
            <a:r>
              <a:rPr lang="es" sz="4000">
                <a:solidFill>
                  <a:srgbClr val="FFFFFF"/>
                </a:solidFill>
              </a:rPr>
              <a:t>Angular CLI: Despliegue de la app</a:t>
            </a:r>
            <a:endParaRPr lang="es-ES" sz="4000">
              <a:solidFill>
                <a:srgbClr val="FFFFFF"/>
              </a:solidFill>
            </a:endParaRPr>
          </a:p>
        </p:txBody>
      </p:sp>
      <p:sp>
        <p:nvSpPr>
          <p:cNvPr id="3" name="Marcador de texto 2">
            <a:extLst>
              <a:ext uri="{FF2B5EF4-FFF2-40B4-BE49-F238E27FC236}">
                <a16:creationId xmlns:a16="http://schemas.microsoft.com/office/drawing/2014/main" id="{9C4B71F2-AB2F-489C-8FB4-829650DB63DF}"/>
              </a:ext>
            </a:extLst>
          </p:cNvPr>
          <p:cNvSpPr>
            <a:spLocks noGrp="1"/>
          </p:cNvSpPr>
          <p:nvPr>
            <p:ph idx="1"/>
          </p:nvPr>
        </p:nvSpPr>
        <p:spPr>
          <a:xfrm>
            <a:off x="1233982" y="1708597"/>
            <a:ext cx="9724031" cy="2880885"/>
          </a:xfrm>
        </p:spPr>
        <p:txBody>
          <a:bodyPr anchor="ctr">
            <a:normAutofit/>
          </a:bodyPr>
          <a:lstStyle/>
          <a:p>
            <a:pPr marL="0" indent="0">
              <a:buNone/>
            </a:pPr>
            <a:r>
              <a:rPr lang="es" sz="2000" dirty="0"/>
              <a:t>Angular-CLI incluye un comando para preparar el despliegue de la aplicación </a:t>
            </a:r>
            <a:br>
              <a:rPr lang="es" sz="2000" dirty="0"/>
            </a:br>
            <a:endParaRPr lang="es" sz="2000" dirty="0"/>
          </a:p>
          <a:p>
            <a:pPr marL="457200" lvl="1" indent="0">
              <a:buNone/>
            </a:pPr>
            <a:r>
              <a:rPr lang="es-ES" sz="1600" dirty="0"/>
              <a:t>ng </a:t>
            </a:r>
            <a:r>
              <a:rPr lang="es-ES" sz="1600" dirty="0" err="1"/>
              <a:t>build</a:t>
            </a:r>
            <a:r>
              <a:rPr lang="es-ES" sz="1600" dirty="0"/>
              <a:t> genera en la carpeta </a:t>
            </a:r>
            <a:r>
              <a:rPr lang="es-ES" sz="1600" b="1" dirty="0" err="1"/>
              <a:t>dist</a:t>
            </a:r>
            <a:r>
              <a:rPr lang="es-ES" sz="1600" b="1" dirty="0"/>
              <a:t> </a:t>
            </a:r>
            <a:r>
              <a:rPr lang="es-ES" sz="1600" dirty="0"/>
              <a:t>los </a:t>
            </a:r>
            <a:r>
              <a:rPr lang="es-ES" sz="1600" dirty="0" err="1"/>
              <a:t>bundle</a:t>
            </a:r>
            <a:r>
              <a:rPr lang="es-ES" sz="1600" dirty="0"/>
              <a:t> de </a:t>
            </a:r>
            <a:r>
              <a:rPr lang="es-ES" sz="1600" dirty="0" err="1"/>
              <a:t>js</a:t>
            </a:r>
            <a:r>
              <a:rPr lang="es-ES" sz="1600" dirty="0"/>
              <a:t>, junto con otros ficheros propios de la aplicación</a:t>
            </a:r>
          </a:p>
          <a:p>
            <a:pPr marL="0" indent="0">
              <a:buNone/>
            </a:pPr>
            <a:br>
              <a:rPr lang="es" sz="2000" dirty="0"/>
            </a:br>
            <a:r>
              <a:rPr lang="es" sz="2000" dirty="0"/>
              <a:t>Cuando queremos publicar la aplicación en producción tenemos que generar los archivos optimizados y publicarlos en un servidor web</a:t>
            </a:r>
            <a:endParaRPr lang="es-ES" sz="2000" dirty="0"/>
          </a:p>
        </p:txBody>
      </p:sp>
      <p:sp>
        <p:nvSpPr>
          <p:cNvPr id="9" name="Google Shape;413;p45">
            <a:extLst>
              <a:ext uri="{FF2B5EF4-FFF2-40B4-BE49-F238E27FC236}">
                <a16:creationId xmlns:a16="http://schemas.microsoft.com/office/drawing/2014/main" id="{0D2B20F4-F8B9-497F-B28E-A35AFF83D338}"/>
              </a:ext>
            </a:extLst>
          </p:cNvPr>
          <p:cNvSpPr txBox="1"/>
          <p:nvPr/>
        </p:nvSpPr>
        <p:spPr>
          <a:xfrm>
            <a:off x="1315459" y="4881403"/>
            <a:ext cx="2169507"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ng build</a:t>
            </a:r>
            <a:endParaRPr sz="2400" b="1">
              <a:solidFill>
                <a:schemeClr val="lt1"/>
              </a:solidFill>
            </a:endParaRPr>
          </a:p>
        </p:txBody>
      </p:sp>
      <p:sp>
        <p:nvSpPr>
          <p:cNvPr id="11" name="Google Shape;414;p45">
            <a:extLst>
              <a:ext uri="{FF2B5EF4-FFF2-40B4-BE49-F238E27FC236}">
                <a16:creationId xmlns:a16="http://schemas.microsoft.com/office/drawing/2014/main" id="{FD4DF7F9-58A3-49AD-8249-2C4DEFC88768}"/>
              </a:ext>
            </a:extLst>
          </p:cNvPr>
          <p:cNvSpPr txBox="1"/>
          <p:nvPr/>
        </p:nvSpPr>
        <p:spPr>
          <a:xfrm>
            <a:off x="1315459" y="5491699"/>
            <a:ext cx="2488679"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npm run build</a:t>
            </a:r>
            <a:endParaRPr sz="2400" b="1">
              <a:solidFill>
                <a:schemeClr val="lt1"/>
              </a:solidFill>
            </a:endParaRPr>
          </a:p>
        </p:txBody>
      </p:sp>
      <p:sp>
        <p:nvSpPr>
          <p:cNvPr id="13" name="Google Shape;417;p45">
            <a:extLst>
              <a:ext uri="{FF2B5EF4-FFF2-40B4-BE49-F238E27FC236}">
                <a16:creationId xmlns:a16="http://schemas.microsoft.com/office/drawing/2014/main" id="{A0FE5945-680B-404B-BC2C-CEBB10A0C6B2}"/>
              </a:ext>
            </a:extLst>
          </p:cNvPr>
          <p:cNvSpPr txBox="1"/>
          <p:nvPr/>
        </p:nvSpPr>
        <p:spPr>
          <a:xfrm>
            <a:off x="5445883" y="5417403"/>
            <a:ext cx="5286595" cy="684592"/>
          </a:xfrm>
          <a:prstGeom prst="rect">
            <a:avLst/>
          </a:prstGeom>
          <a:noFill/>
          <a:ln>
            <a:noFill/>
          </a:ln>
        </p:spPr>
        <p:txBody>
          <a:bodyPr spcFirstLastPara="1" wrap="square" lIns="121900" tIns="121900" rIns="121900" bIns="121900" anchor="ctr" anchorCtr="0">
            <a:noAutofit/>
          </a:bodyPr>
          <a:lstStyle/>
          <a:p>
            <a:r>
              <a:rPr lang="es" sz="2000" dirty="0"/>
              <a:t>se ejecuta la  versión guardada en package.json, generalmente  optimizada con --prod</a:t>
            </a:r>
            <a:endParaRPr sz="2000" dirty="0"/>
          </a:p>
          <a:p>
            <a:endParaRPr sz="2000" dirty="0"/>
          </a:p>
        </p:txBody>
      </p:sp>
      <p:cxnSp>
        <p:nvCxnSpPr>
          <p:cNvPr id="15" name="Google Shape;418;p45">
            <a:extLst>
              <a:ext uri="{FF2B5EF4-FFF2-40B4-BE49-F238E27FC236}">
                <a16:creationId xmlns:a16="http://schemas.microsoft.com/office/drawing/2014/main" id="{B122A768-0427-46CC-9F6D-B3A249137E71}"/>
              </a:ext>
            </a:extLst>
          </p:cNvPr>
          <p:cNvCxnSpPr>
            <a:cxnSpLocks/>
            <a:stCxn id="11" idx="3"/>
            <a:endCxn id="13" idx="1"/>
          </p:cNvCxnSpPr>
          <p:nvPr/>
        </p:nvCxnSpPr>
        <p:spPr>
          <a:xfrm>
            <a:off x="3804138" y="5759699"/>
            <a:ext cx="1641745"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8707353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68AB34E9-426D-4CCB-952E-E23417426852}"/>
              </a:ext>
            </a:extLst>
          </p:cNvPr>
          <p:cNvSpPr>
            <a:spLocks noGrp="1"/>
          </p:cNvSpPr>
          <p:nvPr>
            <p:ph type="title"/>
          </p:nvPr>
        </p:nvSpPr>
        <p:spPr>
          <a:xfrm>
            <a:off x="767289" y="1296537"/>
            <a:ext cx="4220967" cy="1907840"/>
          </a:xfrm>
        </p:spPr>
        <p:txBody>
          <a:bodyPr anchor="b">
            <a:normAutofit/>
          </a:bodyPr>
          <a:lstStyle/>
          <a:p>
            <a:r>
              <a:rPr lang="es-ES" sz="4800">
                <a:solidFill>
                  <a:schemeClr val="bg1"/>
                </a:solidFill>
              </a:rPr>
              <a:t>Formas de compilación</a:t>
            </a:r>
          </a:p>
        </p:txBody>
      </p:sp>
      <p:grpSp>
        <p:nvGrpSpPr>
          <p:cNvPr id="16" name="Group 15">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7"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Imagen 4">
            <a:extLst>
              <a:ext uri="{FF2B5EF4-FFF2-40B4-BE49-F238E27FC236}">
                <a16:creationId xmlns:a16="http://schemas.microsoft.com/office/drawing/2014/main" id="{63FF5437-53C6-4A5D-957A-0CFD7340FFFE}"/>
              </a:ext>
            </a:extLst>
          </p:cNvPr>
          <p:cNvPicPr>
            <a:picLocks noChangeAspect="1"/>
          </p:cNvPicPr>
          <p:nvPr/>
        </p:nvPicPr>
        <p:blipFill>
          <a:blip r:embed="rId2"/>
          <a:stretch>
            <a:fillRect/>
          </a:stretch>
        </p:blipFill>
        <p:spPr>
          <a:xfrm>
            <a:off x="6608778" y="1653568"/>
            <a:ext cx="4849488" cy="1842805"/>
          </a:xfrm>
          <a:prstGeom prst="rect">
            <a:avLst/>
          </a:prstGeom>
        </p:spPr>
      </p:pic>
      <p:sp>
        <p:nvSpPr>
          <p:cNvPr id="3" name="Marcador de contenido 2">
            <a:extLst>
              <a:ext uri="{FF2B5EF4-FFF2-40B4-BE49-F238E27FC236}">
                <a16:creationId xmlns:a16="http://schemas.microsoft.com/office/drawing/2014/main" id="{10CC005C-A59B-4EE9-B620-2E71879B5643}"/>
              </a:ext>
            </a:extLst>
          </p:cNvPr>
          <p:cNvSpPr>
            <a:spLocks noGrp="1"/>
          </p:cNvSpPr>
          <p:nvPr>
            <p:ph idx="1"/>
          </p:nvPr>
        </p:nvSpPr>
        <p:spPr>
          <a:xfrm>
            <a:off x="767290" y="3428999"/>
            <a:ext cx="4075054" cy="2741213"/>
          </a:xfrm>
        </p:spPr>
        <p:txBody>
          <a:bodyPr anchor="t">
            <a:normAutofit/>
          </a:bodyPr>
          <a:lstStyle/>
          <a:p>
            <a:r>
              <a:rPr lang="es-ES" sz="2000" dirty="0">
                <a:solidFill>
                  <a:schemeClr val="bg1"/>
                </a:solidFill>
              </a:rPr>
              <a:t>JIT (</a:t>
            </a:r>
            <a:r>
              <a:rPr lang="es-ES" sz="2000" dirty="0" err="1">
                <a:solidFill>
                  <a:schemeClr val="bg1"/>
                </a:solidFill>
              </a:rPr>
              <a:t>just</a:t>
            </a:r>
            <a:r>
              <a:rPr lang="es-ES" sz="2000" dirty="0">
                <a:solidFill>
                  <a:schemeClr val="bg1"/>
                </a:solidFill>
              </a:rPr>
              <a:t> in time)</a:t>
            </a:r>
          </a:p>
          <a:p>
            <a:pPr lvl="1"/>
            <a:r>
              <a:rPr lang="es-ES" sz="1600" dirty="0">
                <a:solidFill>
                  <a:schemeClr val="bg1"/>
                </a:solidFill>
              </a:rPr>
              <a:t>Vendor.js incluye el código responsable de la compilación en el cliente (browser)</a:t>
            </a:r>
          </a:p>
          <a:p>
            <a:r>
              <a:rPr lang="es-ES" sz="2000" dirty="0">
                <a:solidFill>
                  <a:schemeClr val="bg1"/>
                </a:solidFill>
              </a:rPr>
              <a:t>AOT (</a:t>
            </a:r>
            <a:r>
              <a:rPr lang="es-ES" sz="2000" dirty="0" err="1">
                <a:solidFill>
                  <a:schemeClr val="bg1"/>
                </a:solidFill>
              </a:rPr>
              <a:t>ahead</a:t>
            </a:r>
            <a:r>
              <a:rPr lang="es-ES" sz="2000" dirty="0">
                <a:solidFill>
                  <a:schemeClr val="bg1"/>
                </a:solidFill>
              </a:rPr>
              <a:t> </a:t>
            </a:r>
            <a:r>
              <a:rPr lang="es-ES" sz="2000" dirty="0" err="1">
                <a:solidFill>
                  <a:schemeClr val="bg1"/>
                </a:solidFill>
              </a:rPr>
              <a:t>of</a:t>
            </a:r>
            <a:r>
              <a:rPr lang="es-ES" sz="2000" dirty="0">
                <a:solidFill>
                  <a:schemeClr val="bg1"/>
                </a:solidFill>
              </a:rPr>
              <a:t> time)</a:t>
            </a:r>
          </a:p>
          <a:p>
            <a:pPr lvl="1"/>
            <a:r>
              <a:rPr lang="es-ES" sz="1600" dirty="0">
                <a:solidFill>
                  <a:schemeClr val="bg1"/>
                </a:solidFill>
              </a:rPr>
              <a:t>La compilación es completa en tiempo de desarrollo</a:t>
            </a:r>
          </a:p>
        </p:txBody>
      </p:sp>
      <p:pic>
        <p:nvPicPr>
          <p:cNvPr id="7" name="Imagen 6">
            <a:extLst>
              <a:ext uri="{FF2B5EF4-FFF2-40B4-BE49-F238E27FC236}">
                <a16:creationId xmlns:a16="http://schemas.microsoft.com/office/drawing/2014/main" id="{7BB2097E-4C8B-4F2F-8FC5-6F98686B0EFD}"/>
              </a:ext>
            </a:extLst>
          </p:cNvPr>
          <p:cNvPicPr>
            <a:picLocks noChangeAspect="1"/>
          </p:cNvPicPr>
          <p:nvPr/>
        </p:nvPicPr>
        <p:blipFill>
          <a:blip r:embed="rId3"/>
          <a:stretch>
            <a:fillRect/>
          </a:stretch>
        </p:blipFill>
        <p:spPr>
          <a:xfrm>
            <a:off x="6618602" y="4452475"/>
            <a:ext cx="4837061" cy="1559951"/>
          </a:xfrm>
          <a:prstGeom prst="rect">
            <a:avLst/>
          </a:prstGeom>
        </p:spPr>
      </p:pic>
      <p:sp>
        <p:nvSpPr>
          <p:cNvPr id="13" name="Google Shape;413;p45">
            <a:extLst>
              <a:ext uri="{FF2B5EF4-FFF2-40B4-BE49-F238E27FC236}">
                <a16:creationId xmlns:a16="http://schemas.microsoft.com/office/drawing/2014/main" id="{1887AC86-FABE-46BC-8278-5C0F41E642E3}"/>
              </a:ext>
            </a:extLst>
          </p:cNvPr>
          <p:cNvSpPr txBox="1"/>
          <p:nvPr/>
        </p:nvSpPr>
        <p:spPr>
          <a:xfrm>
            <a:off x="6618603" y="955181"/>
            <a:ext cx="2280862"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dirty="0">
                <a:solidFill>
                  <a:schemeClr val="lt1"/>
                </a:solidFill>
              </a:rPr>
              <a:t>ng serve</a:t>
            </a:r>
            <a:endParaRPr sz="2400" b="1" dirty="0">
              <a:solidFill>
                <a:schemeClr val="lt1"/>
              </a:solidFill>
            </a:endParaRPr>
          </a:p>
        </p:txBody>
      </p:sp>
      <p:sp>
        <p:nvSpPr>
          <p:cNvPr id="15" name="Google Shape;413;p45">
            <a:extLst>
              <a:ext uri="{FF2B5EF4-FFF2-40B4-BE49-F238E27FC236}">
                <a16:creationId xmlns:a16="http://schemas.microsoft.com/office/drawing/2014/main" id="{CA58D8FF-4076-4185-B5B2-A1A0EED310DD}"/>
              </a:ext>
            </a:extLst>
          </p:cNvPr>
          <p:cNvSpPr txBox="1"/>
          <p:nvPr/>
        </p:nvSpPr>
        <p:spPr>
          <a:xfrm>
            <a:off x="6618603" y="3780080"/>
            <a:ext cx="2290290"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dirty="0">
                <a:solidFill>
                  <a:schemeClr val="lt1"/>
                </a:solidFill>
              </a:rPr>
              <a:t>ng serve  --prod</a:t>
            </a:r>
            <a:endParaRPr sz="2400" b="1" dirty="0">
              <a:solidFill>
                <a:schemeClr val="lt1"/>
              </a:solidFill>
            </a:endParaRPr>
          </a:p>
        </p:txBody>
      </p:sp>
      <p:sp>
        <p:nvSpPr>
          <p:cNvPr id="19" name="CuadroTexto 18">
            <a:extLst>
              <a:ext uri="{FF2B5EF4-FFF2-40B4-BE49-F238E27FC236}">
                <a16:creationId xmlns:a16="http://schemas.microsoft.com/office/drawing/2014/main" id="{34EF3CF3-C7C7-4923-85B1-D3C4FEEE4C2A}"/>
              </a:ext>
            </a:extLst>
          </p:cNvPr>
          <p:cNvSpPr txBox="1"/>
          <p:nvPr/>
        </p:nvSpPr>
        <p:spPr>
          <a:xfrm>
            <a:off x="9155579" y="1038515"/>
            <a:ext cx="1678803" cy="36933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ES" sz="1800" dirty="0">
                <a:solidFill>
                  <a:schemeClr val="bg1"/>
                </a:solidFill>
              </a:rPr>
              <a:t>JIT (</a:t>
            </a:r>
            <a:r>
              <a:rPr lang="es-ES" sz="1800" dirty="0" err="1">
                <a:solidFill>
                  <a:schemeClr val="bg1"/>
                </a:solidFill>
              </a:rPr>
              <a:t>just</a:t>
            </a:r>
            <a:r>
              <a:rPr lang="es-ES" sz="1800" dirty="0">
                <a:solidFill>
                  <a:schemeClr val="bg1"/>
                </a:solidFill>
              </a:rPr>
              <a:t> in time)</a:t>
            </a:r>
          </a:p>
        </p:txBody>
      </p:sp>
      <p:sp>
        <p:nvSpPr>
          <p:cNvPr id="20" name="CuadroTexto 19">
            <a:extLst>
              <a:ext uri="{FF2B5EF4-FFF2-40B4-BE49-F238E27FC236}">
                <a16:creationId xmlns:a16="http://schemas.microsoft.com/office/drawing/2014/main" id="{6A15859A-DB39-4216-8968-C7450DAEC15E}"/>
              </a:ext>
            </a:extLst>
          </p:cNvPr>
          <p:cNvSpPr txBox="1"/>
          <p:nvPr/>
        </p:nvSpPr>
        <p:spPr>
          <a:xfrm>
            <a:off x="9155579" y="3863414"/>
            <a:ext cx="2152824" cy="36933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s-ES"/>
            </a:defPPr>
            <a:lvl1pP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AOT (</a:t>
            </a:r>
            <a:r>
              <a:rPr lang="es-ES" dirty="0" err="1"/>
              <a:t>ahead</a:t>
            </a:r>
            <a:r>
              <a:rPr lang="es-ES" dirty="0"/>
              <a:t> </a:t>
            </a:r>
            <a:r>
              <a:rPr lang="es-ES" dirty="0" err="1"/>
              <a:t>of</a:t>
            </a:r>
            <a:r>
              <a:rPr lang="es-ES" dirty="0"/>
              <a:t> time)</a:t>
            </a:r>
          </a:p>
        </p:txBody>
      </p:sp>
    </p:spTree>
    <p:extLst>
      <p:ext uri="{BB962C8B-B14F-4D97-AF65-F5344CB8AC3E}">
        <p14:creationId xmlns:p14="http://schemas.microsoft.com/office/powerpoint/2010/main" val="3311955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95A4A0-B045-49E7-A996-DE5317C30BC6}"/>
              </a:ext>
            </a:extLst>
          </p:cNvPr>
          <p:cNvSpPr>
            <a:spLocks noGrp="1"/>
          </p:cNvSpPr>
          <p:nvPr>
            <p:ph type="title"/>
          </p:nvPr>
        </p:nvSpPr>
        <p:spPr>
          <a:xfrm>
            <a:off x="838200" y="365760"/>
            <a:ext cx="10515600" cy="1325563"/>
          </a:xfrm>
        </p:spPr>
        <p:txBody>
          <a:bodyPr>
            <a:normAutofit/>
          </a:bodyPr>
          <a:lstStyle/>
          <a:p>
            <a:r>
              <a:rPr lang="es-ES" dirty="0">
                <a:solidFill>
                  <a:schemeClr val="bg1"/>
                </a:solidFill>
              </a:rPr>
              <a:t>Evolución del Front</a:t>
            </a:r>
          </a:p>
        </p:txBody>
      </p:sp>
      <p:pic>
        <p:nvPicPr>
          <p:cNvPr id="8" name="Google Shape;153;p20">
            <a:extLst>
              <a:ext uri="{FF2B5EF4-FFF2-40B4-BE49-F238E27FC236}">
                <a16:creationId xmlns:a16="http://schemas.microsoft.com/office/drawing/2014/main" id="{B1A0529C-1AB4-4118-A611-1055D282301D}"/>
              </a:ext>
            </a:extLst>
          </p:cNvPr>
          <p:cNvPicPr preferRelativeResize="0">
            <a:picLocks noGrp="1"/>
          </p:cNvPicPr>
          <p:nvPr>
            <p:ph idx="1"/>
          </p:nvPr>
        </p:nvPicPr>
        <p:blipFill>
          <a:blip r:embed="rId2">
            <a:alphaModFix/>
          </a:blip>
          <a:stretch>
            <a:fillRect/>
          </a:stretch>
        </p:blipFill>
        <p:spPr>
          <a:xfrm>
            <a:off x="1801707" y="2057082"/>
            <a:ext cx="9275331" cy="4661778"/>
          </a:xfrm>
          <a:prstGeom prst="rect">
            <a:avLst/>
          </a:prstGeom>
          <a:noFill/>
          <a:ln>
            <a:noFill/>
          </a:ln>
        </p:spPr>
      </p:pic>
    </p:spTree>
    <p:extLst>
      <p:ext uri="{BB962C8B-B14F-4D97-AF65-F5344CB8AC3E}">
        <p14:creationId xmlns:p14="http://schemas.microsoft.com/office/powerpoint/2010/main" val="30184545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C227F-AD6E-4ACE-9E02-87C2B943FBDE}"/>
              </a:ext>
            </a:extLst>
          </p:cNvPr>
          <p:cNvSpPr>
            <a:spLocks noGrp="1"/>
          </p:cNvSpPr>
          <p:nvPr>
            <p:ph type="title"/>
          </p:nvPr>
        </p:nvSpPr>
        <p:spPr/>
        <p:txBody>
          <a:bodyPr/>
          <a:lstStyle/>
          <a:p>
            <a:r>
              <a:rPr lang="es-ES" dirty="0" err="1"/>
              <a:t>Environments</a:t>
            </a:r>
            <a:endParaRPr lang="es-ES" dirty="0"/>
          </a:p>
        </p:txBody>
      </p:sp>
      <p:sp>
        <p:nvSpPr>
          <p:cNvPr id="6" name="Marcador de contenido 5">
            <a:extLst>
              <a:ext uri="{FF2B5EF4-FFF2-40B4-BE49-F238E27FC236}">
                <a16:creationId xmlns:a16="http://schemas.microsoft.com/office/drawing/2014/main" id="{0DA0E17B-EC61-474F-8C0E-E53EA0404B11}"/>
              </a:ext>
            </a:extLst>
          </p:cNvPr>
          <p:cNvSpPr>
            <a:spLocks noGrp="1"/>
          </p:cNvSpPr>
          <p:nvPr>
            <p:ph idx="1"/>
          </p:nvPr>
        </p:nvSpPr>
        <p:spPr>
          <a:xfrm>
            <a:off x="838200" y="1825624"/>
            <a:ext cx="4489174" cy="3094333"/>
          </a:xfrm>
        </p:spPr>
        <p:txBody>
          <a:bodyPr>
            <a:normAutofit lnSpcReduction="10000"/>
          </a:bodyPr>
          <a:lstStyle/>
          <a:p>
            <a:r>
              <a:rPr lang="es-ES" sz="2000" dirty="0"/>
              <a:t>Se pueden crear los entornos necesarios en cada proyecto</a:t>
            </a:r>
          </a:p>
          <a:p>
            <a:r>
              <a:rPr lang="es-ES" sz="2000" dirty="0"/>
              <a:t>Para usar los entornos en el comando serve se configura en ese apartado la  propiedad </a:t>
            </a:r>
            <a:r>
              <a:rPr lang="es-ES" sz="2000" dirty="0" err="1"/>
              <a:t>browsertarget</a:t>
            </a:r>
            <a:endParaRPr lang="es-ES" sz="2000" dirty="0"/>
          </a:p>
          <a:p>
            <a:r>
              <a:rPr lang="es-ES" sz="2000" dirty="0"/>
              <a:t>Los entornos incluyen ficheros con variables de reemplazamiento (con valores específicos de cada uno)</a:t>
            </a:r>
          </a:p>
          <a:p>
            <a:r>
              <a:rPr lang="es-ES" sz="2000" dirty="0"/>
              <a:t>Para utilizar un entorno se  emplea el atributo --</a:t>
            </a:r>
            <a:r>
              <a:rPr lang="es-ES" sz="2000" dirty="0" err="1"/>
              <a:t>configuration</a:t>
            </a:r>
            <a:endParaRPr lang="es-ES" sz="2000" dirty="0"/>
          </a:p>
        </p:txBody>
      </p:sp>
      <p:sp>
        <p:nvSpPr>
          <p:cNvPr id="4" name="CuadroTexto 3">
            <a:extLst>
              <a:ext uri="{FF2B5EF4-FFF2-40B4-BE49-F238E27FC236}">
                <a16:creationId xmlns:a16="http://schemas.microsoft.com/office/drawing/2014/main" id="{ADFE78F1-0765-4F53-A70C-59E978EF9662}"/>
              </a:ext>
            </a:extLst>
          </p:cNvPr>
          <p:cNvSpPr txBox="1"/>
          <p:nvPr/>
        </p:nvSpPr>
        <p:spPr>
          <a:xfrm>
            <a:off x="5501956" y="1538296"/>
            <a:ext cx="5576041" cy="2031325"/>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projects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"curso1"</a:t>
            </a:r>
            <a:r>
              <a:rPr lang="es-ES" b="0" dirty="0">
                <a:solidFill>
                  <a:srgbClr val="D4D4D4"/>
                </a:solidFill>
                <a:effectLst/>
                <a:latin typeface="Consolas" panose="020B0609020204030204" pitchFamily="49" charset="0"/>
              </a:rPr>
              <a:t>: {</a:t>
            </a:r>
            <a:endParaRPr lang="es-ES" b="0" dirty="0">
              <a:solidFill>
                <a:srgbClr val="9CDCFE"/>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architect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build</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configurations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production</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calidad</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p:txBody>
      </p:sp>
      <p:sp>
        <p:nvSpPr>
          <p:cNvPr id="5" name="CuadroTexto 4">
            <a:extLst>
              <a:ext uri="{FF2B5EF4-FFF2-40B4-BE49-F238E27FC236}">
                <a16:creationId xmlns:a16="http://schemas.microsoft.com/office/drawing/2014/main" id="{85BAB4F9-4C30-4653-9B03-04AD324A048D}"/>
              </a:ext>
            </a:extLst>
          </p:cNvPr>
          <p:cNvSpPr txBox="1"/>
          <p:nvPr/>
        </p:nvSpPr>
        <p:spPr>
          <a:xfrm>
            <a:off x="9400686" y="1697603"/>
            <a:ext cx="1344214" cy="369332"/>
          </a:xfrm>
          <a:prstGeom prst="rect">
            <a:avLst/>
          </a:prstGeom>
          <a:noFill/>
        </p:spPr>
        <p:txBody>
          <a:bodyPr wrap="none" rtlCol="0">
            <a:spAutoFit/>
          </a:bodyPr>
          <a:lstStyle/>
          <a:p>
            <a:r>
              <a:rPr lang="es-ES" b="1" u="sng" dirty="0" err="1">
                <a:solidFill>
                  <a:schemeClr val="bg1"/>
                </a:solidFill>
              </a:rPr>
              <a:t>angular.json</a:t>
            </a:r>
            <a:endParaRPr lang="es-ES" b="1" u="sng" dirty="0">
              <a:solidFill>
                <a:schemeClr val="bg1"/>
              </a:solidFill>
            </a:endParaRPr>
          </a:p>
        </p:txBody>
      </p:sp>
      <p:sp>
        <p:nvSpPr>
          <p:cNvPr id="7" name="CuadroTexto 6">
            <a:extLst>
              <a:ext uri="{FF2B5EF4-FFF2-40B4-BE49-F238E27FC236}">
                <a16:creationId xmlns:a16="http://schemas.microsoft.com/office/drawing/2014/main" id="{4244510C-5DA5-4F17-A0BA-C7742B94A650}"/>
              </a:ext>
            </a:extLst>
          </p:cNvPr>
          <p:cNvSpPr txBox="1"/>
          <p:nvPr/>
        </p:nvSpPr>
        <p:spPr>
          <a:xfrm>
            <a:off x="5565343" y="3875546"/>
            <a:ext cx="5576041" cy="2308324"/>
          </a:xfrm>
          <a:prstGeom prst="rect">
            <a:avLst/>
          </a:prstGeom>
          <a:solidFill>
            <a:schemeClr val="tx1"/>
          </a:solidFill>
        </p:spPr>
        <p:txBody>
          <a:bodyPr wrap="square">
            <a:spAutoFit/>
          </a:bodyPr>
          <a:lstStyle/>
          <a:p>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architect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“serve"</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configurations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production</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calidad</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browserTarget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pPr lvl="2"/>
            <a:r>
              <a:rPr lang="es-ES" b="0" dirty="0">
                <a:solidFill>
                  <a:srgbClr val="CE9178"/>
                </a:solidFill>
                <a:effectLst/>
                <a:latin typeface="Consolas" panose="020B0609020204030204" pitchFamily="49" charset="0"/>
              </a:rPr>
              <a:t>          "curso1:build:production"</a:t>
            </a:r>
            <a:endParaRPr lang="es-ES" b="0" dirty="0">
              <a:solidFill>
                <a:srgbClr val="D4D4D4"/>
              </a:solidFill>
              <a:effectLst/>
              <a:latin typeface="Consolas" panose="020B0609020204030204" pitchFamily="49" charset="0"/>
            </a:endParaRPr>
          </a:p>
          <a:p>
            <a:pPr lvl="2"/>
            <a:r>
              <a:rPr lang="pt-BR" b="0" dirty="0">
                <a:solidFill>
                  <a:srgbClr val="D4D4D4"/>
                </a:solidFill>
                <a:effectLst/>
                <a:latin typeface="Consolas" panose="020B0609020204030204" pitchFamily="49" charset="0"/>
              </a:rPr>
              <a:t>      }</a:t>
            </a:r>
          </a:p>
        </p:txBody>
      </p:sp>
      <p:sp>
        <p:nvSpPr>
          <p:cNvPr id="9" name="CuadroTexto 8">
            <a:extLst>
              <a:ext uri="{FF2B5EF4-FFF2-40B4-BE49-F238E27FC236}">
                <a16:creationId xmlns:a16="http://schemas.microsoft.com/office/drawing/2014/main" id="{A3FBD605-0AB2-43D6-8086-615EFA273553}"/>
              </a:ext>
            </a:extLst>
          </p:cNvPr>
          <p:cNvSpPr txBox="1"/>
          <p:nvPr/>
        </p:nvSpPr>
        <p:spPr>
          <a:xfrm>
            <a:off x="1180894" y="5054893"/>
            <a:ext cx="3266661" cy="369332"/>
          </a:xfrm>
          <a:prstGeom prst="rect">
            <a:avLst/>
          </a:prstGeom>
          <a:solidFill>
            <a:schemeClr val="tx1"/>
          </a:solidFill>
        </p:spPr>
        <p:txBody>
          <a:bodyPr wrap="square">
            <a:spAutoFit/>
          </a:bodyPr>
          <a:lstStyle/>
          <a:p>
            <a:r>
              <a:rPr lang="es-ES" dirty="0">
                <a:solidFill>
                  <a:schemeClr val="bg1"/>
                </a:solidFill>
              </a:rPr>
              <a:t>ng serve --</a:t>
            </a:r>
            <a:r>
              <a:rPr lang="es-ES" dirty="0" err="1">
                <a:solidFill>
                  <a:schemeClr val="bg1"/>
                </a:solidFill>
              </a:rPr>
              <a:t>configuration</a:t>
            </a:r>
            <a:r>
              <a:rPr lang="es-ES" dirty="0">
                <a:solidFill>
                  <a:schemeClr val="bg1"/>
                </a:solidFill>
              </a:rPr>
              <a:t>=calidad</a:t>
            </a:r>
          </a:p>
        </p:txBody>
      </p:sp>
    </p:spTree>
    <p:extLst>
      <p:ext uri="{BB962C8B-B14F-4D97-AF65-F5344CB8AC3E}">
        <p14:creationId xmlns:p14="http://schemas.microsoft.com/office/powerpoint/2010/main" val="10675671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Despliegue.</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Despliegue de la aplicación</a:t>
            </a:r>
          </a:p>
          <a:p>
            <a:pPr lvl="1" indent="-228600">
              <a:buFont typeface="Arial" panose="020B0604020202020204" pitchFamily="34" charset="0"/>
              <a:buChar char="•"/>
            </a:pPr>
            <a:r>
              <a:rPr lang="es-ES" sz="2400" dirty="0"/>
              <a:t>ng </a:t>
            </a:r>
            <a:r>
              <a:rPr lang="es-ES" sz="2400" dirty="0" err="1"/>
              <a:t>build</a:t>
            </a:r>
            <a:endParaRPr lang="es-ES" sz="2400" dirty="0"/>
          </a:p>
          <a:p>
            <a:pPr lvl="1" indent="-228600">
              <a:buFont typeface="Arial" panose="020B0604020202020204" pitchFamily="34" charset="0"/>
              <a:buChar char="•"/>
            </a:pPr>
            <a:r>
              <a:rPr lang="es-ES" sz="2400" dirty="0"/>
              <a:t>ng </a:t>
            </a:r>
            <a:r>
              <a:rPr lang="es-ES" sz="2400" dirty="0" err="1"/>
              <a:t>build</a:t>
            </a:r>
            <a:r>
              <a:rPr lang="es-ES" sz="2400" dirty="0"/>
              <a:t> --</a:t>
            </a:r>
            <a:r>
              <a:rPr lang="es-ES" sz="2400" dirty="0" err="1"/>
              <a:t>prod</a:t>
            </a:r>
            <a:endParaRPr lang="es-ES" sz="2400" dirty="0"/>
          </a:p>
          <a:p>
            <a:pPr indent="-228600">
              <a:buFont typeface="Arial" panose="020B0604020202020204" pitchFamily="34" charset="0"/>
              <a:buChar char="•"/>
            </a:pPr>
            <a:r>
              <a:rPr lang="es-ES" sz="2600" dirty="0"/>
              <a:t>Instalación de </a:t>
            </a:r>
            <a:r>
              <a:rPr lang="es-ES" sz="2600" dirty="0" err="1"/>
              <a:t>live</a:t>
            </a:r>
            <a:r>
              <a:rPr lang="es-ES" sz="2600" dirty="0"/>
              <a:t>-server npm </a:t>
            </a:r>
            <a:r>
              <a:rPr lang="es-ES" sz="2600" dirty="0" err="1"/>
              <a:t>instal</a:t>
            </a:r>
            <a:r>
              <a:rPr lang="es-ES" sz="2600" dirty="0"/>
              <a:t> </a:t>
            </a:r>
            <a:r>
              <a:rPr lang="es-ES" sz="2600" dirty="0" err="1"/>
              <a:t>live</a:t>
            </a:r>
            <a:r>
              <a:rPr lang="es-ES" sz="2600" dirty="0"/>
              <a:t>-server</a:t>
            </a:r>
          </a:p>
          <a:p>
            <a:pPr indent="-228600">
              <a:buFont typeface="Arial" panose="020B0604020202020204" pitchFamily="34" charset="0"/>
              <a:buChar char="•"/>
            </a:pPr>
            <a:r>
              <a:rPr lang="es-ES" sz="2600" dirty="0"/>
              <a:t>Uso de </a:t>
            </a:r>
            <a:r>
              <a:rPr lang="es-ES" sz="2600" dirty="0" err="1"/>
              <a:t>live</a:t>
            </a:r>
            <a:r>
              <a:rPr lang="es-ES" sz="2600" dirty="0"/>
              <a:t>-server para comprobar el despliegue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1548774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F42551-68F8-4EC3-A894-52272A6FB650}"/>
              </a:ext>
            </a:extLst>
          </p:cNvPr>
          <p:cNvSpPr>
            <a:spLocks noGrp="1"/>
          </p:cNvSpPr>
          <p:nvPr>
            <p:ph type="title"/>
          </p:nvPr>
        </p:nvSpPr>
        <p:spPr>
          <a:xfrm>
            <a:off x="767290" y="1780661"/>
            <a:ext cx="3582073" cy="1463472"/>
          </a:xfrm>
        </p:spPr>
        <p:txBody>
          <a:bodyPr anchor="t">
            <a:normAutofit/>
          </a:bodyPr>
          <a:lstStyle/>
          <a:p>
            <a:r>
              <a:rPr lang="es-ES">
                <a:solidFill>
                  <a:schemeClr val="bg1"/>
                </a:solidFill>
              </a:rPr>
              <a:t>Herramientas de despliegue</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Marcador de contenido 2">
            <a:extLst>
              <a:ext uri="{FF2B5EF4-FFF2-40B4-BE49-F238E27FC236}">
                <a16:creationId xmlns:a16="http://schemas.microsoft.com/office/drawing/2014/main" id="{647ABDC3-88A2-4259-8823-C1A0C98B2B7F}"/>
              </a:ext>
            </a:extLst>
          </p:cNvPr>
          <p:cNvSpPr>
            <a:spLocks noGrp="1"/>
          </p:cNvSpPr>
          <p:nvPr>
            <p:ph idx="1"/>
          </p:nvPr>
        </p:nvSpPr>
        <p:spPr>
          <a:xfrm>
            <a:off x="767290" y="3383121"/>
            <a:ext cx="3582072" cy="2793251"/>
          </a:xfrm>
        </p:spPr>
        <p:txBody>
          <a:bodyPr anchor="t">
            <a:normAutofit/>
          </a:bodyPr>
          <a:lstStyle/>
          <a:p>
            <a:r>
              <a:rPr lang="es-ES" sz="2000">
                <a:solidFill>
                  <a:schemeClr val="bg1"/>
                </a:solidFill>
              </a:rPr>
              <a:t>La versión 8 del CLI incluye un nuevo comando</a:t>
            </a:r>
          </a:p>
          <a:p>
            <a:pPr lvl="1"/>
            <a:r>
              <a:rPr lang="es-ES" sz="2000">
                <a:solidFill>
                  <a:schemeClr val="bg1"/>
                </a:solidFill>
              </a:rPr>
              <a:t>ng add @deploy/endpoint</a:t>
            </a:r>
          </a:p>
          <a:p>
            <a:pPr lvl="1"/>
            <a:r>
              <a:rPr lang="es-ES" sz="2000">
                <a:solidFill>
                  <a:schemeClr val="bg1"/>
                </a:solidFill>
              </a:rPr>
              <a:t>ng deploy</a:t>
            </a:r>
          </a:p>
        </p:txBody>
      </p:sp>
      <p:graphicFrame>
        <p:nvGraphicFramePr>
          <p:cNvPr id="4" name="Tabla 3">
            <a:extLst>
              <a:ext uri="{FF2B5EF4-FFF2-40B4-BE49-F238E27FC236}">
                <a16:creationId xmlns:a16="http://schemas.microsoft.com/office/drawing/2014/main" id="{A926239E-81A4-490F-814E-455BC6CD1918}"/>
              </a:ext>
            </a:extLst>
          </p:cNvPr>
          <p:cNvGraphicFramePr>
            <a:graphicFrameLocks noGrp="1"/>
          </p:cNvGraphicFramePr>
          <p:nvPr>
            <p:extLst>
              <p:ext uri="{D42A27DB-BD31-4B8C-83A1-F6EECF244321}">
                <p14:modId xmlns:p14="http://schemas.microsoft.com/office/powerpoint/2010/main" val="906243743"/>
              </p:ext>
            </p:extLst>
          </p:nvPr>
        </p:nvGraphicFramePr>
        <p:xfrm>
          <a:off x="5116652" y="1780661"/>
          <a:ext cx="6642533" cy="3628100"/>
        </p:xfrm>
        <a:graphic>
          <a:graphicData uri="http://schemas.openxmlformats.org/drawingml/2006/table">
            <a:tbl>
              <a:tblPr/>
              <a:tblGrid>
                <a:gridCol w="2776422">
                  <a:extLst>
                    <a:ext uri="{9D8B030D-6E8A-4147-A177-3AD203B41FA5}">
                      <a16:colId xmlns:a16="http://schemas.microsoft.com/office/drawing/2014/main" val="260579683"/>
                    </a:ext>
                  </a:extLst>
                </a:gridCol>
                <a:gridCol w="3866111">
                  <a:extLst>
                    <a:ext uri="{9D8B030D-6E8A-4147-A177-3AD203B41FA5}">
                      <a16:colId xmlns:a16="http://schemas.microsoft.com/office/drawing/2014/main" val="3493312339"/>
                    </a:ext>
                  </a:extLst>
                </a:gridCol>
              </a:tblGrid>
              <a:tr h="518300">
                <a:tc>
                  <a:txBody>
                    <a:bodyPr/>
                    <a:lstStyle/>
                    <a:p>
                      <a:pPr algn="l" fontAlgn="t"/>
                      <a:r>
                        <a:rPr lang="es-ES" sz="1500" b="0" u="none" strike="noStrike">
                          <a:solidFill>
                            <a:srgbClr val="1976D2"/>
                          </a:solidFill>
                          <a:effectLst/>
                          <a:latin typeface="inherit"/>
                          <a:hlinkClick r:id="rId2"/>
                        </a:rPr>
                        <a:t>Firebase hosting</a:t>
                      </a:r>
                      <a:endParaRPr lang="es-ES" sz="1500" b="0">
                        <a:effectLst/>
                      </a:endParaRPr>
                    </a:p>
                  </a:txBody>
                  <a:tcPr marL="128292" marR="128292" marT="128292" marB="128292">
                    <a:lnL>
                      <a:noFill/>
                    </a:lnL>
                    <a:lnR>
                      <a:noFill/>
                    </a:lnR>
                    <a:lnT>
                      <a:noFill/>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3"/>
                        </a:rPr>
                        <a:t>@angular/fire</a:t>
                      </a:r>
                      <a:endParaRPr lang="es-ES" sz="1500" b="0">
                        <a:effectLst/>
                      </a:endParaRPr>
                    </a:p>
                  </a:txBody>
                  <a:tcPr marL="128292" marR="128292" marT="128292" marB="128292">
                    <a:lnL>
                      <a:noFill/>
                    </a:lnL>
                    <a:lnR>
                      <a:noFill/>
                    </a:lnR>
                    <a:lnT>
                      <a:noFill/>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253865130"/>
                  </a:ext>
                </a:extLst>
              </a:tr>
              <a:tr h="518300">
                <a:tc>
                  <a:txBody>
                    <a:bodyPr/>
                    <a:lstStyle/>
                    <a:p>
                      <a:pPr algn="l" fontAlgn="t"/>
                      <a:r>
                        <a:rPr lang="es-ES" sz="1500" b="0" u="none" strike="noStrike">
                          <a:solidFill>
                            <a:srgbClr val="1976D2"/>
                          </a:solidFill>
                          <a:effectLst/>
                          <a:latin typeface="inherit"/>
                          <a:hlinkClick r:id="rId4"/>
                        </a:rPr>
                        <a:t>Azure</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5"/>
                        </a:rPr>
                        <a:t>@azure/ng-deploy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609681492"/>
                  </a:ext>
                </a:extLst>
              </a:tr>
              <a:tr h="518300">
                <a:tc>
                  <a:txBody>
                    <a:bodyPr/>
                    <a:lstStyle/>
                    <a:p>
                      <a:pPr algn="l" fontAlgn="t"/>
                      <a:r>
                        <a:rPr lang="es-ES" sz="1500" b="0" u="none" strike="noStrike">
                          <a:solidFill>
                            <a:srgbClr val="1976D2"/>
                          </a:solidFill>
                          <a:effectLst/>
                          <a:latin typeface="inherit"/>
                          <a:hlinkClick r:id="rId6"/>
                        </a:rPr>
                        <a:t>Now</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7"/>
                        </a:rPr>
                        <a:t>@zeit/ng-deploy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959845943"/>
                  </a:ext>
                </a:extLst>
              </a:tr>
              <a:tr h="518300">
                <a:tc>
                  <a:txBody>
                    <a:bodyPr/>
                    <a:lstStyle/>
                    <a:p>
                      <a:pPr algn="l" fontAlgn="t"/>
                      <a:r>
                        <a:rPr lang="es-ES" sz="1500" b="0" u="none" strike="noStrike">
                          <a:solidFill>
                            <a:srgbClr val="1976D2"/>
                          </a:solidFill>
                          <a:effectLst/>
                          <a:latin typeface="inherit"/>
                          <a:hlinkClick r:id="rId8"/>
                        </a:rPr>
                        <a:t>Netlify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9"/>
                        </a:rPr>
                        <a:t>@netlify-builder/deploy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578103823"/>
                  </a:ext>
                </a:extLst>
              </a:tr>
              <a:tr h="518300">
                <a:tc>
                  <a:txBody>
                    <a:bodyPr/>
                    <a:lstStyle/>
                    <a:p>
                      <a:pPr algn="l" fontAlgn="t"/>
                      <a:r>
                        <a:rPr lang="es-ES" sz="1500" b="0" u="none" strike="noStrike">
                          <a:solidFill>
                            <a:srgbClr val="1976D2"/>
                          </a:solidFill>
                          <a:effectLst/>
                          <a:latin typeface="inherit"/>
                          <a:hlinkClick r:id="rId10"/>
                        </a:rPr>
                        <a:t>GitHub pages</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11"/>
                        </a:rPr>
                        <a:t>angular-cli-ghpages</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4151053111"/>
                  </a:ext>
                </a:extLst>
              </a:tr>
              <a:tr h="518300">
                <a:tc>
                  <a:txBody>
                    <a:bodyPr/>
                    <a:lstStyle/>
                    <a:p>
                      <a:pPr algn="l" fontAlgn="t"/>
                      <a:r>
                        <a:rPr lang="es-ES" sz="1500" b="0" u="none" strike="noStrike">
                          <a:solidFill>
                            <a:srgbClr val="1976D2"/>
                          </a:solidFill>
                          <a:effectLst/>
                          <a:latin typeface="inherit"/>
                          <a:hlinkClick r:id="rId12"/>
                        </a:rPr>
                        <a:t>NPM</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13"/>
                        </a:rPr>
                        <a:t>ngx-deploy-npm</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528111951"/>
                  </a:ext>
                </a:extLst>
              </a:tr>
              <a:tr h="518300">
                <a:tc>
                  <a:txBody>
                    <a:bodyPr/>
                    <a:lstStyle/>
                    <a:p>
                      <a:pPr algn="l" fontAlgn="t"/>
                      <a:r>
                        <a:rPr lang="es-ES" sz="1500" b="0" u="none" strike="noStrike">
                          <a:solidFill>
                            <a:srgbClr val="1976D2"/>
                          </a:solidFill>
                          <a:effectLst/>
                          <a:latin typeface="inherit"/>
                          <a:hlinkClick r:id="rId14"/>
                        </a:rPr>
                        <a:t>Amazon Cloud S3</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a:noFill/>
                    </a:lnB>
                    <a:solidFill>
                      <a:srgbClr val="FFFFFF"/>
                    </a:solidFill>
                  </a:tcPr>
                </a:tc>
                <a:tc>
                  <a:txBody>
                    <a:bodyPr/>
                    <a:lstStyle/>
                    <a:p>
                      <a:pPr algn="l" fontAlgn="t"/>
                      <a:r>
                        <a:rPr lang="es-ES" sz="1500" b="0" u="none" strike="noStrike" dirty="0">
                          <a:solidFill>
                            <a:srgbClr val="1976D2"/>
                          </a:solidFill>
                          <a:effectLst/>
                          <a:latin typeface="inherit"/>
                          <a:hlinkClick r:id="rId15"/>
                        </a:rPr>
                        <a:t>@jefiozie/ngx-aws-deploy</a:t>
                      </a:r>
                      <a:endParaRPr lang="es-ES" sz="1500" b="0" dirty="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324711866"/>
                  </a:ext>
                </a:extLst>
              </a:tr>
            </a:tbl>
          </a:graphicData>
        </a:graphic>
      </p:graphicFrame>
    </p:spTree>
    <p:extLst>
      <p:ext uri="{BB962C8B-B14F-4D97-AF65-F5344CB8AC3E}">
        <p14:creationId xmlns:p14="http://schemas.microsoft.com/office/powerpoint/2010/main" val="19810790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fontScale="90000"/>
          </a:bodyPr>
          <a:lstStyle/>
          <a:p>
            <a:r>
              <a:rPr lang="es-ES" dirty="0"/>
              <a:t>Arquitectura de las Aplicaciones SPA en Angular</a:t>
            </a:r>
            <a:r>
              <a:rPr lang="es-ES" sz="4400" dirty="0"/>
              <a:t>.</a:t>
            </a:r>
            <a:endParaRPr lang="es-ES" dirty="0"/>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a:t>Arquitectura. Módulos y Componentes</a:t>
            </a:r>
          </a:p>
          <a:p>
            <a:pPr lvl="2"/>
            <a:r>
              <a:rPr lang="es-ES" sz="1600" dirty="0"/>
              <a:t>Componentes: Plantillas y Clases</a:t>
            </a:r>
          </a:p>
          <a:p>
            <a:pPr lvl="2"/>
            <a:r>
              <a:rPr lang="es-ES" sz="1600" dirty="0"/>
              <a:t>Ciclo de vida de los componentes </a:t>
            </a:r>
          </a:p>
          <a:p>
            <a:pPr lvl="2"/>
            <a:r>
              <a:rPr lang="es-ES" sz="1600" dirty="0"/>
              <a:t>Módulos estructurales y funcionales</a:t>
            </a:r>
          </a:p>
          <a:p>
            <a:pPr lvl="1"/>
            <a:r>
              <a:rPr lang="es-ES" sz="2000" dirty="0"/>
              <a:t>Enrutamiento y navegación</a:t>
            </a:r>
          </a:p>
          <a:p>
            <a:pPr lvl="2"/>
            <a:r>
              <a:rPr lang="es-ES" sz="1600" dirty="0"/>
              <a:t>Carga diferida (</a:t>
            </a:r>
            <a:r>
              <a:rPr lang="es-ES" sz="1600" dirty="0" err="1"/>
              <a:t>Lazy</a:t>
            </a:r>
            <a:r>
              <a:rPr lang="es-ES" sz="1600" dirty="0"/>
              <a:t> </a:t>
            </a:r>
            <a:r>
              <a:rPr lang="es-ES" sz="1600" dirty="0" err="1"/>
              <a:t>Loading</a:t>
            </a:r>
            <a:r>
              <a:rPr lang="es-ES" sz="1600" dirty="0"/>
              <a:t>) en Angular</a:t>
            </a:r>
          </a:p>
          <a:p>
            <a:pPr lvl="2"/>
            <a:r>
              <a:rPr lang="es-ES" sz="1600" dirty="0"/>
              <a:t>Submenús</a:t>
            </a:r>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07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p:nvSpPr>
          <p:cNvPr id="118" name="Rectangle 1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Google Shape;623;p72"/>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Arquitectura de Angular</a:t>
            </a:r>
          </a:p>
        </p:txBody>
      </p:sp>
      <p:pic>
        <p:nvPicPr>
          <p:cNvPr id="624" name="Google Shape;624;p72"/>
          <p:cNvPicPr preferRelativeResize="0"/>
          <p:nvPr/>
        </p:nvPicPr>
        <p:blipFill>
          <a:blip r:embed="rId3"/>
          <a:stretch>
            <a:fillRect/>
          </a:stretch>
        </p:blipFill>
        <p:spPr>
          <a:xfrm>
            <a:off x="1766740" y="1675227"/>
            <a:ext cx="8658520" cy="4394199"/>
          </a:xfrm>
          <a:prstGeom prst="rect">
            <a:avLst/>
          </a:prstGeom>
          <a:noFill/>
        </p:spPr>
      </p:pic>
      <p:sp>
        <p:nvSpPr>
          <p:cNvPr id="625" name="Google Shape;625;p72"/>
          <p:cNvSpPr txBox="1"/>
          <p:nvPr/>
        </p:nvSpPr>
        <p:spPr>
          <a:xfrm>
            <a:off x="1766740" y="6136640"/>
            <a:ext cx="8658520" cy="439419"/>
          </a:xfrm>
          <a:prstGeom prst="rect">
            <a:avLst/>
          </a:prstGeom>
          <a:solidFill>
            <a:srgbClr val="000000">
              <a:alpha val="50000"/>
            </a:srgbClr>
          </a:solidFill>
          <a:ln>
            <a:noFill/>
          </a:ln>
        </p:spPr>
        <p:txBody>
          <a:bodyPr spcFirstLastPara="1" wrap="square" lIns="121900" tIns="121900" rIns="121900" bIns="121900" anchor="ctr" anchorCtr="0">
            <a:noAutofit/>
          </a:bodyPr>
          <a:lstStyle/>
          <a:p>
            <a:pPr algn="ctr">
              <a:spcAft>
                <a:spcPts val="600"/>
              </a:spcAft>
            </a:pPr>
            <a:r>
              <a:rPr lang="es-ES" sz="1300" u="sng">
                <a:solidFill>
                  <a:srgbClr val="FFFFFF"/>
                </a:solidFill>
                <a:hlinkClick r:id="rId4">
                  <a:extLst>
                    <a:ext uri="{A12FA001-AC4F-418D-AE19-62706E023703}">
                      <ahyp:hlinkClr xmlns:ahyp="http://schemas.microsoft.com/office/drawing/2018/hyperlinkcolor" val="tx"/>
                    </a:ext>
                  </a:extLst>
                </a:hlinkClick>
              </a:rPr>
              <a:t>https://angular.io/docs/ts/latest/guide/architecture.html </a:t>
            </a:r>
            <a:endParaRPr lang="es-ES" sz="1300">
              <a:solidFill>
                <a:srgbClr val="FFFFFF"/>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chemeClr val="tx1"/>
                </a:solidFill>
                <a:latin typeface="+mj-lt"/>
                <a:ea typeface="+mj-ea"/>
                <a:cs typeface="+mj-cs"/>
              </a:rPr>
              <a:t>Módulos</a:t>
            </a: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4251960"/>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Agrupación de componentes y otros elementos que son </a:t>
            </a:r>
            <a:br>
              <a:rPr lang="en-US" sz="2200">
                <a:solidFill>
                  <a:schemeClr val="tx1"/>
                </a:solidFill>
                <a:latin typeface="+mn-lt"/>
                <a:ea typeface="+mn-ea"/>
                <a:cs typeface="+mn-cs"/>
              </a:rPr>
            </a:br>
            <a:r>
              <a:rPr lang="en-US" sz="2200">
                <a:solidFill>
                  <a:schemeClr val="tx1"/>
                </a:solidFill>
                <a:latin typeface="+mn-lt"/>
                <a:ea typeface="+mn-ea"/>
                <a:cs typeface="+mn-cs"/>
              </a:rPr>
              <a:t>declarados en la decoración de una determinada clase</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Toda app tiene </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al menos un módulo que define los componentes de la app : AppModule</a:t>
            </a:r>
          </a:p>
          <a:p>
            <a:pPr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incluyendo al menos el componente principal </a:t>
            </a:r>
            <a:br>
              <a:rPr lang="en-US" sz="2200">
                <a:solidFill>
                  <a:schemeClr val="tx1"/>
                </a:solidFill>
                <a:latin typeface="+mn-lt"/>
                <a:ea typeface="+mn-ea"/>
                <a:cs typeface="+mn-cs"/>
              </a:rPr>
            </a:br>
            <a:r>
              <a:rPr lang="en-US" sz="2200">
                <a:solidFill>
                  <a:schemeClr val="tx1"/>
                </a:solidFill>
                <a:latin typeface="+mn-lt"/>
                <a:ea typeface="+mn-ea"/>
                <a:cs typeface="+mn-cs"/>
              </a:rPr>
              <a:t>AppComponent- &gt; selector: app-root </a:t>
            </a:r>
            <a:br>
              <a:rPr lang="en-US" sz="2200">
                <a:solidFill>
                  <a:schemeClr val="tx1"/>
                </a:solidFill>
                <a:latin typeface="+mn-lt"/>
                <a:ea typeface="+mn-ea"/>
                <a:cs typeface="+mn-cs"/>
              </a:rPr>
            </a:br>
            <a:endParaRPr lang="en-US" sz="2200">
              <a:solidFill>
                <a:schemeClr val="tx1"/>
              </a:solidFill>
              <a:latin typeface="+mn-lt"/>
              <a:ea typeface="+mn-ea"/>
              <a:cs typeface="+mn-c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Estructura de un módulo</a:t>
            </a:r>
          </a:p>
        </p:txBody>
      </p:sp>
      <p:sp>
        <p:nvSpPr>
          <p:cNvPr id="637" name="Google Shape;637;p74"/>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r>
              <a:rPr lang="en-US" sz="2000"/>
              <a:t>importación</a:t>
            </a:r>
          </a:p>
          <a:p>
            <a:r>
              <a:rPr lang="en-US" sz="2000"/>
              <a:t>decoración</a:t>
            </a:r>
          </a:p>
          <a:p>
            <a:r>
              <a:rPr lang="en-US" sz="2000"/>
              <a:t>clase exportada</a:t>
            </a:r>
            <a:br>
              <a:rPr lang="en-US" sz="2000"/>
            </a:br>
            <a:r>
              <a:rPr lang="en-US" sz="2000"/>
              <a:t>(vacía) </a:t>
            </a:r>
            <a:br>
              <a:rPr lang="en-US" sz="2000"/>
            </a:br>
            <a:endParaRPr lang="en-US" sz="2000"/>
          </a:p>
        </p:txBody>
      </p:sp>
      <p:sp>
        <p:nvSpPr>
          <p:cNvPr id="638" name="Google Shape;638;p74"/>
          <p:cNvSpPr txBox="1"/>
          <p:nvPr/>
        </p:nvSpPr>
        <p:spPr>
          <a:xfrm>
            <a:off x="4704750" y="1706880"/>
            <a:ext cx="6562800" cy="4856582"/>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@angular/platform-browser</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./app-routing.module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declarations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imports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providers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bootstrap</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lang="es-ES" sz="1400" dirty="0">
              <a:solidFill>
                <a:srgbClr val="777777"/>
              </a:solidFill>
              <a:latin typeface="Courier New"/>
              <a:ea typeface="Courier New"/>
              <a:cs typeface="Courier New"/>
              <a:sym typeface="Courier New"/>
            </a:endParaRPr>
          </a:p>
        </p:txBody>
      </p:sp>
      <p:cxnSp>
        <p:nvCxnSpPr>
          <p:cNvPr id="639" name="Google Shape;639;p74"/>
          <p:cNvCxnSpPr/>
          <p:nvPr/>
        </p:nvCxnSpPr>
        <p:spPr>
          <a:xfrm rot="10800000" flipH="1">
            <a:off x="3110217" y="2880062"/>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74"/>
          <p:cNvCxnSpPr/>
          <p:nvPr/>
        </p:nvCxnSpPr>
        <p:spPr>
          <a:xfrm>
            <a:off x="3070050" y="3938095"/>
            <a:ext cx="1620800" cy="936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74"/>
          <p:cNvCxnSpPr/>
          <p:nvPr/>
        </p:nvCxnSpPr>
        <p:spPr>
          <a:xfrm>
            <a:off x="3418284" y="4527429"/>
            <a:ext cx="1326000" cy="119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0F694B7E-F720-4791-AAA4-4A226F144138}"/>
              </a:ext>
            </a:extLst>
          </p:cNvPr>
          <p:cNvSpPr>
            <a:spLocks noGrp="1"/>
          </p:cNvSpPr>
          <p:nvPr>
            <p:ph type="title"/>
          </p:nvPr>
        </p:nvSpPr>
        <p:spPr>
          <a:xfrm>
            <a:off x="640079" y="2053641"/>
            <a:ext cx="3669161" cy="2760098"/>
          </a:xfrm>
        </p:spPr>
        <p:txBody>
          <a:bodyPr>
            <a:normAutofit/>
          </a:bodyPr>
          <a:lstStyle/>
          <a:p>
            <a:r>
              <a:rPr lang="es-ES">
                <a:solidFill>
                  <a:srgbClr val="FFFFFF"/>
                </a:solidFill>
              </a:rPr>
              <a:t>Importación</a:t>
            </a:r>
          </a:p>
        </p:txBody>
      </p:sp>
      <p:sp>
        <p:nvSpPr>
          <p:cNvPr id="5" name="Marcador de contenido 4">
            <a:extLst>
              <a:ext uri="{FF2B5EF4-FFF2-40B4-BE49-F238E27FC236}">
                <a16:creationId xmlns:a16="http://schemas.microsoft.com/office/drawing/2014/main" id="{A3DE979A-B01C-4C5C-9C57-F21BB0CAF056}"/>
              </a:ext>
            </a:extLst>
          </p:cNvPr>
          <p:cNvSpPr>
            <a:spLocks noGrp="1"/>
          </p:cNvSpPr>
          <p:nvPr>
            <p:ph idx="1"/>
          </p:nvPr>
        </p:nvSpPr>
        <p:spPr>
          <a:xfrm>
            <a:off x="6090574" y="801866"/>
            <a:ext cx="5306084" cy="5230634"/>
          </a:xfrm>
        </p:spPr>
        <p:txBody>
          <a:bodyPr anchor="ctr">
            <a:normAutofit/>
          </a:bodyPr>
          <a:lstStyle/>
          <a:p>
            <a:r>
              <a:rPr lang="es-ES" sz="2400">
                <a:solidFill>
                  <a:srgbClr val="000000"/>
                </a:solidFill>
              </a:rPr>
              <a:t>Módulos del Estándar ES6</a:t>
            </a:r>
          </a:p>
          <a:p>
            <a:pPr lvl="1"/>
            <a:r>
              <a:rPr lang="es-ES">
                <a:solidFill>
                  <a:srgbClr val="000000"/>
                </a:solidFill>
              </a:rPr>
              <a:t>From:</a:t>
            </a:r>
          </a:p>
          <a:p>
            <a:pPr lvl="2"/>
            <a:r>
              <a:rPr lang="es-ES" sz="2400">
                <a:solidFill>
                  <a:srgbClr val="000000"/>
                </a:solidFill>
              </a:rPr>
              <a:t>Nombres simbólicos</a:t>
            </a:r>
          </a:p>
          <a:p>
            <a:pPr lvl="2"/>
            <a:r>
              <a:rPr lang="es-ES" sz="2400">
                <a:solidFill>
                  <a:srgbClr val="000000"/>
                </a:solidFill>
              </a:rPr>
              <a:t>Path, relativo a la ruta base del proyecto</a:t>
            </a:r>
          </a:p>
          <a:p>
            <a:pPr lvl="1"/>
            <a:r>
              <a:rPr lang="es-ES">
                <a:solidFill>
                  <a:srgbClr val="000000"/>
                </a:solidFill>
              </a:rPr>
              <a:t>El Objeto importado se desestructura {}</a:t>
            </a:r>
          </a:p>
          <a:p>
            <a:pPr lvl="2"/>
            <a:r>
              <a:rPr lang="es-ES" sz="2400">
                <a:solidFill>
                  <a:srgbClr val="000000"/>
                </a:solidFill>
              </a:rPr>
              <a:t>De esa forma se importan selectivamente los elementos necesarios</a:t>
            </a:r>
          </a:p>
        </p:txBody>
      </p:sp>
    </p:spTree>
    <p:extLst>
      <p:ext uri="{BB962C8B-B14F-4D97-AF65-F5344CB8AC3E}">
        <p14:creationId xmlns:p14="http://schemas.microsoft.com/office/powerpoint/2010/main" val="14398331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5"/>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Google Shape;646;p75"/>
          <p:cNvSpPr txBox="1">
            <a:spLocks noGrp="1"/>
          </p:cNvSpPr>
          <p:nvPr>
            <p:ph type="title"/>
          </p:nvPr>
        </p:nvSpPr>
        <p:spPr>
          <a:xfrm>
            <a:off x="699714" y="5490971"/>
            <a:ext cx="6962072" cy="115920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Decorador del módulo</a:t>
            </a:r>
          </a:p>
        </p:txBody>
      </p:sp>
      <p:pic>
        <p:nvPicPr>
          <p:cNvPr id="647" name="Google Shape;647;p75"/>
          <p:cNvPicPr preferRelativeResize="0"/>
          <p:nvPr/>
        </p:nvPicPr>
        <p:blipFill>
          <a:blip r:embed="rId3"/>
          <a:stretch>
            <a:fillRect/>
          </a:stretch>
        </p:blipFill>
        <p:spPr>
          <a:xfrm>
            <a:off x="1176250" y="390832"/>
            <a:ext cx="9932119" cy="4519114"/>
          </a:xfrm>
          <a:prstGeom prst="rect">
            <a:avLst/>
          </a:prstGeom>
          <a:noFill/>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Google Shape;652;p76"/>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400" kern="1200">
                <a:solidFill>
                  <a:schemeClr val="bg1"/>
                </a:solidFill>
                <a:latin typeface="+mj-lt"/>
                <a:ea typeface="+mj-ea"/>
                <a:cs typeface="+mj-cs"/>
              </a:rPr>
              <a:t>Componentes</a:t>
            </a:r>
          </a:p>
        </p:txBody>
      </p:sp>
      <p:grpSp>
        <p:nvGrpSpPr>
          <p:cNvPr id="87" name="Group 8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53" name="Google Shape;653;p76"/>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Un componente supone una nueva </a:t>
            </a:r>
            <a:r>
              <a:rPr lang="en-US" sz="2000" b="1">
                <a:solidFill>
                  <a:schemeClr val="bg1"/>
                </a:solidFill>
                <a:sym typeface="Helvetica Neue"/>
              </a:rPr>
              <a:t>etiqueta HTML</a:t>
            </a:r>
            <a:r>
              <a:rPr lang="en-US" sz="2000">
                <a:solidFill>
                  <a:schemeClr val="bg1"/>
                </a:solidFill>
              </a:rPr>
              <a:t> con </a:t>
            </a:r>
          </a:p>
          <a:p>
            <a:r>
              <a:rPr lang="en-US" sz="2000">
                <a:solidFill>
                  <a:schemeClr val="bg1"/>
                </a:solidFill>
              </a:rPr>
              <a:t>una vista y </a:t>
            </a:r>
          </a:p>
          <a:p>
            <a:r>
              <a:rPr lang="en-US" sz="2000">
                <a:solidFill>
                  <a:schemeClr val="bg1"/>
                </a:solidFill>
              </a:rPr>
              <a:t>una lógica</a:t>
            </a:r>
          </a:p>
          <a:p>
            <a:pPr marL="0"/>
            <a:r>
              <a:rPr lang="en-US" sz="2000">
                <a:solidFill>
                  <a:schemeClr val="bg1"/>
                </a:solidFill>
              </a:rPr>
              <a:t>definidas por el desarrollador</a:t>
            </a:r>
          </a:p>
        </p:txBody>
      </p:sp>
      <p:pic>
        <p:nvPicPr>
          <p:cNvPr id="654" name="Google Shape;654;p76"/>
          <p:cNvPicPr preferRelativeResize="0"/>
          <p:nvPr/>
        </p:nvPicPr>
        <p:blipFill>
          <a:blip r:embed="rId3"/>
          <a:stretch>
            <a:fillRect/>
          </a:stretch>
        </p:blipFill>
        <p:spPr>
          <a:xfrm>
            <a:off x="5116652" y="1022577"/>
            <a:ext cx="6642532" cy="4234613"/>
          </a:xfrm>
          <a:prstGeom prst="rect">
            <a:avLst/>
          </a:prstGeom>
          <a:noFill/>
        </p:spPr>
      </p:pic>
    </p:spTree>
    <p:extLst>
      <p:ext uri="{BB962C8B-B14F-4D97-AF65-F5344CB8AC3E}">
        <p14:creationId xmlns:p14="http://schemas.microsoft.com/office/powerpoint/2010/main" val="3458952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C150F2-F176-4C93-8506-CF2F2E6C50FF}"/>
              </a:ext>
            </a:extLst>
          </p:cNvPr>
          <p:cNvSpPr>
            <a:spLocks noGrp="1"/>
          </p:cNvSpPr>
          <p:nvPr>
            <p:ph type="title"/>
          </p:nvPr>
        </p:nvSpPr>
        <p:spPr>
          <a:xfrm>
            <a:off x="589560" y="856180"/>
            <a:ext cx="4560584" cy="1128068"/>
          </a:xfrm>
        </p:spPr>
        <p:txBody>
          <a:bodyPr anchor="ctr">
            <a:normAutofit/>
          </a:bodyPr>
          <a:lstStyle/>
          <a:p>
            <a:r>
              <a:rPr lang="es" sz="3200" dirty="0"/>
              <a:t>Lenguajes</a:t>
            </a:r>
            <a:endParaRPr lang="es-ES" sz="4000" dirty="0"/>
          </a:p>
        </p:txBody>
      </p:sp>
      <p:grpSp>
        <p:nvGrpSpPr>
          <p:cNvPr id="21"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A8C3A7A-AD38-4148-8C58-23CF3A1B9435}"/>
              </a:ext>
            </a:extLst>
          </p:cNvPr>
          <p:cNvSpPr>
            <a:spLocks noGrp="1"/>
          </p:cNvSpPr>
          <p:nvPr>
            <p:ph idx="1"/>
          </p:nvPr>
        </p:nvSpPr>
        <p:spPr>
          <a:xfrm>
            <a:off x="590719" y="2330505"/>
            <a:ext cx="4559425" cy="3979585"/>
          </a:xfrm>
        </p:spPr>
        <p:txBody>
          <a:bodyPr anchor="ctr">
            <a:normAutofit/>
          </a:bodyPr>
          <a:lstStyle/>
          <a:p>
            <a:pPr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ES6+</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let (variables con ámbito)</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clases (</a:t>
            </a:r>
            <a:r>
              <a:rPr lang="es-ES" sz="2133" dirty="0" err="1">
                <a:solidFill>
                  <a:schemeClr val="dk1"/>
                </a:solidFill>
                <a:latin typeface="Arial"/>
                <a:ea typeface="Arial"/>
                <a:cs typeface="Arial"/>
                <a:sym typeface="Arial"/>
              </a:rPr>
              <a:t>class</a:t>
            </a:r>
            <a:r>
              <a:rPr lang="es-ES" sz="2133" dirty="0">
                <a:solidFill>
                  <a:schemeClr val="dk1"/>
                </a:solidFill>
                <a:latin typeface="Arial"/>
                <a:ea typeface="Arial"/>
                <a:cs typeface="Arial"/>
                <a:sym typeface="Arial"/>
              </a:rPr>
              <a:t>)</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módulos (</a:t>
            </a:r>
            <a:r>
              <a:rPr lang="es-ES" sz="2133" dirty="0" err="1">
                <a:solidFill>
                  <a:schemeClr val="dk1"/>
                </a:solidFill>
                <a:latin typeface="Arial"/>
                <a:ea typeface="Arial"/>
                <a:cs typeface="Arial"/>
                <a:sym typeface="Arial"/>
              </a:rPr>
              <a:t>import</a:t>
            </a:r>
            <a:r>
              <a:rPr lang="es-ES" sz="2133" dirty="0">
                <a:solidFill>
                  <a:schemeClr val="dk1"/>
                </a:solidFill>
                <a:latin typeface="Arial"/>
                <a:ea typeface="Arial"/>
                <a:cs typeface="Arial"/>
                <a:sym typeface="Arial"/>
              </a:rPr>
              <a:t> y </a:t>
            </a:r>
            <a:r>
              <a:rPr lang="es-ES" sz="2133" dirty="0" err="1">
                <a:solidFill>
                  <a:schemeClr val="dk1"/>
                </a:solidFill>
                <a:latin typeface="Arial"/>
                <a:ea typeface="Arial"/>
                <a:cs typeface="Arial"/>
                <a:sym typeface="Arial"/>
              </a:rPr>
              <a:t>export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funciones </a:t>
            </a:r>
            <a:r>
              <a:rPr lang="es-ES" sz="2133" dirty="0" err="1">
                <a:solidFill>
                  <a:schemeClr val="dk1"/>
                </a:solidFill>
                <a:latin typeface="Arial"/>
                <a:ea typeface="Arial"/>
                <a:cs typeface="Arial"/>
                <a:sym typeface="Arial"/>
              </a:rPr>
              <a:t>arrow</a:t>
            </a:r>
            <a:endParaRPr lang="es-ES" sz="2133"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ES" sz="2133" dirty="0" err="1">
                <a:solidFill>
                  <a:schemeClr val="dk1"/>
                </a:solidFill>
                <a:latin typeface="Arial"/>
                <a:ea typeface="Arial"/>
                <a:cs typeface="Arial"/>
                <a:sym typeface="Arial"/>
              </a:rPr>
              <a:t>TypeScript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tipos</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anotaciones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163;p21">
            <a:extLst>
              <a:ext uri="{FF2B5EF4-FFF2-40B4-BE49-F238E27FC236}">
                <a16:creationId xmlns:a16="http://schemas.microsoft.com/office/drawing/2014/main" id="{A6C7B888-BB15-4EF6-AB0F-D00BC8A6E266}"/>
              </a:ext>
            </a:extLst>
          </p:cNvPr>
          <p:cNvPicPr preferRelativeResize="0"/>
          <p:nvPr/>
        </p:nvPicPr>
        <p:blipFill>
          <a:blip r:embed="rId2">
            <a:alphaModFix/>
          </a:blip>
          <a:stretch>
            <a:fillRect/>
          </a:stretch>
        </p:blipFill>
        <p:spPr>
          <a:xfrm>
            <a:off x="6743950" y="761975"/>
            <a:ext cx="4108402" cy="4081013"/>
          </a:xfrm>
          <a:prstGeom prst="rect">
            <a:avLst/>
          </a:prstGeom>
          <a:noFill/>
          <a:ln>
            <a:noFill/>
          </a:ln>
        </p:spPr>
      </p:pic>
      <p:sp>
        <p:nvSpPr>
          <p:cNvPr id="14" name="Google Shape;160;p21">
            <a:extLst>
              <a:ext uri="{FF2B5EF4-FFF2-40B4-BE49-F238E27FC236}">
                <a16:creationId xmlns:a16="http://schemas.microsoft.com/office/drawing/2014/main" id="{C6A873E6-2765-4DB6-A53D-A82797379D11}"/>
              </a:ext>
            </a:extLst>
          </p:cNvPr>
          <p:cNvSpPr txBox="1"/>
          <p:nvPr/>
        </p:nvSpPr>
        <p:spPr>
          <a:xfrm>
            <a:off x="6018438" y="5353081"/>
            <a:ext cx="1719774" cy="506400"/>
          </a:xfrm>
          <a:prstGeom prst="rect">
            <a:avLst/>
          </a:prstGeom>
          <a:noFill/>
          <a:ln>
            <a:noFill/>
          </a:ln>
        </p:spPr>
        <p:txBody>
          <a:bodyPr spcFirstLastPara="1" wrap="square" lIns="121900" tIns="121900" rIns="121900" bIns="121900" anchor="ctr" anchorCtr="0">
            <a:noAutofit/>
          </a:bodyPr>
          <a:lstStyle/>
          <a:p>
            <a:r>
              <a:rPr lang="es" sz="2000" b="1" dirty="0">
                <a:solidFill>
                  <a:schemeClr val="dk1"/>
                </a:solidFill>
              </a:rPr>
              <a:t>Transpilación </a:t>
            </a:r>
            <a:endParaRPr sz="2000" dirty="0"/>
          </a:p>
        </p:txBody>
      </p:sp>
      <p:cxnSp>
        <p:nvCxnSpPr>
          <p:cNvPr id="15" name="Google Shape;161;p21">
            <a:extLst>
              <a:ext uri="{FF2B5EF4-FFF2-40B4-BE49-F238E27FC236}">
                <a16:creationId xmlns:a16="http://schemas.microsoft.com/office/drawing/2014/main" id="{8107F1E7-B771-4ED4-97C9-A3084FB8B2A0}"/>
              </a:ext>
            </a:extLst>
          </p:cNvPr>
          <p:cNvCxnSpPr>
            <a:cxnSpLocks/>
            <a:stCxn id="14" idx="3"/>
            <a:endCxn id="16" idx="1"/>
          </p:cNvCxnSpPr>
          <p:nvPr/>
        </p:nvCxnSpPr>
        <p:spPr>
          <a:xfrm>
            <a:off x="7738212" y="5606281"/>
            <a:ext cx="1111524" cy="0"/>
          </a:xfrm>
          <a:prstGeom prst="straightConnector1">
            <a:avLst/>
          </a:prstGeom>
          <a:noFill/>
          <a:ln w="9525" cap="flat" cmpd="sng">
            <a:solidFill>
              <a:schemeClr val="dk2"/>
            </a:solidFill>
            <a:prstDash val="solid"/>
            <a:round/>
            <a:headEnd type="none" w="med" len="med"/>
            <a:tailEnd type="triangle" w="med" len="med"/>
          </a:ln>
        </p:spPr>
      </p:cxnSp>
      <p:sp>
        <p:nvSpPr>
          <p:cNvPr id="16" name="Google Shape;162;p21">
            <a:extLst>
              <a:ext uri="{FF2B5EF4-FFF2-40B4-BE49-F238E27FC236}">
                <a16:creationId xmlns:a16="http://schemas.microsoft.com/office/drawing/2014/main" id="{C02A089D-9429-4140-B0EC-E2827B4F98CA}"/>
              </a:ext>
            </a:extLst>
          </p:cNvPr>
          <p:cNvSpPr txBox="1"/>
          <p:nvPr/>
        </p:nvSpPr>
        <p:spPr>
          <a:xfrm>
            <a:off x="8849736" y="5116536"/>
            <a:ext cx="2624535" cy="979489"/>
          </a:xfrm>
          <a:prstGeom prst="rect">
            <a:avLst/>
          </a:prstGeom>
          <a:noFill/>
          <a:ln>
            <a:noFill/>
          </a:ln>
        </p:spPr>
        <p:txBody>
          <a:bodyPr spcFirstLastPara="1" wrap="square" lIns="121900" tIns="121900" rIns="121900" bIns="121900" anchor="t" anchorCtr="0">
            <a:noAutofit/>
          </a:bodyPr>
          <a:lstStyle/>
          <a:p>
            <a:r>
              <a:rPr lang="es" sz="2000" dirty="0"/>
              <a:t>resultados en ES5 / ES6 (compatibilidad)</a:t>
            </a:r>
            <a:endParaRPr sz="2000" dirty="0"/>
          </a:p>
        </p:txBody>
      </p:sp>
    </p:spTree>
    <p:extLst>
      <p:ext uri="{BB962C8B-B14F-4D97-AF65-F5344CB8AC3E}">
        <p14:creationId xmlns:p14="http://schemas.microsoft.com/office/powerpoint/2010/main" val="34398396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000" kern="1200" dirty="0">
                <a:solidFill>
                  <a:srgbClr val="FFFFFF"/>
                </a:solidFill>
                <a:latin typeface="+mj-lt"/>
                <a:ea typeface="+mj-ea"/>
                <a:cs typeface="+mj-cs"/>
              </a:rPr>
              <a:t>Estructura de un componente</a:t>
            </a:r>
          </a:p>
        </p:txBody>
      </p:sp>
      <p:sp>
        <p:nvSpPr>
          <p:cNvPr id="13" name="Google Shape;660;p77">
            <a:extLst>
              <a:ext uri="{FF2B5EF4-FFF2-40B4-BE49-F238E27FC236}">
                <a16:creationId xmlns:a16="http://schemas.microsoft.com/office/drawing/2014/main" id="{E12B8619-42A5-4FD5-8758-869D9BD31794}"/>
              </a:ext>
            </a:extLst>
          </p:cNvPr>
          <p:cNvSpPr txBox="1">
            <a:spLocks/>
          </p:cNvSpPr>
          <p:nvPr/>
        </p:nvSpPr>
        <p:spPr>
          <a:xfrm>
            <a:off x="1236926" y="3231077"/>
            <a:ext cx="3200800" cy="1896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74121">
              <a:buFont typeface="Arial" panose="020B0604020202020204" pitchFamily="34" charset="0"/>
              <a:buChar char="●"/>
            </a:pPr>
            <a:r>
              <a:rPr lang="es-ES"/>
              <a:t>importación</a:t>
            </a:r>
          </a:p>
          <a:p>
            <a:pPr indent="-474121">
              <a:buFont typeface="Arial" panose="020B0604020202020204" pitchFamily="34" charset="0"/>
              <a:buChar char="●"/>
            </a:pPr>
            <a:r>
              <a:rPr lang="es-ES"/>
              <a:t>decoración</a:t>
            </a:r>
          </a:p>
          <a:p>
            <a:pPr indent="-474121">
              <a:buFont typeface="Arial" panose="020B0604020202020204" pitchFamily="34" charset="0"/>
              <a:buChar char="●"/>
            </a:pPr>
            <a:r>
              <a:rPr lang="es-ES"/>
              <a:t>clase exportada</a:t>
            </a:r>
            <a:br>
              <a:rPr lang="es-ES"/>
            </a:br>
            <a:r>
              <a:rPr lang="es-ES"/>
              <a:t>(lógica) </a:t>
            </a:r>
            <a:br>
              <a:rPr lang="es-ES"/>
            </a:br>
            <a:endParaRPr lang="es-ES"/>
          </a:p>
        </p:txBody>
      </p:sp>
      <p:sp>
        <p:nvSpPr>
          <p:cNvPr id="14" name="Google Shape;661;p77">
            <a:extLst>
              <a:ext uri="{FF2B5EF4-FFF2-40B4-BE49-F238E27FC236}">
                <a16:creationId xmlns:a16="http://schemas.microsoft.com/office/drawing/2014/main" id="{D9961875-52A9-4176-B601-711BC276CE17}"/>
              </a:ext>
            </a:extLst>
          </p:cNvPr>
          <p:cNvSpPr txBox="1"/>
          <p:nvPr/>
        </p:nvSpPr>
        <p:spPr>
          <a:xfrm>
            <a:off x="5388860" y="2491677"/>
            <a:ext cx="5237200" cy="325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ico-root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title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KeepCoding</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p:txBody>
      </p:sp>
      <p:cxnSp>
        <p:nvCxnSpPr>
          <p:cNvPr id="15" name="Google Shape;662;p77">
            <a:extLst>
              <a:ext uri="{FF2B5EF4-FFF2-40B4-BE49-F238E27FC236}">
                <a16:creationId xmlns:a16="http://schemas.microsoft.com/office/drawing/2014/main" id="{CFACC12D-03BF-4423-A547-4BA4AEEA7BD8}"/>
              </a:ext>
            </a:extLst>
          </p:cNvPr>
          <p:cNvCxnSpPr/>
          <p:nvPr/>
        </p:nvCxnSpPr>
        <p:spPr>
          <a:xfrm rot="10800000" flipH="1">
            <a:off x="3754793" y="2877477"/>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663;p77">
            <a:extLst>
              <a:ext uri="{FF2B5EF4-FFF2-40B4-BE49-F238E27FC236}">
                <a16:creationId xmlns:a16="http://schemas.microsoft.com/office/drawing/2014/main" id="{135636CC-7AD0-401C-B410-24661CFAF6C0}"/>
              </a:ext>
            </a:extLst>
          </p:cNvPr>
          <p:cNvCxnSpPr/>
          <p:nvPr/>
        </p:nvCxnSpPr>
        <p:spPr>
          <a:xfrm rot="10800000" flipH="1">
            <a:off x="3714626" y="3466710"/>
            <a:ext cx="1647600" cy="4688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664;p77">
            <a:extLst>
              <a:ext uri="{FF2B5EF4-FFF2-40B4-BE49-F238E27FC236}">
                <a16:creationId xmlns:a16="http://schemas.microsoft.com/office/drawing/2014/main" id="{7BCB63D9-95B4-4062-879D-603E6A0C68DE}"/>
              </a:ext>
            </a:extLst>
          </p:cNvPr>
          <p:cNvCxnSpPr/>
          <p:nvPr/>
        </p:nvCxnSpPr>
        <p:spPr>
          <a:xfrm>
            <a:off x="4062860" y="4524844"/>
            <a:ext cx="1299200" cy="495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380484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204161" y="444685"/>
            <a:ext cx="7474172" cy="977716"/>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400" kern="1200" dirty="0">
                <a:solidFill>
                  <a:schemeClr val="tx1"/>
                </a:solidFill>
                <a:latin typeface="+mj-lt"/>
                <a:ea typeface="+mj-ea"/>
                <a:cs typeface="+mj-cs"/>
              </a:rPr>
              <a:t>Decorador</a:t>
            </a:r>
            <a:r>
              <a:rPr lang="en-US" sz="4400" kern="1200" dirty="0">
                <a:solidFill>
                  <a:schemeClr val="tx1"/>
                </a:solidFill>
                <a:latin typeface="+mj-lt"/>
                <a:ea typeface="+mj-ea"/>
                <a:cs typeface="+mj-cs"/>
              </a:rPr>
              <a:t> del </a:t>
            </a:r>
            <a:r>
              <a:rPr lang="es-ES" sz="4400" kern="1200" dirty="0">
                <a:solidFill>
                  <a:schemeClr val="tx1"/>
                </a:solidFill>
                <a:latin typeface="+mj-lt"/>
                <a:ea typeface="+mj-ea"/>
                <a:cs typeface="+mj-cs"/>
              </a:rPr>
              <a:t>componente</a:t>
            </a:r>
          </a:p>
        </p:txBody>
      </p:sp>
      <p:sp>
        <p:nvSpPr>
          <p:cNvPr id="670" name="Google Shape;670;p78"/>
          <p:cNvSpPr txBox="1">
            <a:spLocks noGrp="1"/>
          </p:cNvSpPr>
          <p:nvPr>
            <p:ph type="body" idx="4294967295"/>
          </p:nvPr>
        </p:nvSpPr>
        <p:spPr>
          <a:xfrm>
            <a:off x="880666" y="2358912"/>
            <a:ext cx="3300104" cy="3450613"/>
          </a:xfrm>
          <a:prstGeom prst="rect">
            <a:avLst/>
          </a:prstGeom>
        </p:spPr>
        <p:txBody>
          <a:bodyPr spcFirstLastPara="1" vert="horz" lIns="91440" tIns="45720" rIns="91440" bIns="45720" rtlCol="0" anchor="ctr" anchorCtr="0">
            <a:normAutofit/>
          </a:bodyPr>
          <a:lstStyle/>
          <a:p>
            <a:pPr marL="0" indent="0">
              <a:buNone/>
            </a:pPr>
            <a:r>
              <a:rPr lang="en-US" sz="2400" dirty="0"/>
              <a:t>@Component({</a:t>
            </a:r>
          </a:p>
          <a:p>
            <a:pPr marL="0" indent="0">
              <a:buNone/>
            </a:pPr>
            <a:r>
              <a:rPr lang="en-US" sz="2400" dirty="0"/>
              <a:t>	selector</a:t>
            </a:r>
            <a:br>
              <a:rPr lang="en-US" sz="2400" dirty="0"/>
            </a:br>
            <a:r>
              <a:rPr lang="en-US" sz="2400" dirty="0"/>
              <a:t>	template</a:t>
            </a:r>
            <a:br>
              <a:rPr lang="en-US" sz="2400" dirty="0"/>
            </a:br>
            <a:r>
              <a:rPr lang="en-US" sz="2400" dirty="0"/>
              <a:t>	</a:t>
            </a:r>
            <a:r>
              <a:rPr lang="en-US" sz="2400" dirty="0" err="1"/>
              <a:t>templateUrl</a:t>
            </a:r>
            <a:br>
              <a:rPr lang="en-US" sz="2400" dirty="0"/>
            </a:br>
            <a:r>
              <a:rPr lang="en-US" sz="2400" dirty="0"/>
              <a:t>	styles</a:t>
            </a:r>
            <a:br>
              <a:rPr lang="en-US" sz="2400" dirty="0"/>
            </a:br>
            <a:r>
              <a:rPr lang="en-US" sz="2400" dirty="0"/>
              <a:t>	</a:t>
            </a:r>
            <a:r>
              <a:rPr lang="en-US" sz="2400" dirty="0" err="1"/>
              <a:t>styleUrls</a:t>
            </a:r>
            <a:br>
              <a:rPr lang="en-US" sz="2400" dirty="0"/>
            </a:br>
            <a:r>
              <a:rPr lang="en-US" sz="2400" dirty="0"/>
              <a:t>	encapsulation</a:t>
            </a:r>
            <a:br>
              <a:rPr lang="en-US" sz="2400" dirty="0"/>
            </a:br>
            <a:r>
              <a:rPr lang="en-US" sz="2400" dirty="0"/>
              <a:t>	animations</a:t>
            </a:r>
          </a:p>
          <a:p>
            <a:pPr marL="0" indent="0">
              <a:buNone/>
            </a:pPr>
            <a:r>
              <a:rPr lang="en-US" sz="2400" dirty="0"/>
              <a:t>})</a:t>
            </a:r>
          </a:p>
        </p:txBody>
      </p:sp>
      <p:sp>
        <p:nvSpPr>
          <p:cNvPr id="102" name="Rectangle 10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98" descr="Pintura">
            <a:extLst>
              <a:ext uri="{FF2B5EF4-FFF2-40B4-BE49-F238E27FC236}">
                <a16:creationId xmlns:a16="http://schemas.microsoft.com/office/drawing/2014/main" id="{4B302822-0BBC-4874-AA90-D1C480C04C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71" name="Google Shape;671;p78"/>
          <p:cNvSpPr txBox="1"/>
          <p:nvPr/>
        </p:nvSpPr>
        <p:spPr>
          <a:xfrm>
            <a:off x="5125248" y="1737259"/>
            <a:ext cx="3690506" cy="4693920"/>
          </a:xfrm>
          <a:prstGeom prst="rect">
            <a:avLst/>
          </a:prstGeom>
          <a:noFill/>
          <a:ln>
            <a:noFill/>
          </a:ln>
        </p:spPr>
        <p:txBody>
          <a:bodyPr spcFirstLastPara="1" wrap="square" lIns="121900" tIns="121900" rIns="121900" bIns="121900" anchor="ctr" anchorCtr="0">
            <a:noAutofit/>
          </a:bodyPr>
          <a:lstStyle/>
          <a:p>
            <a:pPr>
              <a:spcAft>
                <a:spcPts val="600"/>
              </a:spcAft>
            </a:pPr>
            <a:r>
              <a:rPr lang="es" sz="2400" dirty="0">
                <a:solidFill>
                  <a:srgbClr val="4A4A4A"/>
                </a:solidFill>
                <a:latin typeface="Helvetica Neue Light"/>
                <a:ea typeface="Helvetica Neue Light"/>
                <a:cs typeface="Helvetica Neue Light"/>
                <a:sym typeface="Helvetica Neue Light"/>
              </a:rPr>
              <a:t>Otros metadatos</a:t>
            </a:r>
            <a:endParaRPr lang="es-ES" sz="1400" dirty="0">
              <a:solidFill>
                <a:srgbClr val="979797"/>
              </a:solidFill>
            </a:endParaRPr>
          </a:p>
          <a:p>
            <a:pPr lvl="1">
              <a:spcAft>
                <a:spcPts val="600"/>
              </a:spcAft>
            </a:pPr>
            <a:r>
              <a:rPr lang="es" sz="2000" dirty="0">
                <a:solidFill>
                  <a:srgbClr val="979797"/>
                </a:solidFill>
              </a:rPr>
              <a:t>changeDetection</a:t>
            </a:r>
            <a:endParaRPr lang="es-ES" sz="2000" dirty="0">
              <a:solidFill>
                <a:srgbClr val="979797"/>
              </a:solidFill>
            </a:endParaRPr>
          </a:p>
          <a:p>
            <a:pPr lvl="1">
              <a:spcAft>
                <a:spcPts val="600"/>
              </a:spcAft>
            </a:pPr>
            <a:r>
              <a:rPr lang="es" sz="2000" dirty="0">
                <a:solidFill>
                  <a:srgbClr val="979797"/>
                </a:solidFill>
              </a:rPr>
              <a:t>viewProviders</a:t>
            </a:r>
            <a:endParaRPr lang="es-ES" sz="2000" dirty="0">
              <a:solidFill>
                <a:srgbClr val="979797"/>
              </a:solidFill>
            </a:endParaRPr>
          </a:p>
          <a:p>
            <a:pPr lvl="1">
              <a:spcAft>
                <a:spcPts val="600"/>
              </a:spcAft>
            </a:pPr>
            <a:r>
              <a:rPr lang="es" sz="2000" dirty="0">
                <a:solidFill>
                  <a:srgbClr val="979797"/>
                </a:solidFill>
              </a:rPr>
              <a:t>moduleId</a:t>
            </a:r>
            <a:endParaRPr lang="es-ES" sz="2000" dirty="0">
              <a:solidFill>
                <a:srgbClr val="979797"/>
              </a:solidFill>
            </a:endParaRPr>
          </a:p>
          <a:p>
            <a:pPr lvl="1">
              <a:spcAft>
                <a:spcPts val="600"/>
              </a:spcAft>
            </a:pPr>
            <a:r>
              <a:rPr lang="es" sz="2000" dirty="0">
                <a:solidFill>
                  <a:srgbClr val="979797"/>
                </a:solidFill>
              </a:rPr>
              <a:t>interpolation</a:t>
            </a:r>
            <a:endParaRPr lang="es-ES" sz="2000" dirty="0">
              <a:solidFill>
                <a:srgbClr val="979797"/>
              </a:solidFill>
            </a:endParaRPr>
          </a:p>
          <a:p>
            <a:pPr lvl="1">
              <a:spcAft>
                <a:spcPts val="600"/>
              </a:spcAft>
            </a:pPr>
            <a:r>
              <a:rPr lang="es" sz="2000" dirty="0">
                <a:solidFill>
                  <a:srgbClr val="979797"/>
                </a:solidFill>
              </a:rPr>
              <a:t>entryComponents</a:t>
            </a:r>
            <a:endParaRPr lang="es-ES" sz="2000" dirty="0">
              <a:solidFill>
                <a:srgbClr val="979797"/>
              </a:solidFill>
            </a:endParaRPr>
          </a:p>
          <a:p>
            <a:pPr lvl="1">
              <a:spcAft>
                <a:spcPts val="600"/>
              </a:spcAft>
            </a:pPr>
            <a:r>
              <a:rPr lang="es" sz="2000" dirty="0">
                <a:solidFill>
                  <a:srgbClr val="979797"/>
                </a:solidFill>
              </a:rPr>
              <a:t>preserveWhitespaces</a:t>
            </a:r>
            <a:endParaRPr lang="es-ES" sz="2000" dirty="0">
              <a:solidFill>
                <a:srgbClr val="979797"/>
              </a:solidFill>
            </a:endParaRPr>
          </a:p>
          <a:p>
            <a:pPr>
              <a:spcAft>
                <a:spcPts val="600"/>
              </a:spcAft>
            </a:pPr>
            <a:r>
              <a:rPr lang="es" sz="2000" dirty="0">
                <a:solidFill>
                  <a:srgbClr val="979797"/>
                </a:solidFill>
              </a:rPr>
              <a:t>// inherited from core/Directive</a:t>
            </a:r>
            <a:endParaRPr lang="es-ES" sz="2000" dirty="0">
              <a:solidFill>
                <a:srgbClr val="979797"/>
              </a:solidFill>
            </a:endParaRPr>
          </a:p>
          <a:p>
            <a:pPr lvl="1">
              <a:spcAft>
                <a:spcPts val="600"/>
              </a:spcAft>
            </a:pPr>
            <a:r>
              <a:rPr lang="es" sz="2000" dirty="0">
                <a:solidFill>
                  <a:srgbClr val="979797"/>
                </a:solidFill>
              </a:rPr>
              <a:t>host</a:t>
            </a:r>
            <a:endParaRPr lang="es-ES" sz="2000" dirty="0">
              <a:solidFill>
                <a:srgbClr val="979797"/>
              </a:solidFill>
            </a:endParaRPr>
          </a:p>
          <a:p>
            <a:pPr lvl="1">
              <a:spcAft>
                <a:spcPts val="600"/>
              </a:spcAft>
            </a:pPr>
            <a:r>
              <a:rPr lang="es" sz="2000" dirty="0">
                <a:solidFill>
                  <a:srgbClr val="979797"/>
                </a:solidFill>
              </a:rPr>
              <a:t>providers</a:t>
            </a:r>
            <a:endParaRPr lang="es-ES" sz="2000" dirty="0">
              <a:solidFill>
                <a:srgbClr val="979797"/>
              </a:solidFill>
            </a:endParaRPr>
          </a:p>
          <a:p>
            <a:pPr lvl="1">
              <a:spcAft>
                <a:spcPts val="600"/>
              </a:spcAft>
            </a:pPr>
            <a:r>
              <a:rPr lang="es" sz="2000" dirty="0">
                <a:solidFill>
                  <a:srgbClr val="979797"/>
                </a:solidFill>
              </a:rPr>
              <a:t>exportAs</a:t>
            </a:r>
            <a:endParaRPr lang="es-ES" sz="2000" dirty="0">
              <a:solidFill>
                <a:srgbClr val="979797"/>
              </a:solidFill>
            </a:endParaRPr>
          </a:p>
          <a:p>
            <a:pPr lvl="1">
              <a:spcAft>
                <a:spcPts val="600"/>
              </a:spcAft>
            </a:pPr>
            <a:r>
              <a:rPr lang="es" sz="2000" dirty="0">
                <a:solidFill>
                  <a:srgbClr val="979797"/>
                </a:solidFill>
              </a:rPr>
              <a:t>queries</a:t>
            </a:r>
            <a:endParaRPr lang="es-ES" sz="2000" dirty="0">
              <a:solidFill>
                <a:srgbClr val="979797"/>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690137" y="360954"/>
            <a:ext cx="10808677" cy="1325563"/>
          </a:xfrm>
          <a:prstGeom prst="rect">
            <a:avLst/>
          </a:prstGeom>
        </p:spPr>
        <p:txBody>
          <a:bodyPr spcFirstLastPara="1" vert="horz" lIns="91440" tIns="45720" rIns="91440" bIns="45720" rtlCol="0" anchor="ctr" anchorCtr="0">
            <a:normAutofit fontScale="90000"/>
          </a:bodyPr>
          <a:lstStyle/>
          <a:p>
            <a:pPr>
              <a:lnSpc>
                <a:spcPct val="90000"/>
              </a:lnSpc>
              <a:spcBef>
                <a:spcPct val="0"/>
              </a:spcBef>
            </a:pPr>
            <a:r>
              <a:rPr lang="es" sz="5400" dirty="0"/>
              <a:t>Vista del componente: HTML template</a:t>
            </a:r>
            <a:endParaRPr lang="en-US" sz="5400" kern="1200" dirty="0">
              <a:solidFill>
                <a:schemeClr val="tx1"/>
              </a:solidFill>
              <a:latin typeface="+mj-lt"/>
              <a:ea typeface="+mj-ea"/>
              <a:cs typeface="+mj-cs"/>
            </a:endParaRP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503154"/>
          </a:xfrm>
          <a:prstGeom prst="rect">
            <a:avLst/>
          </a:prstGeom>
        </p:spPr>
        <p:txBody>
          <a:bodyPr spcFirstLastPara="1" vert="horz" lIns="91440" tIns="45720" rIns="91440" bIns="45720" rtlCol="0" anchorCtr="0">
            <a:normAutofit fontScale="70000" lnSpcReduction="20000"/>
          </a:bodyPr>
          <a:lstStyle/>
          <a:p>
            <a:pPr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La vista del componente (HTML) se genera en función de dos elementos</a:t>
            </a:r>
            <a:br>
              <a:rPr lang="en-US" sz="2200" dirty="0">
                <a:solidFill>
                  <a:schemeClr val="tx1"/>
                </a:solidFill>
                <a:latin typeface="+mn-lt"/>
                <a:ea typeface="+mn-ea"/>
                <a:cs typeface="+mn-cs"/>
              </a:rPr>
            </a:br>
            <a:endParaRPr lang="en-US" sz="2200" dirty="0">
              <a:solidFill>
                <a:schemeClr val="tx1"/>
              </a:solidFill>
              <a:latin typeface="+mn-lt"/>
              <a:ea typeface="+mn-ea"/>
              <a:cs typeface="+mn-cs"/>
            </a:endParaRPr>
          </a:p>
        </p:txBody>
      </p:sp>
      <p:sp>
        <p:nvSpPr>
          <p:cNvPr id="6" name="Google Shape;678;p79">
            <a:extLst>
              <a:ext uri="{FF2B5EF4-FFF2-40B4-BE49-F238E27FC236}">
                <a16:creationId xmlns:a16="http://schemas.microsoft.com/office/drawing/2014/main" id="{9B75D08B-BF09-4521-8754-20E7E63F8214}"/>
              </a:ext>
            </a:extLst>
          </p:cNvPr>
          <p:cNvSpPr txBox="1"/>
          <p:nvPr/>
        </p:nvSpPr>
        <p:spPr>
          <a:xfrm>
            <a:off x="1085165" y="3012080"/>
            <a:ext cx="4888086" cy="2985975"/>
          </a:xfrm>
          <a:prstGeom prst="rect">
            <a:avLst/>
          </a:prstGeom>
          <a:noFill/>
          <a:ln>
            <a:noFill/>
          </a:ln>
        </p:spPr>
        <p:txBody>
          <a:bodyPr spcFirstLastPara="1" wrap="square" lIns="121900" tIns="121900" rIns="121900" bIns="121900" anchor="ctr" anchorCtr="0">
            <a:noAutofit/>
          </a:bodyPr>
          <a:lstStyle/>
          <a:p>
            <a:pPr marL="609585" indent="-423323">
              <a:buSzPts val="1400"/>
              <a:buChar char="●"/>
            </a:pPr>
            <a:r>
              <a:rPr lang="es" sz="2000" dirty="0"/>
              <a:t>su estado, definido por el valor de los atributos de la clase en un determinado momento</a:t>
            </a:r>
            <a:endParaRPr sz="2000" dirty="0"/>
          </a:p>
          <a:p>
            <a:pPr marL="609585" indent="-423323">
              <a:buSzPts val="1400"/>
              <a:buChar char="●"/>
            </a:pPr>
            <a:r>
              <a:rPr lang="es" sz="2000" dirty="0"/>
              <a:t>la plantilla o template que tiene asociado el componente, donde además de HTML puede haber referencia a dichos atributos mediante el lenguaje de plantillas de Angular</a:t>
            </a:r>
            <a:endParaRPr sz="2000" dirty="0"/>
          </a:p>
        </p:txBody>
      </p:sp>
      <p:sp>
        <p:nvSpPr>
          <p:cNvPr id="7" name="Google Shape;679;p79">
            <a:extLst>
              <a:ext uri="{FF2B5EF4-FFF2-40B4-BE49-F238E27FC236}">
                <a16:creationId xmlns:a16="http://schemas.microsoft.com/office/drawing/2014/main" id="{028749B2-9BB4-4AED-843E-9BF3964D6843}"/>
              </a:ext>
            </a:extLst>
          </p:cNvPr>
          <p:cNvSpPr txBox="1"/>
          <p:nvPr/>
        </p:nvSpPr>
        <p:spPr>
          <a:xfrm>
            <a:off x="6414808" y="2372510"/>
            <a:ext cx="4595009"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a:p>
            <a:pPr>
              <a:lnSpc>
                <a:spcPct val="135714"/>
              </a:lnSpc>
            </a:pPr>
            <a:r>
              <a:rPr lang="es" sz="1400" b="1" dirty="0">
                <a:solidFill>
                  <a:srgbClr val="4B83CD"/>
                </a:solidFill>
                <a:latin typeface="Courier New"/>
                <a:ea typeface="Courier New"/>
                <a:cs typeface="Courier New"/>
                <a:sym typeface="Courier New"/>
              </a:rPr>
              <a:t>export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class</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title</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Icono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A3E9D"/>
                </a:solidFill>
                <a:latin typeface="Courier New"/>
                <a:ea typeface="Courier New"/>
                <a:cs typeface="Courier New"/>
                <a:sym typeface="Courier New"/>
              </a:rPr>
              <a:t> logo</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../assets/angular_logo.svg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p:txBody>
      </p:sp>
      <p:sp>
        <p:nvSpPr>
          <p:cNvPr id="8" name="Google Shape;680;p79">
            <a:extLst>
              <a:ext uri="{FF2B5EF4-FFF2-40B4-BE49-F238E27FC236}">
                <a16:creationId xmlns:a16="http://schemas.microsoft.com/office/drawing/2014/main" id="{E1AEAD40-D589-4136-9884-30268EFD18C5}"/>
              </a:ext>
            </a:extLst>
          </p:cNvPr>
          <p:cNvSpPr txBox="1"/>
          <p:nvPr/>
        </p:nvSpPr>
        <p:spPr>
          <a:xfrm>
            <a:off x="6535964" y="4571543"/>
            <a:ext cx="3966887"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Welcome to {{ title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img</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img-fluid</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i="1" dirty="0">
                <a:solidFill>
                  <a:srgbClr val="8190A0"/>
                </a:solidFill>
                <a:latin typeface="Courier New"/>
                <a:ea typeface="Courier New"/>
                <a:cs typeface="Courier New"/>
                <a:sym typeface="Courier New"/>
              </a:rPr>
              <a:t>alt</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Angular 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src</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p:txBody>
      </p:sp>
      <p:cxnSp>
        <p:nvCxnSpPr>
          <p:cNvPr id="9" name="Google Shape;681;p79">
            <a:extLst>
              <a:ext uri="{FF2B5EF4-FFF2-40B4-BE49-F238E27FC236}">
                <a16:creationId xmlns:a16="http://schemas.microsoft.com/office/drawing/2014/main" id="{31CDBA60-D868-44E6-823E-4A844954D863}"/>
              </a:ext>
            </a:extLst>
          </p:cNvPr>
          <p:cNvCxnSpPr>
            <a:endCxn id="7" idx="1"/>
          </p:cNvCxnSpPr>
          <p:nvPr/>
        </p:nvCxnSpPr>
        <p:spPr>
          <a:xfrm flipV="1">
            <a:off x="6013417" y="3241710"/>
            <a:ext cx="401391" cy="33360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82;p79">
            <a:extLst>
              <a:ext uri="{FF2B5EF4-FFF2-40B4-BE49-F238E27FC236}">
                <a16:creationId xmlns:a16="http://schemas.microsoft.com/office/drawing/2014/main" id="{34C09143-116B-4791-9B39-EB68C0D261DA}"/>
              </a:ext>
            </a:extLst>
          </p:cNvPr>
          <p:cNvCxnSpPr>
            <a:endCxn id="8" idx="1"/>
          </p:cNvCxnSpPr>
          <p:nvPr/>
        </p:nvCxnSpPr>
        <p:spPr>
          <a:xfrm>
            <a:off x="5973251" y="5195943"/>
            <a:ext cx="562713" cy="2448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0694059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87" name="Google Shape;687;p80"/>
          <p:cNvSpPr txBox="1">
            <a:spLocks noGrp="1"/>
          </p:cNvSpPr>
          <p:nvPr>
            <p:ph type="title"/>
          </p:nvPr>
        </p:nvSpPr>
        <p:spPr>
          <a:xfrm>
            <a:off x="767290" y="1166932"/>
            <a:ext cx="3582073" cy="42797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Generadores de angular CLI</a:t>
            </a:r>
          </a:p>
        </p:txBody>
      </p:sp>
      <p:sp>
        <p:nvSpPr>
          <p:cNvPr id="688" name="Google Shape;688;p80"/>
          <p:cNvSpPr txBox="1">
            <a:spLocks noGrp="1"/>
          </p:cNvSpPr>
          <p:nvPr>
            <p:ph type="body" idx="4294967295"/>
          </p:nvPr>
        </p:nvSpPr>
        <p:spPr>
          <a:xfrm>
            <a:off x="5143206" y="1289145"/>
            <a:ext cx="4017720" cy="4279709"/>
          </a:xfrm>
          <a:prstGeom prst="rect">
            <a:avLst/>
          </a:prstGeom>
        </p:spPr>
        <p:txBody>
          <a:bodyPr spcFirstLastPara="1" vert="horz" lIns="91440" tIns="45720" rIns="91440" bIns="45720" rtlCol="0" anchor="ctr" anchorCtr="0">
            <a:normAutofit lnSpcReduction="10000"/>
          </a:bodyPr>
          <a:lstStyle/>
          <a:p>
            <a:pPr marL="0"/>
            <a:r>
              <a:rPr lang="en-US" sz="2400" dirty="0"/>
              <a:t>La </a:t>
            </a:r>
            <a:r>
              <a:rPr lang="en-US" sz="2400" dirty="0" err="1"/>
              <a:t>herramienta</a:t>
            </a:r>
            <a:r>
              <a:rPr lang="en-US" sz="2400" dirty="0"/>
              <a:t> generate (g) de Angular CLI </a:t>
            </a:r>
            <a:r>
              <a:rPr lang="en-US" sz="2400" dirty="0" err="1"/>
              <a:t>permite</a:t>
            </a:r>
            <a:r>
              <a:rPr lang="en-US" sz="2400" dirty="0"/>
              <a:t> </a:t>
            </a:r>
            <a:r>
              <a:rPr lang="en-US" sz="2400" dirty="0" err="1"/>
              <a:t>generar</a:t>
            </a:r>
            <a:r>
              <a:rPr lang="en-US" sz="2400" dirty="0"/>
              <a:t> la </a:t>
            </a:r>
            <a:r>
              <a:rPr lang="en-US" sz="2400" dirty="0" err="1"/>
              <a:t>estructura</a:t>
            </a:r>
            <a:r>
              <a:rPr lang="en-US" sz="2400" dirty="0"/>
              <a:t> </a:t>
            </a:r>
            <a:r>
              <a:rPr lang="en-US" sz="2400" dirty="0" err="1"/>
              <a:t>básica</a:t>
            </a:r>
            <a:r>
              <a:rPr lang="en-US" sz="2400" dirty="0"/>
              <a:t> de los </a:t>
            </a:r>
            <a:r>
              <a:rPr lang="en-US" sz="2400" dirty="0" err="1"/>
              <a:t>distintos</a:t>
            </a:r>
            <a:r>
              <a:rPr lang="en-US" sz="2400" dirty="0"/>
              <a:t> </a:t>
            </a:r>
            <a:r>
              <a:rPr lang="en-US" sz="2400" dirty="0" err="1"/>
              <a:t>elementos</a:t>
            </a:r>
            <a:r>
              <a:rPr lang="en-US" sz="2400" dirty="0"/>
              <a:t> que </a:t>
            </a:r>
            <a:r>
              <a:rPr lang="en-US" sz="2400" dirty="0" err="1"/>
              <a:t>componen</a:t>
            </a:r>
            <a:r>
              <a:rPr lang="en-US" sz="2400" dirty="0"/>
              <a:t> el framework</a:t>
            </a:r>
          </a:p>
          <a:p>
            <a:pPr marL="0"/>
            <a:endParaRPr lang="en-US" sz="2400" dirty="0"/>
          </a:p>
          <a:p>
            <a:pPr marL="0"/>
            <a:r>
              <a:rPr lang="en-US" sz="2400" dirty="0" err="1"/>
              <a:t>Desde</a:t>
            </a:r>
            <a:r>
              <a:rPr lang="en-US" sz="2400" dirty="0"/>
              <a:t> Angular 6 se </a:t>
            </a:r>
            <a:r>
              <a:rPr lang="en-US" sz="2400" dirty="0" err="1"/>
              <a:t>emplea</a:t>
            </a:r>
            <a:r>
              <a:rPr lang="en-US" sz="2400" dirty="0"/>
              <a:t> el API </a:t>
            </a:r>
            <a:r>
              <a:rPr lang="en-US" sz="2400" dirty="0" err="1"/>
              <a:t>abierto</a:t>
            </a:r>
            <a:r>
              <a:rPr lang="en-US" sz="2400" dirty="0"/>
              <a:t> Schematics, disponible para que </a:t>
            </a:r>
            <a:r>
              <a:rPr lang="en-US" sz="2400" dirty="0" err="1"/>
              <a:t>programas</a:t>
            </a:r>
            <a:r>
              <a:rPr lang="en-US" sz="2400" dirty="0"/>
              <a:t> de </a:t>
            </a:r>
            <a:r>
              <a:rPr lang="en-US" sz="2400" dirty="0" err="1"/>
              <a:t>terceros</a:t>
            </a:r>
            <a:r>
              <a:rPr lang="en-US" sz="2400" dirty="0"/>
              <a:t> </a:t>
            </a:r>
            <a:r>
              <a:rPr lang="en-US" sz="2400" dirty="0" err="1"/>
              <a:t>puedan</a:t>
            </a:r>
            <a:r>
              <a:rPr lang="en-US" sz="2400" dirty="0"/>
              <a:t> usar ng g para </a:t>
            </a:r>
            <a:r>
              <a:rPr lang="en-US" sz="2400" dirty="0" err="1"/>
              <a:t>crear</a:t>
            </a:r>
            <a:r>
              <a:rPr lang="en-US" sz="2400" dirty="0"/>
              <a:t> sus </a:t>
            </a:r>
            <a:r>
              <a:rPr lang="en-US" sz="2400" dirty="0" err="1"/>
              <a:t>propios</a:t>
            </a:r>
            <a:r>
              <a:rPr lang="en-US" sz="2400" dirty="0"/>
              <a:t> </a:t>
            </a:r>
            <a:r>
              <a:rPr lang="en-US" sz="2400" dirty="0" err="1"/>
              <a:t>elementos</a:t>
            </a:r>
            <a:endParaRPr lang="en-US" sz="2400" dirty="0"/>
          </a:p>
          <a:p>
            <a:pPr marL="0"/>
            <a:endParaRPr lang="en-US" sz="2400" dirty="0"/>
          </a:p>
        </p:txBody>
      </p:sp>
      <p:sp>
        <p:nvSpPr>
          <p:cNvPr id="689" name="Google Shape;689;p80"/>
          <p:cNvSpPr txBox="1"/>
          <p:nvPr/>
        </p:nvSpPr>
        <p:spPr>
          <a:xfrm>
            <a:off x="9413326" y="550297"/>
            <a:ext cx="2526274" cy="5757406"/>
          </a:xfrm>
          <a:prstGeom prst="rect">
            <a:avLst/>
          </a:prstGeom>
          <a:noFill/>
          <a:ln>
            <a:noFill/>
          </a:ln>
        </p:spPr>
        <p:txBody>
          <a:bodyPr spcFirstLastPara="1" wrap="square" lIns="121900" tIns="121900" rIns="121900" bIns="121900" anchor="ctr" anchorCtr="0">
            <a:noAutofit/>
          </a:bodyPr>
          <a:lstStyle/>
          <a:p>
            <a:pPr marL="609585" indent="-423323">
              <a:spcAft>
                <a:spcPts val="600"/>
              </a:spcAft>
              <a:buSzPts val="1400"/>
              <a:buChar char="●"/>
            </a:pPr>
            <a:r>
              <a:rPr lang="es" sz="2400" dirty="0"/>
              <a:t>class</a:t>
            </a:r>
            <a:endParaRPr lang="es-ES" sz="2400" dirty="0"/>
          </a:p>
          <a:p>
            <a:pPr marL="609585" indent="-423323">
              <a:spcAft>
                <a:spcPts val="600"/>
              </a:spcAft>
              <a:buSzPts val="1400"/>
              <a:buChar char="●"/>
            </a:pPr>
            <a:r>
              <a:rPr lang="es" sz="2400" dirty="0"/>
              <a:t>component</a:t>
            </a:r>
            <a:endParaRPr lang="es-ES" sz="2400" dirty="0"/>
          </a:p>
          <a:p>
            <a:pPr marL="609585" indent="-423323">
              <a:spcAft>
                <a:spcPts val="600"/>
              </a:spcAft>
              <a:buSzPts val="1400"/>
              <a:buChar char="●"/>
            </a:pPr>
            <a:r>
              <a:rPr lang="es" sz="2400" dirty="0"/>
              <a:t>directive</a:t>
            </a:r>
            <a:endParaRPr lang="es-ES" sz="2400" dirty="0"/>
          </a:p>
          <a:p>
            <a:pPr marL="609585" indent="-423323">
              <a:spcAft>
                <a:spcPts val="600"/>
              </a:spcAft>
              <a:buSzPts val="1400"/>
              <a:buChar char="●"/>
            </a:pPr>
            <a:r>
              <a:rPr lang="es" sz="2400" dirty="0"/>
              <a:t>enum</a:t>
            </a:r>
            <a:endParaRPr lang="es-ES" sz="2400" dirty="0"/>
          </a:p>
          <a:p>
            <a:pPr marL="609585" indent="-423323">
              <a:spcAft>
                <a:spcPts val="600"/>
              </a:spcAft>
              <a:buSzPts val="1400"/>
              <a:buChar char="●"/>
            </a:pPr>
            <a:r>
              <a:rPr lang="es" sz="2400" dirty="0"/>
              <a:t>guard</a:t>
            </a:r>
            <a:endParaRPr lang="es-ES" sz="2400" dirty="0"/>
          </a:p>
          <a:p>
            <a:pPr marL="609585" indent="-423323">
              <a:spcAft>
                <a:spcPts val="600"/>
              </a:spcAft>
              <a:buSzPts val="1400"/>
              <a:buChar char="●"/>
            </a:pPr>
            <a:r>
              <a:rPr lang="es" sz="2400" dirty="0"/>
              <a:t>interface</a:t>
            </a:r>
            <a:endParaRPr lang="es-ES" sz="2400" dirty="0"/>
          </a:p>
          <a:p>
            <a:pPr marL="609585" indent="-423323">
              <a:spcAft>
                <a:spcPts val="600"/>
              </a:spcAft>
              <a:buSzPts val="1400"/>
              <a:buChar char="●"/>
            </a:pPr>
            <a:r>
              <a:rPr lang="es" sz="2400" dirty="0"/>
              <a:t>module</a:t>
            </a:r>
            <a:endParaRPr lang="es-ES" sz="2400" dirty="0"/>
          </a:p>
          <a:p>
            <a:pPr marL="609585" indent="-423323">
              <a:spcAft>
                <a:spcPts val="600"/>
              </a:spcAft>
              <a:buSzPts val="1400"/>
              <a:buChar char="●"/>
            </a:pPr>
            <a:r>
              <a:rPr lang="es" sz="2400" dirty="0"/>
              <a:t>pipe</a:t>
            </a:r>
            <a:endParaRPr lang="es-ES" sz="2400" dirty="0"/>
          </a:p>
          <a:p>
            <a:pPr marL="609585" indent="-423323">
              <a:spcAft>
                <a:spcPts val="600"/>
              </a:spcAft>
              <a:buSzPts val="1400"/>
              <a:buChar char="●"/>
            </a:pPr>
            <a:r>
              <a:rPr lang="es" sz="2400" dirty="0"/>
              <a:t>service</a:t>
            </a:r>
            <a:endParaRPr lang="es-ES" sz="2400" dirty="0"/>
          </a:p>
          <a:p>
            <a:pPr marL="609585" indent="-423323">
              <a:spcAft>
                <a:spcPts val="600"/>
              </a:spcAft>
              <a:buSzPts val="1400"/>
              <a:buChar char="●"/>
            </a:pPr>
            <a:r>
              <a:rPr lang="es" sz="2400" dirty="0"/>
              <a:t>application</a:t>
            </a:r>
            <a:endParaRPr lang="es-ES" sz="2400" dirty="0"/>
          </a:p>
          <a:p>
            <a:pPr marL="609585" indent="-423323">
              <a:spcAft>
                <a:spcPts val="600"/>
              </a:spcAft>
              <a:buSzPts val="1400"/>
              <a:buChar char="●"/>
            </a:pPr>
            <a:r>
              <a:rPr lang="es" sz="2400" dirty="0"/>
              <a:t>library</a:t>
            </a:r>
            <a:endParaRPr lang="es-ES" sz="2400" dirty="0"/>
          </a:p>
          <a:p>
            <a:pPr marL="609585" indent="-423323">
              <a:spcAft>
                <a:spcPts val="600"/>
              </a:spcAft>
              <a:buSzPts val="1400"/>
              <a:buChar char="●"/>
            </a:pPr>
            <a:r>
              <a:rPr lang="es" sz="2400" dirty="0"/>
              <a:t>universal</a:t>
            </a:r>
            <a:endParaRPr lang="es-ES" sz="2400" dirty="0"/>
          </a:p>
        </p:txBody>
      </p:sp>
      <p:sp>
        <p:nvSpPr>
          <p:cNvPr id="690" name="Google Shape;690;p80"/>
          <p:cNvSpPr txBox="1"/>
          <p:nvPr/>
        </p:nvSpPr>
        <p:spPr>
          <a:xfrm>
            <a:off x="2451200" y="5114033"/>
            <a:ext cx="8184000" cy="1340954"/>
          </a:xfrm>
          <a:prstGeom prst="rect">
            <a:avLst/>
          </a:prstGeom>
          <a:noFill/>
          <a:ln>
            <a:noFill/>
          </a:ln>
        </p:spPr>
        <p:txBody>
          <a:bodyPr spcFirstLastPara="1" wrap="square" lIns="121900" tIns="121900" rIns="121900" bIns="121900" anchor="t" anchorCtr="0">
            <a:noAutofit/>
          </a:bodyPr>
          <a:lstStyle/>
          <a:p>
            <a:endParaRPr sz="2400" dirty="0"/>
          </a:p>
        </p:txBody>
      </p:sp>
    </p:spTree>
    <p:extLst>
      <p:ext uri="{BB962C8B-B14F-4D97-AF65-F5344CB8AC3E}">
        <p14:creationId xmlns:p14="http://schemas.microsoft.com/office/powerpoint/2010/main" val="41162812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759" name="Rectangle 12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Freeform: Shape 12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752" name="Google Shape;752;p8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Creación de un módulo</a:t>
            </a:r>
          </a:p>
        </p:txBody>
      </p:sp>
      <p:sp>
        <p:nvSpPr>
          <p:cNvPr id="753" name="Google Shape;753;p87"/>
          <p:cNvSpPr txBox="1">
            <a:spLocks noGrp="1"/>
          </p:cNvSpPr>
          <p:nvPr>
            <p:ph type="body" idx="4294967295"/>
          </p:nvPr>
        </p:nvSpPr>
        <p:spPr>
          <a:xfrm>
            <a:off x="838200" y="5316415"/>
            <a:ext cx="10515600" cy="860548"/>
          </a:xfrm>
          <a:prstGeom prst="rect">
            <a:avLst/>
          </a:prstGeom>
        </p:spPr>
        <p:txBody>
          <a:bodyPr spcFirstLastPara="1" vert="horz" lIns="91440" tIns="45720" rIns="91440" bIns="45720" rtlCol="0" anchorCtr="0">
            <a:normAutofit/>
          </a:bodyPr>
          <a:lstStyle/>
          <a:p>
            <a:r>
              <a:rPr lang="es-ES" sz="2000" dirty="0"/>
              <a:t>Un módulo nuevo, si no carga de forma diferida, debe ser importado por otro módulo, para incorporarse al árbol de módulos de la aplicación</a:t>
            </a:r>
          </a:p>
        </p:txBody>
      </p:sp>
      <p:sp>
        <p:nvSpPr>
          <p:cNvPr id="19" name="Google Shape;697;p81">
            <a:extLst>
              <a:ext uri="{FF2B5EF4-FFF2-40B4-BE49-F238E27FC236}">
                <a16:creationId xmlns:a16="http://schemas.microsoft.com/office/drawing/2014/main" id="{272FF502-603F-449C-B754-3EBC9D042FE0}"/>
              </a:ext>
            </a:extLst>
          </p:cNvPr>
          <p:cNvSpPr txBox="1"/>
          <p:nvPr/>
        </p:nvSpPr>
        <p:spPr>
          <a:xfrm>
            <a:off x="1313399" y="3590500"/>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--help</a:t>
            </a:r>
            <a:endParaRPr sz="2400" b="1">
              <a:solidFill>
                <a:schemeClr val="lt1"/>
              </a:solidFill>
            </a:endParaRPr>
          </a:p>
        </p:txBody>
      </p:sp>
      <p:sp>
        <p:nvSpPr>
          <p:cNvPr id="20" name="Google Shape;699;p81">
            <a:extLst>
              <a:ext uri="{FF2B5EF4-FFF2-40B4-BE49-F238E27FC236}">
                <a16:creationId xmlns:a16="http://schemas.microsoft.com/office/drawing/2014/main" id="{AF928FD5-301A-4488-B624-3C357F9602FF}"/>
              </a:ext>
            </a:extLst>
          </p:cNvPr>
          <p:cNvSpPr txBox="1"/>
          <p:nvPr/>
        </p:nvSpPr>
        <p:spPr>
          <a:xfrm>
            <a:off x="4673317" y="2748635"/>
            <a:ext cx="5837200" cy="2320931"/>
          </a:xfrm>
          <a:prstGeom prst="rect">
            <a:avLst/>
          </a:prstGeom>
          <a:noFill/>
          <a:ln>
            <a:noFill/>
          </a:ln>
        </p:spPr>
        <p:txBody>
          <a:bodyPr spcFirstLastPara="1" wrap="square" lIns="121900" tIns="121900" rIns="121900" bIns="121900" anchor="t" anchorCtr="0">
            <a:noAutofit/>
          </a:bodyPr>
          <a:lstStyle/>
          <a:p>
            <a:r>
              <a:rPr lang="es" sz="1600" dirty="0"/>
              <a:t> --dry-run (-d)     Run through without making any changes.</a:t>
            </a:r>
            <a:br>
              <a:rPr lang="es" sz="1600" dirty="0"/>
            </a:br>
            <a:r>
              <a:rPr lang="es" sz="1600" dirty="0"/>
              <a:t>  --flat     Flag to indicate if a dir is created.</a:t>
            </a:r>
            <a:br>
              <a:rPr lang="es" sz="1600" dirty="0"/>
            </a:br>
            <a:r>
              <a:rPr lang="es" sz="1600" dirty="0"/>
              <a:t>  --force (-f)     Forces overwriting of files.</a:t>
            </a:r>
            <a:br>
              <a:rPr lang="es" sz="1600" dirty="0"/>
            </a:br>
            <a:r>
              <a:rPr lang="es" sz="1600" dirty="0"/>
              <a:t>  --module (-m)    Allows specification of the declaring module.</a:t>
            </a:r>
            <a:br>
              <a:rPr lang="es" sz="1600" dirty="0"/>
            </a:br>
            <a:r>
              <a:rPr lang="es" sz="1600" dirty="0"/>
              <a:t>  --project    The name of the project.</a:t>
            </a:r>
            <a:br>
              <a:rPr lang="es" sz="1600" dirty="0"/>
            </a:br>
            <a:r>
              <a:rPr lang="es" sz="1600" dirty="0"/>
              <a:t>  --routing    Generates a routing module.</a:t>
            </a:r>
            <a:br>
              <a:rPr lang="es" sz="1600" dirty="0"/>
            </a:br>
            <a:r>
              <a:rPr lang="es" sz="1600" dirty="0"/>
              <a:t>  --routing-scope    The scope for the generated routing.</a:t>
            </a:r>
            <a:br>
              <a:rPr lang="es" sz="1600" dirty="0"/>
            </a:br>
            <a:r>
              <a:rPr lang="es" sz="1600" dirty="0"/>
              <a:t>  --spec    Specifies if a spec file is generated.</a:t>
            </a:r>
            <a:endParaRPr sz="1600" dirty="0"/>
          </a:p>
        </p:txBody>
      </p:sp>
      <p:cxnSp>
        <p:nvCxnSpPr>
          <p:cNvPr id="21" name="Google Shape;700;p81">
            <a:extLst>
              <a:ext uri="{FF2B5EF4-FFF2-40B4-BE49-F238E27FC236}">
                <a16:creationId xmlns:a16="http://schemas.microsoft.com/office/drawing/2014/main" id="{07B5FC23-1A1E-4903-9056-98DD44094BC0}"/>
              </a:ext>
            </a:extLst>
          </p:cNvPr>
          <p:cNvCxnSpPr>
            <a:cxnSpLocks/>
            <a:stCxn id="19" idx="3"/>
            <a:endCxn id="20" idx="1"/>
          </p:cNvCxnSpPr>
          <p:nvPr/>
        </p:nvCxnSpPr>
        <p:spPr>
          <a:xfrm>
            <a:off x="3496599" y="3909100"/>
            <a:ext cx="1176718"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7959674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Módulo </a:t>
            </a:r>
            <a:r>
              <a:rPr lang="es-ES" sz="3800" kern="1200" dirty="0" err="1">
                <a:solidFill>
                  <a:srgbClr val="FFFFFF"/>
                </a:solidFill>
                <a:latin typeface="+mj-lt"/>
                <a:ea typeface="+mj-ea"/>
                <a:cs typeface="+mj-cs"/>
              </a:rPr>
              <a:t>core</a:t>
            </a:r>
            <a:r>
              <a:rPr lang="es-ES" sz="3800" kern="1200" dirty="0">
                <a:solidFill>
                  <a:srgbClr val="FFFFFF"/>
                </a:solidFill>
                <a:latin typeface="+mj-lt"/>
                <a:ea typeface="+mj-ea"/>
                <a:cs typeface="+mj-cs"/>
              </a:rPr>
              <a:t> y sus componentes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módulo </a:t>
            </a:r>
            <a:r>
              <a:rPr lang="es-ES" sz="2600" dirty="0" err="1"/>
              <a:t>core</a:t>
            </a:r>
            <a:endParaRPr lang="es-ES" sz="2600" dirty="0"/>
          </a:p>
          <a:p>
            <a:pPr lvl="1" indent="-228600">
              <a:buFont typeface="Arial" panose="020B0604020202020204" pitchFamily="34" charset="0"/>
              <a:buChar char="•"/>
            </a:pPr>
            <a:r>
              <a:rPr lang="es-ES" sz="2400" dirty="0"/>
              <a:t>ng g m </a:t>
            </a:r>
            <a:r>
              <a:rPr lang="es-ES" sz="2400" dirty="0" err="1"/>
              <a:t>core</a:t>
            </a:r>
            <a:r>
              <a:rPr lang="es-ES" sz="2400" dirty="0"/>
              <a:t> –m app</a:t>
            </a:r>
          </a:p>
          <a:p>
            <a:pPr indent="-228600">
              <a:buFont typeface="Arial" panose="020B0604020202020204" pitchFamily="34" charset="0"/>
              <a:buChar char="•"/>
            </a:pPr>
            <a:r>
              <a:rPr lang="es-ES" sz="2600" dirty="0"/>
              <a:t>Creación de los componentes del módulo </a:t>
            </a:r>
            <a:r>
              <a:rPr lang="es-ES" sz="2600" dirty="0" err="1"/>
              <a:t>core</a:t>
            </a:r>
            <a:endParaRPr lang="es-ES" sz="2600" dirty="0"/>
          </a:p>
          <a:p>
            <a:pPr lvl="1" indent="-228600">
              <a:buFont typeface="Arial" panose="020B0604020202020204" pitchFamily="34" charset="0"/>
              <a:buChar char="•"/>
            </a:pPr>
            <a:r>
              <a:rPr lang="es-ES" sz="2400" dirty="0" err="1"/>
              <a:t>header</a:t>
            </a:r>
            <a:endParaRPr lang="es-ES" sz="2400" dirty="0"/>
          </a:p>
          <a:p>
            <a:pPr lvl="1" indent="-228600">
              <a:buFont typeface="Arial" panose="020B0604020202020204" pitchFamily="34" charset="0"/>
              <a:buChar char="•"/>
            </a:pPr>
            <a:r>
              <a:rPr lang="es-ES" sz="2400" dirty="0" err="1"/>
              <a:t>footer</a:t>
            </a:r>
            <a:endParaRPr lang="es-ES" sz="2400" dirty="0"/>
          </a:p>
          <a:p>
            <a:pPr lvl="1" indent="-228600">
              <a:buFont typeface="Arial" panose="020B0604020202020204" pitchFamily="34" charset="0"/>
              <a:buChar char="•"/>
            </a:pPr>
            <a:r>
              <a:rPr lang="es-ES" sz="2400" dirty="0" err="1"/>
              <a:t>menu</a:t>
            </a:r>
            <a:endParaRPr lang="es-ES" sz="2400" dirty="0"/>
          </a:p>
          <a:p>
            <a:pPr lvl="1" indent="-228600">
              <a:buFont typeface="Arial" panose="020B0604020202020204" pitchFamily="34" charset="0"/>
              <a:buChar char="•"/>
            </a:pPr>
            <a:r>
              <a:rPr lang="es-ES" sz="2400" dirty="0" err="1"/>
              <a:t>main</a:t>
            </a:r>
            <a:r>
              <a:rPr lang="es-ES" sz="2400" dirty="0"/>
              <a:t> (opcional)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9938412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A4D9D1-FCFB-43A8-B6BC-BDC5B9652A4C}"/>
              </a:ext>
            </a:extLst>
          </p:cNvPr>
          <p:cNvSpPr>
            <a:spLocks noGrp="1"/>
          </p:cNvSpPr>
          <p:nvPr>
            <p:ph type="title"/>
          </p:nvPr>
        </p:nvSpPr>
        <p:spPr/>
        <p:txBody>
          <a:bodyPr/>
          <a:lstStyle/>
          <a:p>
            <a:r>
              <a:rPr lang="es-ES" dirty="0"/>
              <a:t>Práctica: creación del módulo </a:t>
            </a:r>
            <a:r>
              <a:rPr lang="es-ES" dirty="0" err="1"/>
              <a:t>core</a:t>
            </a:r>
            <a:endParaRPr lang="es-ES" dirty="0"/>
          </a:p>
        </p:txBody>
      </p:sp>
      <p:sp>
        <p:nvSpPr>
          <p:cNvPr id="3" name="Google Shape;696;p81">
            <a:extLst>
              <a:ext uri="{FF2B5EF4-FFF2-40B4-BE49-F238E27FC236}">
                <a16:creationId xmlns:a16="http://schemas.microsoft.com/office/drawing/2014/main" id="{5F271230-6D7C-418D-B8AE-6F956D2374AA}"/>
              </a:ext>
            </a:extLst>
          </p:cNvPr>
          <p:cNvSpPr txBox="1">
            <a:spLocks/>
          </p:cNvSpPr>
          <p:nvPr/>
        </p:nvSpPr>
        <p:spPr>
          <a:xfrm>
            <a:off x="1170539" y="1590901"/>
            <a:ext cx="10448800" cy="990599"/>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t>
            </a:r>
            <a:r>
              <a:rPr lang="es-ES" dirty="0" err="1"/>
              <a:t>core</a:t>
            </a:r>
            <a:r>
              <a:rPr lang="es-ES" dirty="0"/>
              <a:t>”: nombre arbitrario para un módulo que contendrá los componentes comunes a toda la app</a:t>
            </a:r>
          </a:p>
        </p:txBody>
      </p:sp>
      <p:sp>
        <p:nvSpPr>
          <p:cNvPr id="4" name="Google Shape;698;p81">
            <a:extLst>
              <a:ext uri="{FF2B5EF4-FFF2-40B4-BE49-F238E27FC236}">
                <a16:creationId xmlns:a16="http://schemas.microsoft.com/office/drawing/2014/main" id="{DEC00DA4-6A84-48A6-AEE3-2FD63A7BA46C}"/>
              </a:ext>
            </a:extLst>
          </p:cNvPr>
          <p:cNvSpPr txBox="1"/>
          <p:nvPr/>
        </p:nvSpPr>
        <p:spPr>
          <a:xfrm>
            <a:off x="1343737" y="3767986"/>
            <a:ext cx="3568232"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core –module=app  </a:t>
            </a:r>
            <a:endParaRPr sz="2400" b="1" dirty="0">
              <a:solidFill>
                <a:schemeClr val="lt1"/>
              </a:solidFill>
            </a:endParaRPr>
          </a:p>
        </p:txBody>
      </p:sp>
      <p:sp>
        <p:nvSpPr>
          <p:cNvPr id="5" name="Google Shape;701;p81">
            <a:extLst>
              <a:ext uri="{FF2B5EF4-FFF2-40B4-BE49-F238E27FC236}">
                <a16:creationId xmlns:a16="http://schemas.microsoft.com/office/drawing/2014/main" id="{9608EBE7-0C70-4B51-9BC6-A33C1FAC0EC1}"/>
              </a:ext>
            </a:extLst>
          </p:cNvPr>
          <p:cNvSpPr txBox="1"/>
          <p:nvPr/>
        </p:nvSpPr>
        <p:spPr>
          <a:xfrm>
            <a:off x="5872944" y="3226036"/>
            <a:ext cx="4818502" cy="1721101"/>
          </a:xfrm>
          <a:prstGeom prst="rect">
            <a:avLst/>
          </a:prstGeom>
          <a:noFill/>
          <a:ln>
            <a:noFill/>
          </a:ln>
        </p:spPr>
        <p:txBody>
          <a:bodyPr spcFirstLastPara="1" wrap="square" lIns="121900" tIns="121900" rIns="121900" bIns="121900" anchor="t" anchorCtr="0">
            <a:noAutofit/>
          </a:bodyPr>
          <a:lstStyle/>
          <a:p>
            <a:r>
              <a:rPr lang="es" sz="2400" dirty="0"/>
              <a:t>El módulo nuevo es importado por el módulo principal, para incorporarse al árbol de módulos de la aplicación</a:t>
            </a:r>
            <a:endParaRPr sz="2400" dirty="0"/>
          </a:p>
        </p:txBody>
      </p:sp>
      <p:cxnSp>
        <p:nvCxnSpPr>
          <p:cNvPr id="6" name="Google Shape;702;p81">
            <a:extLst>
              <a:ext uri="{FF2B5EF4-FFF2-40B4-BE49-F238E27FC236}">
                <a16:creationId xmlns:a16="http://schemas.microsoft.com/office/drawing/2014/main" id="{E6F1DF65-8CE7-47BF-8305-958690BBF10C}"/>
              </a:ext>
            </a:extLst>
          </p:cNvPr>
          <p:cNvCxnSpPr>
            <a:cxnSpLocks/>
            <a:stCxn id="4" idx="3"/>
            <a:endCxn id="5" idx="1"/>
          </p:cNvCxnSpPr>
          <p:nvPr/>
        </p:nvCxnSpPr>
        <p:spPr>
          <a:xfrm>
            <a:off x="4911969" y="4086586"/>
            <a:ext cx="960975"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472138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07D4D-9C3F-4995-B6B2-48D95658C9E9}"/>
              </a:ext>
            </a:extLst>
          </p:cNvPr>
          <p:cNvSpPr>
            <a:spLocks noGrp="1"/>
          </p:cNvSpPr>
          <p:nvPr>
            <p:ph type="title"/>
          </p:nvPr>
        </p:nvSpPr>
        <p:spPr>
          <a:solidFill>
            <a:schemeClr val="tx1">
              <a:lumMod val="65000"/>
              <a:lumOff val="35000"/>
            </a:schemeClr>
          </a:solidFill>
        </p:spPr>
        <p:txBody>
          <a:bodyPr vert="horz" lIns="91440" tIns="45720" rIns="91440" bIns="45720" rtlCol="0" anchor="ctr">
            <a:normAutofit/>
          </a:bodyPr>
          <a:lstStyle/>
          <a:p>
            <a:pPr marL="180000"/>
            <a:r>
              <a:rPr lang="es-ES" dirty="0"/>
              <a:t>Práctica: Componentes del módulo “</a:t>
            </a:r>
            <a:r>
              <a:rPr lang="es-ES" err="1"/>
              <a:t>core</a:t>
            </a:r>
            <a:r>
              <a:rPr lang="es-ES"/>
              <a:t>”</a:t>
            </a:r>
            <a:endParaRPr lang="en-US" dirty="0"/>
          </a:p>
        </p:txBody>
      </p:sp>
      <p:sp>
        <p:nvSpPr>
          <p:cNvPr id="3" name="Marcador de texto 2">
            <a:extLst>
              <a:ext uri="{FF2B5EF4-FFF2-40B4-BE49-F238E27FC236}">
                <a16:creationId xmlns:a16="http://schemas.microsoft.com/office/drawing/2014/main" id="{80107A30-5DFB-4F3D-887B-0FAB6685781D}"/>
              </a:ext>
            </a:extLst>
          </p:cNvPr>
          <p:cNvSpPr>
            <a:spLocks noGrp="1"/>
          </p:cNvSpPr>
          <p:nvPr>
            <p:ph type="body" idx="4294967295"/>
          </p:nvPr>
        </p:nvSpPr>
        <p:spPr>
          <a:xfrm>
            <a:off x="1157550" y="1718102"/>
            <a:ext cx="3345245" cy="2181119"/>
          </a:xfrm>
          <a:noFill/>
          <a:ln>
            <a:noFill/>
          </a:ln>
        </p:spPr>
        <p:txBody>
          <a:bodyPr spcFirstLastPara="1" vert="horz" wrap="square" lIns="68567" tIns="68567" rIns="68567" bIns="68567" rtlCol="0" anchor="t" anchorCtr="0">
            <a:noAutofit/>
          </a:bodyPr>
          <a:lstStyle/>
          <a:p>
            <a:pPr indent="-474121">
              <a:buChar char="●"/>
            </a:pPr>
            <a:r>
              <a:rPr lang="es-ES" sz="2400" dirty="0"/>
              <a:t>head</a:t>
            </a:r>
          </a:p>
          <a:p>
            <a:pPr indent="-474121">
              <a:buChar char="●"/>
            </a:pPr>
            <a:r>
              <a:rPr lang="es-ES" sz="2400" dirty="0" err="1"/>
              <a:t>footer</a:t>
            </a:r>
            <a:endParaRPr lang="es-ES" sz="2400" dirty="0"/>
          </a:p>
          <a:p>
            <a:pPr indent="-474121">
              <a:buChar char="●"/>
            </a:pPr>
            <a:r>
              <a:rPr lang="es-ES" sz="2400" dirty="0" err="1"/>
              <a:t>menu</a:t>
            </a:r>
            <a:endParaRPr lang="es-ES" sz="2400" dirty="0"/>
          </a:p>
          <a:p>
            <a:pPr indent="-474121">
              <a:buChar char="●"/>
            </a:pPr>
            <a:r>
              <a:rPr lang="es-ES" sz="2400" dirty="0" err="1"/>
              <a:t>main</a:t>
            </a:r>
            <a:endParaRPr lang="es-ES" sz="2400" dirty="0"/>
          </a:p>
          <a:p>
            <a:pPr indent="-474121">
              <a:buChar char="●"/>
            </a:pPr>
            <a:endParaRPr lang="es-ES" sz="2400" dirty="0"/>
          </a:p>
        </p:txBody>
      </p:sp>
      <p:sp>
        <p:nvSpPr>
          <p:cNvPr id="6" name="Google Shape;709;p82">
            <a:extLst>
              <a:ext uri="{FF2B5EF4-FFF2-40B4-BE49-F238E27FC236}">
                <a16:creationId xmlns:a16="http://schemas.microsoft.com/office/drawing/2014/main" id="{EA9BCE60-7822-49A3-9E12-88A9844641A2}"/>
              </a:ext>
            </a:extLst>
          </p:cNvPr>
          <p:cNvSpPr txBox="1"/>
          <p:nvPr/>
        </p:nvSpPr>
        <p:spPr>
          <a:xfrm>
            <a:off x="1618137" y="4164484"/>
            <a:ext cx="2531600" cy="1728315"/>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c core/head </a:t>
            </a:r>
            <a:endParaRPr sz="2400" b="1" dirty="0">
              <a:solidFill>
                <a:schemeClr val="lt1"/>
              </a:solidFill>
            </a:endParaRPr>
          </a:p>
          <a:p>
            <a:r>
              <a:rPr lang="es" sz="2400" b="1" dirty="0">
                <a:solidFill>
                  <a:schemeClr val="lt1"/>
                </a:solidFill>
              </a:rPr>
              <a:t>ng g c core/footer  </a:t>
            </a:r>
            <a:endParaRPr sz="2400" b="1" dirty="0">
              <a:solidFill>
                <a:schemeClr val="lt1"/>
              </a:solidFill>
            </a:endParaRPr>
          </a:p>
          <a:p>
            <a:r>
              <a:rPr lang="es" sz="2400" b="1" dirty="0">
                <a:solidFill>
                  <a:schemeClr val="lt1"/>
                </a:solidFill>
              </a:rPr>
              <a:t>ng g c core/menu  </a:t>
            </a:r>
            <a:endParaRPr sz="2400" b="1" dirty="0">
              <a:solidFill>
                <a:schemeClr val="lt1"/>
              </a:solidFill>
            </a:endParaRPr>
          </a:p>
          <a:p>
            <a:pPr>
              <a:buClr>
                <a:schemeClr val="dk1"/>
              </a:buClr>
              <a:buSzPts val="1100"/>
            </a:pPr>
            <a:r>
              <a:rPr lang="es" sz="2400" b="1" dirty="0">
                <a:solidFill>
                  <a:schemeClr val="lt1"/>
                </a:solidFill>
              </a:rPr>
              <a:t>ng g c core/main  </a:t>
            </a:r>
            <a:endParaRPr sz="2400" b="1" dirty="0">
              <a:solidFill>
                <a:schemeClr val="lt1"/>
              </a:solidFill>
            </a:endParaRPr>
          </a:p>
        </p:txBody>
      </p:sp>
      <p:sp>
        <p:nvSpPr>
          <p:cNvPr id="7" name="Google Shape;710;p82">
            <a:extLst>
              <a:ext uri="{FF2B5EF4-FFF2-40B4-BE49-F238E27FC236}">
                <a16:creationId xmlns:a16="http://schemas.microsoft.com/office/drawing/2014/main" id="{A92796B1-8323-4FA8-AC3E-998307C3C9BF}"/>
              </a:ext>
            </a:extLst>
          </p:cNvPr>
          <p:cNvSpPr txBox="1"/>
          <p:nvPr/>
        </p:nvSpPr>
        <p:spPr>
          <a:xfrm>
            <a:off x="5044820" y="1874433"/>
            <a:ext cx="5692800" cy="43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ico-head</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HeadComponent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b="1" dirty="0">
              <a:solidFill>
                <a:srgbClr val="91B3E0"/>
              </a:solidFill>
              <a:latin typeface="Courier New"/>
              <a:ea typeface="Courier New"/>
              <a:cs typeface="Courier New"/>
              <a:sym typeface="Courier New"/>
            </a:endParaRPr>
          </a:p>
        </p:txBody>
      </p:sp>
      <p:sp>
        <p:nvSpPr>
          <p:cNvPr id="9" name="Google Shape;711;p82">
            <a:extLst>
              <a:ext uri="{FF2B5EF4-FFF2-40B4-BE49-F238E27FC236}">
                <a16:creationId xmlns:a16="http://schemas.microsoft.com/office/drawing/2014/main" id="{48A6D25C-4F04-4667-9B3F-B4FC279B9F93}"/>
              </a:ext>
            </a:extLst>
          </p:cNvPr>
          <p:cNvSpPr txBox="1"/>
          <p:nvPr/>
        </p:nvSpPr>
        <p:spPr>
          <a:xfrm>
            <a:off x="7245651" y="4694287"/>
            <a:ext cx="4170305" cy="1391359"/>
          </a:xfrm>
          <a:prstGeom prst="rect">
            <a:avLst/>
          </a:prstGeom>
          <a:solidFill>
            <a:srgbClr val="E69138"/>
          </a:solidFill>
          <a:ln>
            <a:noFill/>
          </a:ln>
        </p:spPr>
        <p:txBody>
          <a:bodyPr spcFirstLastPara="1" wrap="square" lIns="121900" tIns="121900" rIns="121900" bIns="121900" anchor="t" anchorCtr="0">
            <a:noAutofit/>
          </a:bodyPr>
          <a:lstStyle/>
          <a:p>
            <a:r>
              <a:rPr lang="es" sz="2400" dirty="0"/>
              <a:t>Todos los componentes, excepto el inicial, implementan el interface OnInit</a:t>
            </a:r>
            <a:endParaRPr sz="2400" dirty="0"/>
          </a:p>
        </p:txBody>
      </p:sp>
    </p:spTree>
    <p:extLst>
      <p:ext uri="{BB962C8B-B14F-4D97-AF65-F5344CB8AC3E}">
        <p14:creationId xmlns:p14="http://schemas.microsoft.com/office/powerpoint/2010/main" val="28648962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AD61FC-3468-4ABE-8086-86251CD68D4C}"/>
              </a:ext>
            </a:extLst>
          </p:cNvPr>
          <p:cNvSpPr>
            <a:spLocks noGrp="1"/>
          </p:cNvSpPr>
          <p:nvPr>
            <p:ph type="title"/>
          </p:nvPr>
        </p:nvSpPr>
        <p:spPr/>
        <p:txBody>
          <a:bodyPr/>
          <a:lstStyle/>
          <a:p>
            <a:pPr marL="180000"/>
            <a:r>
              <a:rPr lang="es-ES" dirty="0"/>
              <a:t>Práctica: </a:t>
            </a:r>
            <a:r>
              <a:rPr lang="es" dirty="0"/>
              <a:t>Integración de los componentes</a:t>
            </a:r>
            <a:endParaRPr lang="es-ES" dirty="0"/>
          </a:p>
        </p:txBody>
      </p:sp>
      <p:sp>
        <p:nvSpPr>
          <p:cNvPr id="3" name="Google Shape;725;p84">
            <a:extLst>
              <a:ext uri="{FF2B5EF4-FFF2-40B4-BE49-F238E27FC236}">
                <a16:creationId xmlns:a16="http://schemas.microsoft.com/office/drawing/2014/main" id="{5A415066-9E3D-4B1F-91E6-E7E633A5C754}"/>
              </a:ext>
            </a:extLst>
          </p:cNvPr>
          <p:cNvSpPr txBox="1"/>
          <p:nvPr/>
        </p:nvSpPr>
        <p:spPr>
          <a:xfrm>
            <a:off x="3813375" y="1824756"/>
            <a:ext cx="6268800" cy="416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@angular/common</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./head/head.component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endParaRPr sz="1400" b="1">
              <a:solidFill>
                <a:srgbClr val="7A3E9D"/>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declarations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CoreModule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4" name="Google Shape;726;p84">
            <a:extLst>
              <a:ext uri="{FF2B5EF4-FFF2-40B4-BE49-F238E27FC236}">
                <a16:creationId xmlns:a16="http://schemas.microsoft.com/office/drawing/2014/main" id="{5C8760F6-0BDD-4F2F-B2D6-2F3624729E91}"/>
              </a:ext>
            </a:extLst>
          </p:cNvPr>
          <p:cNvSpPr txBox="1"/>
          <p:nvPr/>
        </p:nvSpPr>
        <p:spPr>
          <a:xfrm>
            <a:off x="812941" y="2282856"/>
            <a:ext cx="2451200" cy="2102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La creación de un componente incluye su inclusión en el módulo que lo aloja, a nivel TypeScript y a nivel Angular</a:t>
            </a:r>
            <a:endParaRPr sz="2000" dirty="0"/>
          </a:p>
        </p:txBody>
      </p:sp>
      <p:cxnSp>
        <p:nvCxnSpPr>
          <p:cNvPr id="5" name="Google Shape;727;p84">
            <a:extLst>
              <a:ext uri="{FF2B5EF4-FFF2-40B4-BE49-F238E27FC236}">
                <a16:creationId xmlns:a16="http://schemas.microsoft.com/office/drawing/2014/main" id="{DFBE9EE7-FDCB-4CA2-B648-DA383D7D3537}"/>
              </a:ext>
            </a:extLst>
          </p:cNvPr>
          <p:cNvCxnSpPr>
            <a:stCxn id="4" idx="3"/>
          </p:cNvCxnSpPr>
          <p:nvPr/>
        </p:nvCxnSpPr>
        <p:spPr>
          <a:xfrm rot="10800000" flipH="1">
            <a:off x="3264141" y="2912256"/>
            <a:ext cx="549200" cy="422000"/>
          </a:xfrm>
          <a:prstGeom prst="straightConnector1">
            <a:avLst/>
          </a:prstGeom>
          <a:noFill/>
          <a:ln w="9525" cap="flat" cmpd="sng">
            <a:solidFill>
              <a:schemeClr val="dk2"/>
            </a:solidFill>
            <a:prstDash val="solid"/>
            <a:round/>
            <a:headEnd type="none" w="med" len="med"/>
            <a:tailEnd type="triangle" w="med" len="med"/>
          </a:ln>
        </p:spPr>
      </p:cxnSp>
      <p:cxnSp>
        <p:nvCxnSpPr>
          <p:cNvPr id="6" name="Google Shape;728;p84">
            <a:extLst>
              <a:ext uri="{FF2B5EF4-FFF2-40B4-BE49-F238E27FC236}">
                <a16:creationId xmlns:a16="http://schemas.microsoft.com/office/drawing/2014/main" id="{C999EA32-A3C1-4786-B8BC-B528B16FA8EF}"/>
              </a:ext>
            </a:extLst>
          </p:cNvPr>
          <p:cNvCxnSpPr>
            <a:stCxn id="4" idx="3"/>
            <a:endCxn id="3" idx="1"/>
          </p:cNvCxnSpPr>
          <p:nvPr/>
        </p:nvCxnSpPr>
        <p:spPr>
          <a:xfrm>
            <a:off x="3264141" y="3334256"/>
            <a:ext cx="549200" cy="574800"/>
          </a:xfrm>
          <a:prstGeom prst="straightConnector1">
            <a:avLst/>
          </a:prstGeom>
          <a:noFill/>
          <a:ln w="9525" cap="flat" cmpd="sng">
            <a:solidFill>
              <a:schemeClr val="dk2"/>
            </a:solidFill>
            <a:prstDash val="solid"/>
            <a:round/>
            <a:headEnd type="none" w="med" len="med"/>
            <a:tailEnd type="triangle" w="med" len="med"/>
          </a:ln>
        </p:spPr>
      </p:cxnSp>
      <p:sp>
        <p:nvSpPr>
          <p:cNvPr id="7" name="Google Shape;729;p84">
            <a:extLst>
              <a:ext uri="{FF2B5EF4-FFF2-40B4-BE49-F238E27FC236}">
                <a16:creationId xmlns:a16="http://schemas.microsoft.com/office/drawing/2014/main" id="{CA3EF864-C307-43B2-9085-0B0F7200DDF2}"/>
              </a:ext>
            </a:extLst>
          </p:cNvPr>
          <p:cNvSpPr txBox="1">
            <a:spLocks/>
          </p:cNvSpPr>
          <p:nvPr/>
        </p:nvSpPr>
        <p:spPr>
          <a:xfrm>
            <a:off x="7866796" y="4726598"/>
            <a:ext cx="3722687" cy="1641475"/>
          </a:xfrm>
          <a:prstGeom prst="rect">
            <a:avLst/>
          </a:prstGeom>
          <a:solidFill>
            <a:srgbClr val="E69138"/>
          </a:solidFill>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dirty="0">
                <a:solidFill>
                  <a:srgbClr val="000000"/>
                </a:solidFill>
                <a:latin typeface="Arial"/>
                <a:ea typeface="Arial"/>
                <a:cs typeface="Arial"/>
                <a:sym typeface="Arial"/>
              </a:rPr>
              <a:t>Los componentes de un módulos si van a ser consumidos (invocados desde </a:t>
            </a:r>
            <a:r>
              <a:rPr lang="es-ES" sz="1800" dirty="0" err="1">
                <a:solidFill>
                  <a:srgbClr val="000000"/>
                </a:solidFill>
                <a:latin typeface="Arial"/>
                <a:ea typeface="Arial"/>
                <a:cs typeface="Arial"/>
                <a:sym typeface="Arial"/>
              </a:rPr>
              <a:t>html</a:t>
            </a:r>
            <a:r>
              <a:rPr lang="es-ES" sz="1800" dirty="0">
                <a:solidFill>
                  <a:srgbClr val="000000"/>
                </a:solidFill>
                <a:latin typeface="Arial"/>
                <a:ea typeface="Arial"/>
                <a:cs typeface="Arial"/>
                <a:sym typeface="Arial"/>
              </a:rPr>
              <a:t>) por parte de otro módulo, deben ser exportados</a:t>
            </a:r>
          </a:p>
        </p:txBody>
      </p:sp>
      <p:cxnSp>
        <p:nvCxnSpPr>
          <p:cNvPr id="8" name="Google Shape;730;p84">
            <a:extLst>
              <a:ext uri="{FF2B5EF4-FFF2-40B4-BE49-F238E27FC236}">
                <a16:creationId xmlns:a16="http://schemas.microsoft.com/office/drawing/2014/main" id="{959969B7-050A-4755-A2DC-57C33EBA0A65}"/>
              </a:ext>
            </a:extLst>
          </p:cNvPr>
          <p:cNvCxnSpPr>
            <a:stCxn id="7" idx="1"/>
          </p:cNvCxnSpPr>
          <p:nvPr/>
        </p:nvCxnSpPr>
        <p:spPr>
          <a:xfrm flipH="1" flipV="1">
            <a:off x="7866475" y="5547123"/>
            <a:ext cx="321" cy="213"/>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731;p84">
            <a:extLst>
              <a:ext uri="{FF2B5EF4-FFF2-40B4-BE49-F238E27FC236}">
                <a16:creationId xmlns:a16="http://schemas.microsoft.com/office/drawing/2014/main" id="{F87F0EB2-CF87-4C76-8EEC-F9257461733F}"/>
              </a:ext>
            </a:extLst>
          </p:cNvPr>
          <p:cNvCxnSpPr>
            <a:stCxn id="7" idx="1"/>
          </p:cNvCxnSpPr>
          <p:nvPr/>
        </p:nvCxnSpPr>
        <p:spPr>
          <a:xfrm flipH="1" flipV="1">
            <a:off x="6735675" y="5028723"/>
            <a:ext cx="1131121" cy="518613"/>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9766470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2" name="Título 1">
            <a:extLst>
              <a:ext uri="{FF2B5EF4-FFF2-40B4-BE49-F238E27FC236}">
                <a16:creationId xmlns:a16="http://schemas.microsoft.com/office/drawing/2014/main" id="{35738B8B-BC8B-440F-8D2B-B79D2736B932}"/>
              </a:ext>
            </a:extLst>
          </p:cNvPr>
          <p:cNvSpPr>
            <a:spLocks noGrp="1"/>
          </p:cNvSpPr>
          <p:nvPr>
            <p:ph type="title"/>
          </p:nvPr>
        </p:nvSpPr>
        <p:spPr/>
        <p:txBody>
          <a:bodyPr/>
          <a:lstStyle/>
          <a:p>
            <a:r>
              <a:rPr lang="es-ES" dirty="0"/>
              <a:t>Componente </a:t>
            </a:r>
            <a:r>
              <a:rPr lang="es-ES" dirty="0" err="1"/>
              <a:t>header</a:t>
            </a:r>
            <a:endParaRPr lang="es-ES" dirty="0"/>
          </a:p>
        </p:txBody>
      </p:sp>
      <p:sp>
        <p:nvSpPr>
          <p:cNvPr id="737" name="Google Shape;737;p85"/>
          <p:cNvSpPr txBox="1"/>
          <p:nvPr/>
        </p:nvSpPr>
        <p:spPr>
          <a:xfrm>
            <a:off x="1028966" y="1612246"/>
            <a:ext cx="5721767" cy="2959753"/>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align</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items</a:t>
            </a:r>
            <a:r>
              <a:rPr lang="es-ES" sz="1400" b="0" dirty="0">
                <a:solidFill>
                  <a:srgbClr val="CE9178"/>
                </a:solidFill>
                <a:effectLst/>
                <a:latin typeface="Consolas" panose="020B0609020204030204" pitchFamily="49" charset="0"/>
              </a:rPr>
              <a:t>-center"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"col-10"</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Bienvenido al {{ </a:t>
            </a:r>
            <a:r>
              <a:rPr lang="es-ES" sz="1400" b="0" dirty="0" err="1">
                <a:solidFill>
                  <a:srgbClr val="D4D4D4"/>
                </a:solidFill>
                <a:effectLst/>
                <a:latin typeface="Consolas" panose="020B0609020204030204" pitchFamily="49" charset="0"/>
              </a:rPr>
              <a:t>title</a:t>
            </a: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subtitle</a:t>
            </a: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img</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src</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assets</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logo.svg</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a:p>
            <a:r>
              <a:rPr lang="es-ES" sz="1400" dirty="0">
                <a:solidFill>
                  <a:srgbClr val="D4D4D4"/>
                </a:solidFill>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img</a:t>
            </a:r>
            <a:r>
              <a:rPr lang="es-ES" sz="1400" b="0" dirty="0">
                <a:solidFill>
                  <a:srgbClr val="CE9178"/>
                </a:solidFill>
                <a:effectLst/>
                <a:latin typeface="Consolas" panose="020B0609020204030204" pitchFamily="49" charset="0"/>
              </a:rPr>
              <a:t>-fluid"</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"Angular Logo"</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pPr>
              <a:lnSpc>
                <a:spcPct val="135714"/>
              </a:lnSpc>
            </a:pPr>
            <a:endParaRPr sz="1400" b="1" dirty="0">
              <a:solidFill>
                <a:srgbClr val="4B83CD"/>
              </a:solidFill>
              <a:latin typeface="Courier New"/>
              <a:ea typeface="Courier New"/>
              <a:cs typeface="Courier New"/>
              <a:sym typeface="Courier New"/>
            </a:endParaRPr>
          </a:p>
        </p:txBody>
      </p:sp>
      <p:sp>
        <p:nvSpPr>
          <p:cNvPr id="738" name="Google Shape;738;p85"/>
          <p:cNvSpPr txBox="1"/>
          <p:nvPr/>
        </p:nvSpPr>
        <p:spPr>
          <a:xfrm>
            <a:off x="6440558" y="1985159"/>
            <a:ext cx="4469600" cy="3308738"/>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a:solidFill>
                  <a:srgbClr val="569CD6"/>
                </a:solidFill>
                <a:effectLst/>
                <a:latin typeface="Consolas" panose="020B0609020204030204" pitchFamily="49" charset="0"/>
              </a:rPr>
              <a:t>export</a:t>
            </a:r>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class</a:t>
            </a:r>
            <a:r>
              <a:rPr lang="es-ES" sz="1400" b="0">
                <a:solidFill>
                  <a:srgbClr val="D4D4D4"/>
                </a:solidFill>
                <a:effectLst/>
                <a:latin typeface="Consolas" panose="020B0609020204030204" pitchFamily="49" charset="0"/>
              </a:rPr>
              <a:t> HeaderComponent </a:t>
            </a:r>
            <a:r>
              <a:rPr lang="es-ES" sz="1400" b="0">
                <a:solidFill>
                  <a:srgbClr val="569CD6"/>
                </a:solidFill>
                <a:effectLst/>
                <a:latin typeface="Consolas" panose="020B0609020204030204" pitchFamily="49" charset="0"/>
              </a:rPr>
              <a:t>implements</a:t>
            </a:r>
            <a:r>
              <a:rPr lang="es-ES" sz="1400" b="0">
                <a:solidFill>
                  <a:srgbClr val="D4D4D4"/>
                </a:solidFill>
                <a:effectLst/>
                <a:latin typeface="Consolas" panose="020B0609020204030204" pitchFamily="49" charset="0"/>
              </a:rPr>
              <a:t> OnInit {</a:t>
            </a:r>
          </a:p>
          <a:p>
            <a:r>
              <a:rPr lang="es-ES" sz="1400" b="0">
                <a:solidFill>
                  <a:srgbClr val="D4D4D4"/>
                </a:solidFill>
                <a:effectLst/>
                <a:latin typeface="Consolas" panose="020B0609020204030204" pitchFamily="49" charset="0"/>
              </a:rPr>
              <a:t>  title : string;</a:t>
            </a:r>
          </a:p>
          <a:p>
            <a:r>
              <a:rPr lang="es-ES" sz="1400" b="0">
                <a:solidFill>
                  <a:srgbClr val="D4D4D4"/>
                </a:solidFill>
                <a:effectLst/>
                <a:latin typeface="Consolas" panose="020B0609020204030204" pitchFamily="49" charset="0"/>
              </a:rPr>
              <a:t>  subtitle: string;</a:t>
            </a:r>
          </a:p>
          <a:p>
            <a:r>
              <a:rPr lang="es-ES" sz="1400" b="0">
                <a:solidFill>
                  <a:srgbClr val="D4D4D4"/>
                </a:solidFill>
                <a:effectLst/>
                <a:latin typeface="Consolas" panose="020B0609020204030204" pitchFamily="49" charset="0"/>
              </a:rPr>
              <a:t>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constructor</a:t>
            </a:r>
            <a:r>
              <a:rPr lang="es-ES" sz="1400" b="0">
                <a:solidFill>
                  <a:srgbClr val="D4D4D4"/>
                </a:solidFill>
                <a:effectLst/>
                <a:latin typeface="Consolas" panose="020B0609020204030204" pitchFamily="49" charset="0"/>
              </a:rPr>
              <a:t>() {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  ngOnInit(): void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.title = </a:t>
            </a:r>
            <a:r>
              <a:rPr lang="es-ES" sz="1400" b="0">
                <a:solidFill>
                  <a:srgbClr val="CE9178"/>
                </a:solidFill>
                <a:effectLst/>
                <a:latin typeface="Consolas" panose="020B0609020204030204" pitchFamily="49" charset="0"/>
              </a:rPr>
              <a:t>'Curso de Angular 11'</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.subtitle = </a:t>
            </a:r>
            <a:r>
              <a:rPr lang="es-ES" sz="1400" b="0">
                <a:solidFill>
                  <a:srgbClr val="CE9178"/>
                </a:solidFill>
                <a:effectLst/>
                <a:latin typeface="Consolas" panose="020B0609020204030204" pitchFamily="49" charset="0"/>
              </a:rPr>
              <a:t>'Indra (Febrero 2021)'</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a:t>
            </a:r>
          </a:p>
        </p:txBody>
      </p:sp>
      <p:sp>
        <p:nvSpPr>
          <p:cNvPr id="740" name="Google Shape;740;p85"/>
          <p:cNvSpPr txBox="1"/>
          <p:nvPr/>
        </p:nvSpPr>
        <p:spPr>
          <a:xfrm>
            <a:off x="2484258" y="3796746"/>
            <a:ext cx="3724387" cy="2556979"/>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D7BA7D"/>
                </a:solidFill>
                <a:effectLst/>
                <a:latin typeface="Consolas" panose="020B0609020204030204" pitchFamily="49" charset="0"/>
              </a:rPr>
              <a:t>:host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min-</a:t>
            </a:r>
            <a:r>
              <a:rPr lang="es-ES" sz="1400" b="0" dirty="0" err="1">
                <a:solidFill>
                  <a:srgbClr val="9CDCFE"/>
                </a:solidFill>
                <a:effectLst/>
                <a:latin typeface="Consolas" panose="020B0609020204030204" pitchFamily="49" charset="0"/>
              </a:rPr>
              <a:t>height</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20vh</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display</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flex</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align-items</a:t>
            </a:r>
            <a:r>
              <a:rPr lang="es-ES" sz="1400" b="0" dirty="0">
                <a:solidFill>
                  <a:srgbClr val="D4D4D4"/>
                </a:solidFill>
                <a:effectLst/>
                <a:latin typeface="Consolas" panose="020B0609020204030204" pitchFamily="49" charset="0"/>
              </a:rPr>
              <a:t>: center;</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background</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maroon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bisque</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7BA7D"/>
                </a:solidFill>
                <a:effectLst/>
                <a:latin typeface="Consolas" panose="020B0609020204030204" pitchFamily="49" charset="0"/>
              </a:rPr>
              <a:t>p</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font-size</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1.3rem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5465C1-8F9B-4DE2-B1FD-8E6DE364E0DA}"/>
              </a:ext>
            </a:extLst>
          </p:cNvPr>
          <p:cNvSpPr>
            <a:spLocks noGrp="1"/>
          </p:cNvSpPr>
          <p:nvPr>
            <p:ph type="title"/>
          </p:nvPr>
        </p:nvSpPr>
        <p:spPr>
          <a:xfrm>
            <a:off x="603938" y="495248"/>
            <a:ext cx="2608655" cy="682922"/>
          </a:xfrm>
        </p:spPr>
        <p:txBody>
          <a:bodyPr>
            <a:normAutofit/>
          </a:bodyPr>
          <a:lstStyle/>
          <a:p>
            <a:r>
              <a:rPr lang="es-ES" sz="3300" dirty="0">
                <a:solidFill>
                  <a:srgbClr val="2C2C2C"/>
                </a:solidFill>
              </a:rPr>
              <a:t>Versiones</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2">
            <a:extLst>
              <a:ext uri="{FF2B5EF4-FFF2-40B4-BE49-F238E27FC236}">
                <a16:creationId xmlns:a16="http://schemas.microsoft.com/office/drawing/2014/main" id="{1B1D962A-2515-48F6-BE9B-2993C97BCD9F}"/>
              </a:ext>
            </a:extLst>
          </p:cNvPr>
          <p:cNvGraphicFramePr>
            <a:graphicFrameLocks noGrp="1"/>
          </p:cNvGraphicFramePr>
          <p:nvPr>
            <p:extLst>
              <p:ext uri="{D42A27DB-BD31-4B8C-83A1-F6EECF244321}">
                <p14:modId xmlns:p14="http://schemas.microsoft.com/office/powerpoint/2010/main" val="863011992"/>
              </p:ext>
            </p:extLst>
          </p:nvPr>
        </p:nvGraphicFramePr>
        <p:xfrm>
          <a:off x="7437722" y="645769"/>
          <a:ext cx="3928544" cy="30429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3134388791"/>
                    </a:ext>
                  </a:extLst>
                </a:gridCol>
                <a:gridCol w="2157047">
                  <a:extLst>
                    <a:ext uri="{9D8B030D-6E8A-4147-A177-3AD203B41FA5}">
                      <a16:colId xmlns:a16="http://schemas.microsoft.com/office/drawing/2014/main" val="171480541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tc>
                  <a:txBody>
                    <a:bodyPr/>
                    <a:lstStyle/>
                    <a:p>
                      <a:r>
                        <a:rPr lang="es" sz="1800" dirty="0"/>
                        <a:t>Septiembre 2016</a:t>
                      </a:r>
                      <a:endParaRPr lang="es-ES" dirty="0"/>
                    </a:p>
                  </a:txBody>
                  <a:tcPr/>
                </a:tc>
                <a:extLst>
                  <a:ext uri="{0D108BD9-81ED-4DB2-BD59-A6C34878D82A}">
                    <a16:rowId xmlns:a16="http://schemas.microsoft.com/office/drawing/2014/main" val="635751573"/>
                  </a:ext>
                </a:extLst>
              </a:tr>
              <a:tr h="370840">
                <a:tc>
                  <a:txBody>
                    <a:bodyPr/>
                    <a:lstStyle/>
                    <a:p>
                      <a:r>
                        <a:rPr lang="es" sz="1800" dirty="0">
                          <a:solidFill>
                            <a:schemeClr val="dk1"/>
                          </a:solidFill>
                        </a:rPr>
                        <a:t>Angular 4</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Abril 2017</a:t>
                      </a:r>
                    </a:p>
                  </a:txBody>
                  <a:tcPr/>
                </a:tc>
                <a:extLst>
                  <a:ext uri="{0D108BD9-81ED-4DB2-BD59-A6C34878D82A}">
                    <a16:rowId xmlns:a16="http://schemas.microsoft.com/office/drawing/2014/main" val="18587286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5</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2017</a:t>
                      </a:r>
                    </a:p>
                  </a:txBody>
                  <a:tcPr/>
                </a:tc>
                <a:extLst>
                  <a:ext uri="{0D108BD9-81ED-4DB2-BD59-A6C34878D82A}">
                    <a16:rowId xmlns:a16="http://schemas.microsoft.com/office/drawing/2014/main" val="2710144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solidFill>
                            <a:srgbClr val="990000"/>
                          </a:solidFill>
                        </a:rPr>
                        <a:t>Angular 6</a:t>
                      </a:r>
                    </a:p>
                    <a:p>
                      <a:pPr marL="457200" lvl="1" indent="0"/>
                      <a:r>
                        <a:rPr lang="es-ES" dirty="0"/>
                        <a:t>Angular 6</a:t>
                      </a:r>
                    </a:p>
                    <a:p>
                      <a:pPr marL="457200" lvl="1" indent="0"/>
                      <a:r>
                        <a:rPr lang="es-ES" dirty="0"/>
                        <a:t>CLI 6</a:t>
                      </a:r>
                    </a:p>
                    <a:p>
                      <a:pPr marL="457200" lvl="1" indent="0"/>
                      <a:r>
                        <a:rPr lang="es-ES" dirty="0"/>
                        <a:t>Material 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Mayo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txBody>
                  <a:tcPr/>
                </a:tc>
                <a:extLst>
                  <a:ext uri="{0D108BD9-81ED-4DB2-BD59-A6C34878D82A}">
                    <a16:rowId xmlns:a16="http://schemas.microsoft.com/office/drawing/2014/main" val="21612261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7</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2018</a:t>
                      </a:r>
                    </a:p>
                  </a:txBody>
                  <a:tcPr/>
                </a:tc>
                <a:extLst>
                  <a:ext uri="{0D108BD9-81ED-4DB2-BD59-A6C34878D82A}">
                    <a16:rowId xmlns:a16="http://schemas.microsoft.com/office/drawing/2014/main" val="2413226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8</a:t>
                      </a:r>
                      <a:endParaRPr lang="es-ES" sz="1800" dirty="0"/>
                    </a:p>
                  </a:txBody>
                  <a:tcPr/>
                </a:tc>
                <a:tc>
                  <a:txBody>
                    <a:bodyPr/>
                    <a:lstStyle/>
                    <a:p>
                      <a:r>
                        <a:rPr lang="es-ES" dirty="0"/>
                        <a:t>Mayo 2019</a:t>
                      </a:r>
                    </a:p>
                  </a:txBody>
                  <a:tcPr/>
                </a:tc>
                <a:extLst>
                  <a:ext uri="{0D108BD9-81ED-4DB2-BD59-A6C34878D82A}">
                    <a16:rowId xmlns:a16="http://schemas.microsoft.com/office/drawing/2014/main" val="3362624541"/>
                  </a:ext>
                </a:extLst>
              </a:tr>
            </a:tbl>
          </a:graphicData>
        </a:graphic>
      </p:graphicFrame>
      <p:sp>
        <p:nvSpPr>
          <p:cNvPr id="7" name="Google Shape;191;p23">
            <a:extLst>
              <a:ext uri="{FF2B5EF4-FFF2-40B4-BE49-F238E27FC236}">
                <a16:creationId xmlns:a16="http://schemas.microsoft.com/office/drawing/2014/main" id="{1B4CBA25-3EC1-4BFD-A677-656BE2608175}"/>
              </a:ext>
            </a:extLst>
          </p:cNvPr>
          <p:cNvSpPr txBox="1"/>
          <p:nvPr/>
        </p:nvSpPr>
        <p:spPr>
          <a:xfrm>
            <a:off x="8163866" y="5425825"/>
            <a:ext cx="3202400" cy="5564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3"/>
              </a:rPr>
              <a:t>https://next.angular.io/</a:t>
            </a:r>
            <a:endParaRPr sz="2400" dirty="0"/>
          </a:p>
        </p:txBody>
      </p:sp>
      <p:graphicFrame>
        <p:nvGraphicFramePr>
          <p:cNvPr id="8" name="Tabla 6">
            <a:extLst>
              <a:ext uri="{FF2B5EF4-FFF2-40B4-BE49-F238E27FC236}">
                <a16:creationId xmlns:a16="http://schemas.microsoft.com/office/drawing/2014/main" id="{3C1D2246-2A2A-4FE3-995A-12117AC1E13F}"/>
              </a:ext>
            </a:extLst>
          </p:cNvPr>
          <p:cNvGraphicFramePr>
            <a:graphicFrameLocks noGrp="1"/>
          </p:cNvGraphicFramePr>
          <p:nvPr>
            <p:extLst>
              <p:ext uri="{D42A27DB-BD31-4B8C-83A1-F6EECF244321}">
                <p14:modId xmlns:p14="http://schemas.microsoft.com/office/powerpoint/2010/main" val="3544773038"/>
              </p:ext>
            </p:extLst>
          </p:nvPr>
        </p:nvGraphicFramePr>
        <p:xfrm>
          <a:off x="856255" y="1417854"/>
          <a:ext cx="4852884" cy="2570480"/>
        </p:xfrm>
        <a:graphic>
          <a:graphicData uri="http://schemas.openxmlformats.org/drawingml/2006/table">
            <a:tbl>
              <a:tblPr bandRow="1">
                <a:tableStyleId>{21E4AEA4-8DFA-4A89-87EB-49C32662AFE0}</a:tableStyleId>
              </a:tblPr>
              <a:tblGrid>
                <a:gridCol w="4852884">
                  <a:extLst>
                    <a:ext uri="{9D8B030D-6E8A-4147-A177-3AD203B41FA5}">
                      <a16:colId xmlns:a16="http://schemas.microsoft.com/office/drawing/2014/main" val="170333051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AngularJS 1.x </a:t>
                      </a:r>
                    </a:p>
                  </a:txBody>
                  <a:tcPr/>
                </a:tc>
                <a:extLst>
                  <a:ext uri="{0D108BD9-81ED-4DB2-BD59-A6C34878D82A}">
                    <a16:rowId xmlns:a16="http://schemas.microsoft.com/office/drawing/2014/main" val="265014819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dirty="0"/>
                        <a:t>creado en  2009,  por </a:t>
                      </a:r>
                      <a:r>
                        <a:rPr lang="es-ES" sz="1800" dirty="0" err="1"/>
                        <a:t>Misko</a:t>
                      </a:r>
                      <a:r>
                        <a:rPr lang="es-ES" sz="1800" dirty="0"/>
                        <a:t> </a:t>
                      </a:r>
                      <a:r>
                        <a:rPr lang="es-ES" sz="1800" dirty="0" err="1"/>
                        <a:t>Hevery</a:t>
                      </a:r>
                      <a:r>
                        <a:rPr lang="es-ES" sz="1800" dirty="0"/>
                        <a:t> y Adam </a:t>
                      </a:r>
                      <a:r>
                        <a:rPr lang="es-ES" sz="1800" dirty="0" err="1"/>
                        <a:t>Abrons</a:t>
                      </a:r>
                      <a:endParaRPr lang="es-ES" sz="1800" dirty="0"/>
                    </a:p>
                    <a:p>
                      <a:pPr marL="285750" indent="-285750">
                        <a:buFont typeface="Arial" panose="020B0604020202020204" pitchFamily="34" charset="0"/>
                        <a:buChar char="•"/>
                      </a:pPr>
                      <a:r>
                        <a:rPr lang="es" sz="1800" dirty="0"/>
                        <a:t>proyecto de código abierto mantenido por Google junto con una enorme comunidad. </a:t>
                      </a:r>
                      <a:endParaRPr lang="es-ES" dirty="0"/>
                    </a:p>
                  </a:txBody>
                  <a:tcPr/>
                </a:tc>
                <a:extLst>
                  <a:ext uri="{0D108BD9-81ED-4DB2-BD59-A6C34878D82A}">
                    <a16:rowId xmlns:a16="http://schemas.microsoft.com/office/drawing/2014/main" val="2171316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extLst>
                  <a:ext uri="{0D108BD9-81ED-4DB2-BD59-A6C34878D82A}">
                    <a16:rowId xmlns:a16="http://schemas.microsoft.com/office/drawing/2014/main" val="939531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Renovación completa del </a:t>
                      </a:r>
                      <a:r>
                        <a:rPr lang="es-ES" sz="1800" dirty="0" err="1"/>
                        <a:t>framework</a:t>
                      </a:r>
                      <a:br>
                        <a:rPr lang="es-ES" sz="1800" dirty="0"/>
                      </a:br>
                      <a:r>
                        <a:rPr lang="es-ES" sz="1800" dirty="0"/>
                        <a:t>Implementado desde cero</a:t>
                      </a:r>
                    </a:p>
                  </a:txBody>
                  <a:tcPr/>
                </a:tc>
                <a:extLst>
                  <a:ext uri="{0D108BD9-81ED-4DB2-BD59-A6C34878D82A}">
                    <a16:rowId xmlns:a16="http://schemas.microsoft.com/office/drawing/2014/main" val="1281807380"/>
                  </a:ext>
                </a:extLst>
              </a:tr>
            </a:tbl>
          </a:graphicData>
        </a:graphic>
      </p:graphicFrame>
      <p:cxnSp>
        <p:nvCxnSpPr>
          <p:cNvPr id="10" name="Google Shape;172;p22">
            <a:extLst>
              <a:ext uri="{FF2B5EF4-FFF2-40B4-BE49-F238E27FC236}">
                <a16:creationId xmlns:a16="http://schemas.microsoft.com/office/drawing/2014/main" id="{249E8E9B-EFD5-4719-9FAB-47D16D37CD4A}"/>
              </a:ext>
            </a:extLst>
          </p:cNvPr>
          <p:cNvCxnSpPr>
            <a:cxnSpLocks/>
          </p:cNvCxnSpPr>
          <p:nvPr/>
        </p:nvCxnSpPr>
        <p:spPr>
          <a:xfrm>
            <a:off x="5709139" y="3182443"/>
            <a:ext cx="1210800" cy="0"/>
          </a:xfrm>
          <a:prstGeom prst="straightConnector1">
            <a:avLst/>
          </a:prstGeom>
          <a:noFill/>
          <a:ln w="9525" cap="flat" cmpd="sng">
            <a:solidFill>
              <a:schemeClr val="dk2"/>
            </a:solidFill>
            <a:prstDash val="solid"/>
            <a:round/>
            <a:headEnd type="none" w="med" len="med"/>
            <a:tailEnd type="triangle" w="med" len="med"/>
          </a:ln>
        </p:spPr>
      </p:cxnSp>
      <p:pic>
        <p:nvPicPr>
          <p:cNvPr id="12" name="Google Shape;190;p23">
            <a:extLst>
              <a:ext uri="{FF2B5EF4-FFF2-40B4-BE49-F238E27FC236}">
                <a16:creationId xmlns:a16="http://schemas.microsoft.com/office/drawing/2014/main" id="{7AE6BFB9-5942-4701-B531-9875F9C961BA}"/>
              </a:ext>
            </a:extLst>
          </p:cNvPr>
          <p:cNvPicPr preferRelativeResize="0"/>
          <p:nvPr/>
        </p:nvPicPr>
        <p:blipFill>
          <a:blip r:embed="rId4">
            <a:alphaModFix/>
          </a:blip>
          <a:stretch>
            <a:fillRect/>
          </a:stretch>
        </p:blipFill>
        <p:spPr>
          <a:xfrm>
            <a:off x="2292887" y="4132983"/>
            <a:ext cx="4627052" cy="2400405"/>
          </a:xfrm>
          <a:prstGeom prst="rect">
            <a:avLst/>
          </a:prstGeom>
          <a:noFill/>
          <a:ln>
            <a:noFill/>
          </a:ln>
        </p:spPr>
      </p:pic>
      <p:graphicFrame>
        <p:nvGraphicFramePr>
          <p:cNvPr id="3" name="Tabla 2">
            <a:extLst>
              <a:ext uri="{FF2B5EF4-FFF2-40B4-BE49-F238E27FC236}">
                <a16:creationId xmlns:a16="http://schemas.microsoft.com/office/drawing/2014/main" id="{04ED2EC1-89DC-49D7-A63B-01491EC6238C}"/>
              </a:ext>
            </a:extLst>
          </p:cNvPr>
          <p:cNvGraphicFramePr>
            <a:graphicFrameLocks noGrp="1"/>
          </p:cNvGraphicFramePr>
          <p:nvPr>
            <p:extLst>
              <p:ext uri="{D42A27DB-BD31-4B8C-83A1-F6EECF244321}">
                <p14:modId xmlns:p14="http://schemas.microsoft.com/office/powerpoint/2010/main" val="628092878"/>
              </p:ext>
            </p:extLst>
          </p:nvPr>
        </p:nvGraphicFramePr>
        <p:xfrm>
          <a:off x="7437722" y="3954677"/>
          <a:ext cx="3928544" cy="148336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2394099075"/>
                    </a:ext>
                  </a:extLst>
                </a:gridCol>
                <a:gridCol w="2157047">
                  <a:extLst>
                    <a:ext uri="{9D8B030D-6E8A-4147-A177-3AD203B41FA5}">
                      <a16:colId xmlns:a16="http://schemas.microsoft.com/office/drawing/2014/main" val="309927246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9</a:t>
                      </a:r>
                      <a:endParaRPr lang="es-ES" sz="1800" dirty="0"/>
                    </a:p>
                  </a:txBody>
                  <a:tcPr/>
                </a:tc>
                <a:tc>
                  <a:txBody>
                    <a:bodyPr/>
                    <a:lstStyle/>
                    <a:p>
                      <a:r>
                        <a:rPr lang="es-ES" dirty="0"/>
                        <a:t>Febrero 2020</a:t>
                      </a:r>
                    </a:p>
                  </a:txBody>
                  <a:tcPr/>
                </a:tc>
                <a:extLst>
                  <a:ext uri="{0D108BD9-81ED-4DB2-BD59-A6C34878D82A}">
                    <a16:rowId xmlns:a16="http://schemas.microsoft.com/office/drawing/2014/main" val="25301589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10</a:t>
                      </a:r>
                      <a:endParaRPr lang="es-ES" sz="1800" dirty="0"/>
                    </a:p>
                  </a:txBody>
                  <a:tcPr/>
                </a:tc>
                <a:tc>
                  <a:txBody>
                    <a:bodyPr/>
                    <a:lstStyle/>
                    <a:p>
                      <a:r>
                        <a:rPr lang="es-ES" dirty="0"/>
                        <a:t>Junio 2020</a:t>
                      </a:r>
                    </a:p>
                  </a:txBody>
                  <a:tcPr/>
                </a:tc>
                <a:extLst>
                  <a:ext uri="{0D108BD9-81ED-4DB2-BD59-A6C34878D82A}">
                    <a16:rowId xmlns:a16="http://schemas.microsoft.com/office/drawing/2014/main" val="3889995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11</a:t>
                      </a:r>
                      <a:endParaRPr lang="es-ES" sz="1800" dirty="0"/>
                    </a:p>
                  </a:txBody>
                  <a:tcPr/>
                </a:tc>
                <a:tc>
                  <a:txBody>
                    <a:bodyPr/>
                    <a:lstStyle/>
                    <a:p>
                      <a:r>
                        <a:rPr lang="es-ES" dirty="0"/>
                        <a:t>Noviembre 2020</a:t>
                      </a:r>
                    </a:p>
                  </a:txBody>
                  <a:tcPr/>
                </a:tc>
                <a:extLst>
                  <a:ext uri="{0D108BD9-81ED-4DB2-BD59-A6C34878D82A}">
                    <a16:rowId xmlns:a16="http://schemas.microsoft.com/office/drawing/2014/main" val="26191482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Angular 12</a:t>
                      </a:r>
                    </a:p>
                  </a:txBody>
                  <a:tcPr/>
                </a:tc>
                <a:tc>
                  <a:txBody>
                    <a:bodyPr/>
                    <a:lstStyle/>
                    <a:p>
                      <a:r>
                        <a:rPr lang="es-ES" dirty="0"/>
                        <a:t>Mayo 2021</a:t>
                      </a:r>
                    </a:p>
                  </a:txBody>
                  <a:tcPr/>
                </a:tc>
                <a:extLst>
                  <a:ext uri="{0D108BD9-81ED-4DB2-BD59-A6C34878D82A}">
                    <a16:rowId xmlns:a16="http://schemas.microsoft.com/office/drawing/2014/main" val="3256106126"/>
                  </a:ext>
                </a:extLst>
              </a:tr>
            </a:tbl>
          </a:graphicData>
        </a:graphic>
      </p:graphicFrame>
    </p:spTree>
    <p:extLst>
      <p:ext uri="{BB962C8B-B14F-4D97-AF65-F5344CB8AC3E}">
        <p14:creationId xmlns:p14="http://schemas.microsoft.com/office/powerpoint/2010/main" val="20360484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2" name="Título 1">
            <a:extLst>
              <a:ext uri="{FF2B5EF4-FFF2-40B4-BE49-F238E27FC236}">
                <a16:creationId xmlns:a16="http://schemas.microsoft.com/office/drawing/2014/main" id="{35738B8B-BC8B-440F-8D2B-B79D2736B932}"/>
              </a:ext>
            </a:extLst>
          </p:cNvPr>
          <p:cNvSpPr>
            <a:spLocks noGrp="1"/>
          </p:cNvSpPr>
          <p:nvPr>
            <p:ph type="title"/>
          </p:nvPr>
        </p:nvSpPr>
        <p:spPr/>
        <p:txBody>
          <a:bodyPr/>
          <a:lstStyle/>
          <a:p>
            <a:r>
              <a:rPr lang="es-ES" dirty="0"/>
              <a:t>Componente </a:t>
            </a:r>
            <a:r>
              <a:rPr lang="es-ES" dirty="0" err="1"/>
              <a:t>footer</a:t>
            </a:r>
            <a:endParaRPr lang="es-ES" dirty="0"/>
          </a:p>
        </p:txBody>
      </p:sp>
      <p:sp>
        <p:nvSpPr>
          <p:cNvPr id="737" name="Google Shape;737;p85"/>
          <p:cNvSpPr txBox="1"/>
          <p:nvPr/>
        </p:nvSpPr>
        <p:spPr>
          <a:xfrm>
            <a:off x="1028967" y="1612247"/>
            <a:ext cx="6268800" cy="2373600"/>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footer</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align</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items</a:t>
            </a:r>
            <a:r>
              <a:rPr lang="es-ES" sz="1400" b="0" dirty="0">
                <a:solidFill>
                  <a:srgbClr val="CE9178"/>
                </a:solidFill>
                <a:effectLst/>
                <a:latin typeface="Consolas" panose="020B0609020204030204" pitchFamily="49" charset="0"/>
              </a:rPr>
              <a:t>-center </a:t>
            </a:r>
            <a:r>
              <a:rPr lang="es-ES" sz="1400" b="0" dirty="0" err="1">
                <a:solidFill>
                  <a:srgbClr val="CE9178"/>
                </a:solidFill>
                <a:effectLst/>
                <a:latin typeface="Consolas" panose="020B0609020204030204" pitchFamily="49" charset="0"/>
              </a:rPr>
              <a:t>text</a:t>
            </a:r>
            <a:r>
              <a:rPr lang="es-ES" sz="1400" b="0" dirty="0">
                <a:solidFill>
                  <a:srgbClr val="CE9178"/>
                </a:solidFill>
                <a:effectLst/>
                <a:latin typeface="Consolas" panose="020B0609020204030204" pitchFamily="49" charset="0"/>
              </a:rPr>
              <a:t>-center"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address</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"col-xs-1-12"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 autor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address</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 hoy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footer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738" name="Google Shape;738;p85"/>
          <p:cNvSpPr txBox="1"/>
          <p:nvPr/>
        </p:nvSpPr>
        <p:spPr>
          <a:xfrm>
            <a:off x="6891129" y="2293935"/>
            <a:ext cx="4469600" cy="3383823"/>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a:solidFill>
                  <a:srgbClr val="569CD6"/>
                </a:solidFill>
                <a:effectLst/>
                <a:latin typeface="Consolas" panose="020B0609020204030204" pitchFamily="49" charset="0"/>
              </a:rPr>
              <a:t>export</a:t>
            </a:r>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class</a:t>
            </a:r>
            <a:r>
              <a:rPr lang="es-ES" sz="1400" b="0">
                <a:solidFill>
                  <a:srgbClr val="D4D4D4"/>
                </a:solidFill>
                <a:effectLst/>
                <a:latin typeface="Consolas" panose="020B0609020204030204" pitchFamily="49" charset="0"/>
              </a:rPr>
              <a:t> FooterComponent </a:t>
            </a:r>
            <a:r>
              <a:rPr lang="es-ES" sz="1400" b="0">
                <a:solidFill>
                  <a:srgbClr val="569CD6"/>
                </a:solidFill>
                <a:effectLst/>
                <a:latin typeface="Consolas" panose="020B0609020204030204" pitchFamily="49" charset="0"/>
              </a:rPr>
              <a:t>implements</a:t>
            </a:r>
            <a:r>
              <a:rPr lang="es-ES" sz="1400" b="0">
                <a:solidFill>
                  <a:srgbClr val="D4D4D4"/>
                </a:solidFill>
                <a:effectLst/>
                <a:latin typeface="Consolas" panose="020B0609020204030204" pitchFamily="49" charset="0"/>
              </a:rPr>
              <a:t> OnInit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  autor: string;</a:t>
            </a:r>
          </a:p>
          <a:p>
            <a:r>
              <a:rPr lang="es-ES" sz="1400" b="0">
                <a:solidFill>
                  <a:srgbClr val="D4D4D4"/>
                </a:solidFill>
                <a:effectLst/>
                <a:latin typeface="Consolas" panose="020B0609020204030204" pitchFamily="49" charset="0"/>
              </a:rPr>
              <a:t>  hoy: Date;</a:t>
            </a:r>
          </a:p>
          <a:p>
            <a:r>
              <a:rPr lang="es-ES" sz="1400" b="0">
                <a:solidFill>
                  <a:srgbClr val="D4D4D4"/>
                </a:solidFill>
                <a:effectLst/>
                <a:latin typeface="Consolas" panose="020B0609020204030204" pitchFamily="49" charset="0"/>
              </a:rPr>
              <a:t>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constructor</a:t>
            </a:r>
            <a:r>
              <a:rPr lang="es-ES" sz="1400" b="0">
                <a:solidFill>
                  <a:srgbClr val="D4D4D4"/>
                </a:solidFill>
                <a:effectLst/>
                <a:latin typeface="Consolas" panose="020B0609020204030204" pitchFamily="49" charset="0"/>
              </a:rPr>
              <a:t>() {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  ngOnInit(): void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.autor = </a:t>
            </a:r>
            <a:r>
              <a:rPr lang="es-ES" sz="1400" b="0">
                <a:solidFill>
                  <a:srgbClr val="CE9178"/>
                </a:solidFill>
                <a:effectLst/>
                <a:latin typeface="Consolas" panose="020B0609020204030204" pitchFamily="49" charset="0"/>
              </a:rPr>
              <a:t>'Alejandro Cerezo'</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.hoy = </a:t>
            </a:r>
            <a:r>
              <a:rPr lang="es-ES" sz="1400" b="0">
                <a:solidFill>
                  <a:srgbClr val="569CD6"/>
                </a:solidFill>
                <a:effectLst/>
                <a:latin typeface="Consolas" panose="020B0609020204030204" pitchFamily="49" charset="0"/>
              </a:rPr>
              <a:t>new</a:t>
            </a:r>
            <a:r>
              <a:rPr lang="es-ES" sz="1400" b="0">
                <a:solidFill>
                  <a:srgbClr val="D4D4D4"/>
                </a:solidFill>
                <a:effectLst/>
                <a:latin typeface="Consolas" panose="020B0609020204030204" pitchFamily="49" charset="0"/>
              </a:rPr>
              <a:t> Date();</a:t>
            </a:r>
          </a:p>
          <a:p>
            <a:r>
              <a:rPr lang="es-ES" sz="1400" b="0">
                <a:solidFill>
                  <a:srgbClr val="D4D4D4"/>
                </a:solidFill>
                <a:effectLst/>
                <a:latin typeface="Consolas" panose="020B0609020204030204" pitchFamily="49" charset="0"/>
              </a:rPr>
              <a:t>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a:t>
            </a:r>
          </a:p>
        </p:txBody>
      </p:sp>
      <p:sp>
        <p:nvSpPr>
          <p:cNvPr id="740" name="Google Shape;740;p85"/>
          <p:cNvSpPr txBox="1"/>
          <p:nvPr/>
        </p:nvSpPr>
        <p:spPr>
          <a:xfrm>
            <a:off x="3179995" y="3330309"/>
            <a:ext cx="3419587" cy="2941983"/>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D7BA7D"/>
                </a:solidFill>
                <a:effectLst/>
                <a:latin typeface="Consolas" panose="020B0609020204030204" pitchFamily="49" charset="0"/>
              </a:rPr>
              <a:t>:host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min-</a:t>
            </a:r>
            <a:r>
              <a:rPr lang="es-ES" sz="1400" b="0" dirty="0" err="1">
                <a:solidFill>
                  <a:srgbClr val="9CDCFE"/>
                </a:solidFill>
                <a:effectLst/>
                <a:latin typeface="Consolas" panose="020B0609020204030204" pitchFamily="49" charset="0"/>
              </a:rPr>
              <a:t>height</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10vh</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display</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flex</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align-items</a:t>
            </a:r>
            <a:r>
              <a:rPr lang="es-ES" sz="1400" b="0" dirty="0">
                <a:solidFill>
                  <a:srgbClr val="D4D4D4"/>
                </a:solidFill>
                <a:effectLst/>
                <a:latin typeface="Consolas" panose="020B0609020204030204" pitchFamily="49" charset="0"/>
              </a:rPr>
              <a:t>: center;</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background</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maroon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bisque</a:t>
            </a:r>
          </a:p>
          <a:p>
            <a:r>
              <a:rPr lang="es-ES" sz="1400" b="0" dirty="0">
                <a:solidFill>
                  <a:srgbClr val="D4D4D4"/>
                </a:solidFill>
                <a:effectLst/>
                <a:latin typeface="Consolas" panose="020B0609020204030204" pitchFamily="49" charset="0"/>
              </a:rPr>
              <a:t>}</a:t>
            </a:r>
          </a:p>
          <a:p>
            <a:br>
              <a:rPr lang="es-ES" sz="1400" b="0" dirty="0">
                <a:solidFill>
                  <a:srgbClr val="D4D4D4"/>
                </a:solidFill>
                <a:effectLst/>
                <a:latin typeface="Consolas" panose="020B0609020204030204" pitchFamily="49" charset="0"/>
              </a:rPr>
            </a:br>
            <a:r>
              <a:rPr lang="es-ES" sz="1400" b="0" dirty="0" err="1">
                <a:solidFill>
                  <a:srgbClr val="D7BA7D"/>
                </a:solidFill>
                <a:effectLst/>
                <a:latin typeface="Consolas" panose="020B0609020204030204" pitchFamily="49" charset="0"/>
              </a:rPr>
              <a:t>address</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padding</a:t>
            </a:r>
            <a:r>
              <a:rPr lang="es-ES" sz="1400" b="0" dirty="0">
                <a:solidFill>
                  <a:srgbClr val="9CDCFE"/>
                </a:solidFill>
                <a:effectLst/>
                <a:latin typeface="Consolas" panose="020B0609020204030204" pitchFamily="49" charset="0"/>
              </a:rPr>
              <a:t>-top</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2rem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font-size</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1.2rem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margin-bottom</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0.5rem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236473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2" name="Título 1">
            <a:extLst>
              <a:ext uri="{FF2B5EF4-FFF2-40B4-BE49-F238E27FC236}">
                <a16:creationId xmlns:a16="http://schemas.microsoft.com/office/drawing/2014/main" id="{7197A839-1848-4C9A-AD5A-A5921FC28401}"/>
              </a:ext>
            </a:extLst>
          </p:cNvPr>
          <p:cNvSpPr>
            <a:spLocks noGrp="1"/>
          </p:cNvSpPr>
          <p:nvPr>
            <p:ph type="title"/>
          </p:nvPr>
        </p:nvSpPr>
        <p:spPr/>
        <p:txBody>
          <a:bodyPr/>
          <a:lstStyle/>
          <a:p>
            <a:r>
              <a:rPr lang="es-ES" dirty="0"/>
              <a:t>Componente menú</a:t>
            </a:r>
          </a:p>
        </p:txBody>
      </p:sp>
      <p:sp>
        <p:nvSpPr>
          <p:cNvPr id="746" name="Google Shape;746;p86"/>
          <p:cNvSpPr txBox="1"/>
          <p:nvPr/>
        </p:nvSpPr>
        <p:spPr>
          <a:xfrm>
            <a:off x="1110100" y="1814081"/>
            <a:ext cx="6230800" cy="3026309"/>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nav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justify-content-left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 "</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 active"</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href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Home</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href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Content</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href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r>
              <a:rPr lang="es-ES" sz="1400" b="0" dirty="0" err="1">
                <a:solidFill>
                  <a:srgbClr val="D4D4D4"/>
                </a:solidFill>
                <a:effectLst/>
                <a:latin typeface="Consolas" panose="020B0609020204030204" pitchFamily="49" charset="0"/>
              </a:rPr>
              <a:t>About</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nav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747" name="Google Shape;747;p86"/>
          <p:cNvSpPr txBox="1"/>
          <p:nvPr/>
        </p:nvSpPr>
        <p:spPr>
          <a:xfrm>
            <a:off x="8351043" y="1814081"/>
            <a:ext cx="2912000" cy="2869974"/>
          </a:xfrm>
          <a:prstGeom prst="rect">
            <a:avLst/>
          </a:prstGeom>
          <a:noFill/>
          <a:ln>
            <a:noFill/>
          </a:ln>
        </p:spPr>
        <p:txBody>
          <a:bodyPr spcFirstLastPara="1" wrap="square" lIns="121900" tIns="121900" rIns="121900" bIns="121900" anchor="t" anchorCtr="0">
            <a:noAutofit/>
          </a:bodyPr>
          <a:lstStyle/>
          <a:p>
            <a:r>
              <a:rPr lang="es-ES" sz="2400"/>
              <a:t>Opciones del Menú</a:t>
            </a:r>
          </a:p>
          <a:p>
            <a:endParaRPr lang="es-ES" sz="2400"/>
          </a:p>
          <a:p>
            <a:pPr marL="609585" indent="-423323">
              <a:buSzPts val="1400"/>
              <a:buChar char="●"/>
            </a:pPr>
            <a:r>
              <a:rPr lang="es-ES" sz="2400"/>
              <a:t>Inicio (Home)</a:t>
            </a:r>
          </a:p>
          <a:p>
            <a:pPr marL="609585" indent="-423323">
              <a:buSzPts val="1400"/>
              <a:buChar char="●"/>
            </a:pPr>
            <a:r>
              <a:rPr lang="es-ES" sz="2400"/>
              <a:t>Tareas</a:t>
            </a:r>
          </a:p>
          <a:p>
            <a:pPr marL="609585" indent="-423323">
              <a:buSzPts val="1400"/>
              <a:buChar char="●"/>
            </a:pPr>
            <a:r>
              <a:rPr lang="es-ES" sz="2400"/>
              <a:t>Contactos</a:t>
            </a:r>
          </a:p>
          <a:p>
            <a:pPr marL="609585" indent="-423323">
              <a:buSzPts val="1400"/>
              <a:buChar char="●"/>
            </a:pPr>
            <a:r>
              <a:rPr lang="es-ES" sz="2400"/>
              <a:t>Libros</a:t>
            </a:r>
          </a:p>
          <a:p>
            <a:pPr marL="609585" indent="-423323">
              <a:buSzPts val="1400"/>
              <a:buChar char="●"/>
            </a:pPr>
            <a:r>
              <a:rPr lang="es-ES" sz="2400"/>
              <a:t>Acerca de</a:t>
            </a:r>
            <a:endParaRPr lang="es-ES" sz="2400" dirty="0"/>
          </a:p>
        </p:txBody>
      </p:sp>
      <p:sp>
        <p:nvSpPr>
          <p:cNvPr id="6" name="CuadroTexto 5">
            <a:extLst>
              <a:ext uri="{FF2B5EF4-FFF2-40B4-BE49-F238E27FC236}">
                <a16:creationId xmlns:a16="http://schemas.microsoft.com/office/drawing/2014/main" id="{487A02C6-F304-4A59-96E2-8F7C37B3DDC7}"/>
              </a:ext>
            </a:extLst>
          </p:cNvPr>
          <p:cNvSpPr txBox="1"/>
          <p:nvPr/>
        </p:nvSpPr>
        <p:spPr>
          <a:xfrm>
            <a:off x="4326835" y="4684055"/>
            <a:ext cx="3538330" cy="738664"/>
          </a:xfrm>
          <a:prstGeom prst="rect">
            <a:avLst/>
          </a:prstGeom>
          <a:solidFill>
            <a:schemeClr val="tx1"/>
          </a:solidFill>
        </p:spPr>
        <p:txBody>
          <a:bodyPr wrap="square">
            <a:spAutoFit/>
          </a:bodyPr>
          <a:lstStyle/>
          <a:p>
            <a:r>
              <a:rPr lang="es-ES" sz="1400" b="0" dirty="0">
                <a:solidFill>
                  <a:srgbClr val="D7BA7D"/>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inherit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DEFB7-7809-402F-889B-7C63D212E887}"/>
              </a:ext>
            </a:extLst>
          </p:cNvPr>
          <p:cNvSpPr>
            <a:spLocks noGrp="1"/>
          </p:cNvSpPr>
          <p:nvPr>
            <p:ph type="title"/>
          </p:nvPr>
        </p:nvSpPr>
        <p:spPr/>
        <p:txBody>
          <a:bodyPr/>
          <a:lstStyle/>
          <a:p>
            <a:r>
              <a:rPr lang="es-ES" dirty="0"/>
              <a:t>Práctica: Core de la aplicación</a:t>
            </a:r>
          </a:p>
        </p:txBody>
      </p:sp>
      <p:pic>
        <p:nvPicPr>
          <p:cNvPr id="4" name="Imagen 3">
            <a:extLst>
              <a:ext uri="{FF2B5EF4-FFF2-40B4-BE49-F238E27FC236}">
                <a16:creationId xmlns:a16="http://schemas.microsoft.com/office/drawing/2014/main" id="{EF2473C6-DEA6-4F16-97F8-48407B0E4457}"/>
              </a:ext>
            </a:extLst>
          </p:cNvPr>
          <p:cNvPicPr>
            <a:picLocks noChangeAspect="1"/>
          </p:cNvPicPr>
          <p:nvPr/>
        </p:nvPicPr>
        <p:blipFill>
          <a:blip r:embed="rId2"/>
          <a:stretch>
            <a:fillRect/>
          </a:stretch>
        </p:blipFill>
        <p:spPr>
          <a:xfrm>
            <a:off x="6002702" y="1627965"/>
            <a:ext cx="5216772" cy="4478942"/>
          </a:xfrm>
          <a:prstGeom prst="rect">
            <a:avLst/>
          </a:prstGeom>
        </p:spPr>
      </p:pic>
      <p:sp>
        <p:nvSpPr>
          <p:cNvPr id="6" name="CuadroTexto 5">
            <a:extLst>
              <a:ext uri="{FF2B5EF4-FFF2-40B4-BE49-F238E27FC236}">
                <a16:creationId xmlns:a16="http://schemas.microsoft.com/office/drawing/2014/main" id="{055FE3B9-C857-4991-A381-24C9A00E4D70}"/>
              </a:ext>
            </a:extLst>
          </p:cNvPr>
          <p:cNvSpPr txBox="1"/>
          <p:nvPr/>
        </p:nvSpPr>
        <p:spPr>
          <a:xfrm>
            <a:off x="1297346" y="1830830"/>
            <a:ext cx="4153883" cy="1384995"/>
          </a:xfrm>
          <a:prstGeom prst="rect">
            <a:avLst/>
          </a:prstGeom>
          <a:solidFill>
            <a:schemeClr val="tx1"/>
          </a:solidFill>
        </p:spPr>
        <p:txBody>
          <a:bodyPr wrap="square">
            <a:sp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alc-header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alc-header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main</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&lt;</a:t>
            </a:r>
            <a:r>
              <a:rPr lang="es-ES" sz="1400" b="0" dirty="0" err="1">
                <a:solidFill>
                  <a:srgbClr val="6A9955"/>
                </a:solidFill>
                <a:effectLst/>
                <a:latin typeface="Consolas" panose="020B0609020204030204" pitchFamily="49" charset="0"/>
              </a:rPr>
              <a:t>alc-info</a:t>
            </a:r>
            <a:r>
              <a:rPr lang="es-ES" sz="1400" b="0" dirty="0">
                <a:solidFill>
                  <a:srgbClr val="6A9955"/>
                </a:solidFill>
                <a:effectLst/>
                <a:latin typeface="Consolas" panose="020B0609020204030204" pitchFamily="49" charset="0"/>
              </a:rPr>
              <a:t>&gt;&lt;/</a:t>
            </a:r>
            <a:r>
              <a:rPr lang="es-ES" sz="1400" b="0" dirty="0" err="1">
                <a:solidFill>
                  <a:srgbClr val="6A9955"/>
                </a:solidFill>
                <a:effectLst/>
                <a:latin typeface="Consolas" panose="020B0609020204030204" pitchFamily="49" charset="0"/>
              </a:rPr>
              <a:t>alc-info</a:t>
            </a:r>
            <a:r>
              <a:rPr lang="es-ES" sz="1400" b="0" dirty="0">
                <a:solidFill>
                  <a:srgbClr val="6A9955"/>
                </a:solidFill>
                <a:effectLst/>
                <a:latin typeface="Consolas" panose="020B0609020204030204" pitchFamily="49" charset="0"/>
              </a:rPr>
              <a:t>&gt;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main</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alc-footer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alc-footer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7EA2A4E9-2615-4ED5-8D7C-D78643A81D6D}"/>
              </a:ext>
            </a:extLst>
          </p:cNvPr>
          <p:cNvSpPr txBox="1"/>
          <p:nvPr/>
        </p:nvSpPr>
        <p:spPr>
          <a:xfrm>
            <a:off x="2114740" y="3215825"/>
            <a:ext cx="3566109" cy="1384995"/>
          </a:xfrm>
          <a:prstGeom prst="rect">
            <a:avLst/>
          </a:prstGeom>
          <a:solidFill>
            <a:schemeClr val="tx1"/>
          </a:solidFill>
        </p:spPr>
        <p:txBody>
          <a:bodyPr wrap="square">
            <a:spAutoFit/>
          </a:bodyPr>
          <a:lstStyle/>
          <a:p>
            <a:r>
              <a:rPr lang="en-GB" sz="1400" b="0" dirty="0">
                <a:solidFill>
                  <a:srgbClr val="D7BA7D"/>
                </a:solidFill>
                <a:effectLst/>
                <a:latin typeface="Consolas" panose="020B0609020204030204" pitchFamily="49" charset="0"/>
              </a:rPr>
              <a:t>:host</a:t>
            </a:r>
            <a:r>
              <a:rPr lang="en-GB" sz="1400" b="0" dirty="0">
                <a:solidFill>
                  <a:srgbClr val="D4D4D4"/>
                </a:solidFill>
                <a:effectLst/>
                <a:latin typeface="Consolas" panose="020B0609020204030204" pitchFamily="49" charset="0"/>
              </a:rPr>
              <a:t> {</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display</a:t>
            </a:r>
            <a:r>
              <a:rPr lang="en-GB" sz="1400" b="0" dirty="0">
                <a:solidFill>
                  <a:srgbClr val="D4D4D4"/>
                </a:solidFill>
                <a:effectLst/>
                <a:latin typeface="Consolas" panose="020B0609020204030204" pitchFamily="49" charset="0"/>
              </a:rPr>
              <a:t>: flex;</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height</a:t>
            </a:r>
            <a:r>
              <a:rPr lang="en-GB" sz="1400" b="0" dirty="0">
                <a:solidFill>
                  <a:srgbClr val="D4D4D4"/>
                </a:solidFill>
                <a:effectLst/>
                <a:latin typeface="Consolas" panose="020B0609020204030204" pitchFamily="49" charset="0"/>
              </a:rPr>
              <a:t>: </a:t>
            </a:r>
            <a:r>
              <a:rPr lang="en-GB" sz="1400" b="0" dirty="0">
                <a:solidFill>
                  <a:srgbClr val="B5CEA8"/>
                </a:solidFill>
                <a:effectLst/>
                <a:latin typeface="Consolas" panose="020B0609020204030204" pitchFamily="49" charset="0"/>
              </a:rPr>
              <a:t>100%</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flex-direction</a:t>
            </a:r>
            <a:r>
              <a:rPr lang="en-GB" sz="1400" b="0" dirty="0">
                <a:solidFill>
                  <a:srgbClr val="D4D4D4"/>
                </a:solidFill>
                <a:effectLst/>
                <a:latin typeface="Consolas" panose="020B0609020204030204" pitchFamily="49" charset="0"/>
              </a:rPr>
              <a:t>: column;</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justify-content</a:t>
            </a:r>
            <a:r>
              <a:rPr lang="en-GB" sz="1400" b="0" dirty="0">
                <a:solidFill>
                  <a:srgbClr val="D4D4D4"/>
                </a:solidFill>
                <a:effectLst/>
                <a:latin typeface="Consolas" panose="020B0609020204030204" pitchFamily="49" charset="0"/>
              </a:rPr>
              <a:t>: space-between;</a:t>
            </a:r>
          </a:p>
          <a:p>
            <a:r>
              <a:rPr lang="en-GB" sz="1400"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6173C0E8-797A-40BE-9373-3153F2C6C2CB}"/>
              </a:ext>
            </a:extLst>
          </p:cNvPr>
          <p:cNvSpPr txBox="1"/>
          <p:nvPr/>
        </p:nvSpPr>
        <p:spPr>
          <a:xfrm>
            <a:off x="1064758" y="4937356"/>
            <a:ext cx="3836506" cy="1169551"/>
          </a:xfrm>
          <a:prstGeom prst="rect">
            <a:avLst/>
          </a:prstGeom>
          <a:solidFill>
            <a:schemeClr val="tx1"/>
          </a:solidFill>
        </p:spPr>
        <p:txBody>
          <a:bodyPr wrap="square">
            <a:spAutoFit/>
          </a:bodyPr>
          <a:lstStyle/>
          <a:p>
            <a:r>
              <a:rPr lang="en-GB" sz="1400" b="0" dirty="0">
                <a:solidFill>
                  <a:srgbClr val="569CD6"/>
                </a:solidFill>
                <a:effectLst/>
                <a:latin typeface="Consolas" panose="020B0609020204030204" pitchFamily="49" charset="0"/>
              </a:rPr>
              <a:t>*</a:t>
            </a:r>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box-sizing</a:t>
            </a:r>
            <a:r>
              <a:rPr lang="en-GB" sz="1400" b="0" dirty="0">
                <a:solidFill>
                  <a:srgbClr val="D4D4D4"/>
                </a:solidFill>
                <a:effectLst/>
                <a:latin typeface="Consolas" panose="020B0609020204030204" pitchFamily="49" charset="0"/>
              </a:rPr>
              <a:t>: border-box;}</a:t>
            </a:r>
          </a:p>
          <a:p>
            <a:br>
              <a:rPr lang="en-GB" sz="1400" b="0" dirty="0">
                <a:solidFill>
                  <a:srgbClr val="D4D4D4"/>
                </a:solidFill>
                <a:effectLst/>
                <a:latin typeface="Consolas" panose="020B0609020204030204" pitchFamily="49" charset="0"/>
              </a:rPr>
            </a:br>
            <a:r>
              <a:rPr lang="en-GB" sz="1400" b="0" dirty="0">
                <a:solidFill>
                  <a:srgbClr val="D7BA7D"/>
                </a:solidFill>
                <a:effectLst/>
                <a:latin typeface="Consolas" panose="020B0609020204030204" pitchFamily="49" charset="0"/>
              </a:rPr>
              <a:t>html</a:t>
            </a:r>
            <a:r>
              <a:rPr lang="en-GB" sz="1400" b="0" dirty="0">
                <a:solidFill>
                  <a:srgbClr val="D4D4D4"/>
                </a:solidFill>
                <a:effectLst/>
                <a:latin typeface="Consolas" panose="020B0609020204030204" pitchFamily="49" charset="0"/>
              </a:rPr>
              <a:t>, </a:t>
            </a:r>
            <a:r>
              <a:rPr lang="en-GB" sz="1400" b="0" dirty="0">
                <a:solidFill>
                  <a:srgbClr val="D7BA7D"/>
                </a:solidFill>
                <a:effectLst/>
                <a:latin typeface="Consolas" panose="020B0609020204030204" pitchFamily="49" charset="0"/>
              </a:rPr>
              <a:t>body</a:t>
            </a:r>
            <a:r>
              <a:rPr lang="en-GB" sz="1400" b="0" dirty="0">
                <a:solidFill>
                  <a:srgbClr val="D4D4D4"/>
                </a:solidFill>
                <a:effectLst/>
                <a:latin typeface="Consolas" panose="020B0609020204030204" pitchFamily="49" charset="0"/>
              </a:rPr>
              <a:t> {</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height</a:t>
            </a:r>
            <a:r>
              <a:rPr lang="en-GB" sz="1400" b="0" dirty="0">
                <a:solidFill>
                  <a:srgbClr val="D4D4D4"/>
                </a:solidFill>
                <a:effectLst/>
                <a:latin typeface="Consolas" panose="020B0609020204030204" pitchFamily="49" charset="0"/>
              </a:rPr>
              <a:t>: </a:t>
            </a:r>
            <a:r>
              <a:rPr lang="en-GB" sz="1400" b="0" dirty="0">
                <a:solidFill>
                  <a:srgbClr val="B5CEA8"/>
                </a:solidFill>
                <a:effectLst/>
                <a:latin typeface="Consolas" panose="020B0609020204030204" pitchFamily="49" charset="0"/>
              </a:rPr>
              <a:t>100%</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B1108A93-7D1F-428F-895B-DCC6B94BC6DF}"/>
              </a:ext>
            </a:extLst>
          </p:cNvPr>
          <p:cNvSpPr txBox="1"/>
          <p:nvPr/>
        </p:nvSpPr>
        <p:spPr>
          <a:xfrm>
            <a:off x="4234242" y="2917058"/>
            <a:ext cx="1676228"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err="1"/>
              <a:t>app.component</a:t>
            </a:r>
            <a:endParaRPr lang="es-ES" dirty="0"/>
          </a:p>
        </p:txBody>
      </p:sp>
      <p:sp>
        <p:nvSpPr>
          <p:cNvPr id="14" name="CuadroTexto 13">
            <a:extLst>
              <a:ext uri="{FF2B5EF4-FFF2-40B4-BE49-F238E27FC236}">
                <a16:creationId xmlns:a16="http://schemas.microsoft.com/office/drawing/2014/main" id="{94ECF2EE-4C57-4BDD-8D34-8A1D7637EB0D}"/>
              </a:ext>
            </a:extLst>
          </p:cNvPr>
          <p:cNvSpPr txBox="1"/>
          <p:nvPr/>
        </p:nvSpPr>
        <p:spPr>
          <a:xfrm>
            <a:off x="4224617" y="5337465"/>
            <a:ext cx="1135888"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err="1"/>
              <a:t>styles.scss</a:t>
            </a:r>
            <a:endParaRPr lang="es-ES" dirty="0"/>
          </a:p>
        </p:txBody>
      </p:sp>
    </p:spTree>
    <p:extLst>
      <p:ext uri="{BB962C8B-B14F-4D97-AF65-F5344CB8AC3E}">
        <p14:creationId xmlns:p14="http://schemas.microsoft.com/office/powerpoint/2010/main" val="40528728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5"/>
        <p:cNvGrpSpPr/>
        <p:nvPr/>
      </p:nvGrpSpPr>
      <p:grpSpPr>
        <a:xfrm>
          <a:off x="0" y="0"/>
          <a:ext cx="0" cy="0"/>
          <a:chOff x="0" y="0"/>
          <a:chExt cx="0" cy="0"/>
        </a:xfrm>
      </p:grpSpPr>
      <p:sp>
        <p:nvSpPr>
          <p:cNvPr id="84" name="Rectangle 8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6" name="Google Shape;716;p83"/>
          <p:cNvSpPr txBox="1">
            <a:spLocks noGrp="1"/>
          </p:cNvSpPr>
          <p:nvPr>
            <p:ph type="title"/>
          </p:nvPr>
        </p:nvSpPr>
        <p:spPr>
          <a:xfrm>
            <a:off x="774698" y="762000"/>
            <a:ext cx="6108725" cy="21441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Ciclo de vida de componentes y directivas</a:t>
            </a:r>
          </a:p>
        </p:txBody>
      </p:sp>
      <p:sp>
        <p:nvSpPr>
          <p:cNvPr id="86" name="Rectangle 85">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7AD5F4">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8" name="Rectangle 87">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1"/>
            <a:ext cx="1338257" cy="143777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0" name="Rectangle 8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99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Google Shape;717;p83"/>
          <p:cNvSpPr txBox="1">
            <a:spLocks noGrp="1"/>
          </p:cNvSpPr>
          <p:nvPr>
            <p:ph type="body" idx="4294967295"/>
          </p:nvPr>
        </p:nvSpPr>
        <p:spPr>
          <a:xfrm>
            <a:off x="2286000" y="3648548"/>
            <a:ext cx="4525347" cy="2481864"/>
          </a:xfrm>
          <a:prstGeom prst="rect">
            <a:avLst/>
          </a:prstGeom>
        </p:spPr>
        <p:txBody>
          <a:bodyPr spcFirstLastPara="1" vert="horz" lIns="91440" tIns="45720" rIns="91440" bIns="45720" rtlCol="0" anchor="ctr" anchorCtr="0">
            <a:normAutofit/>
          </a:bodyPr>
          <a:lstStyle/>
          <a:p>
            <a:pPr marL="0"/>
            <a:r>
              <a:rPr lang="en-US" sz="1800" dirty="0" err="1"/>
              <a:t>Existen</a:t>
            </a:r>
            <a:r>
              <a:rPr lang="en-US" sz="1800" dirty="0"/>
              <a:t> “hooks” </a:t>
            </a:r>
            <a:r>
              <a:rPr lang="en-US" sz="1800" dirty="0" err="1"/>
              <a:t>asociados</a:t>
            </a:r>
            <a:r>
              <a:rPr lang="en-US" sz="1800" dirty="0"/>
              <a:t> a </a:t>
            </a:r>
            <a:r>
              <a:rPr lang="en-US" sz="1800" dirty="0" err="1"/>
              <a:t>diversas</a:t>
            </a:r>
            <a:r>
              <a:rPr lang="en-US" sz="1800" dirty="0"/>
              <a:t> </a:t>
            </a:r>
            <a:r>
              <a:rPr lang="en-US" sz="1800" dirty="0" err="1"/>
              <a:t>circunstancias</a:t>
            </a:r>
            <a:r>
              <a:rPr lang="en-US" sz="1800" dirty="0"/>
              <a:t> en las que se </a:t>
            </a:r>
            <a:r>
              <a:rPr lang="en-US" sz="1800" dirty="0" err="1"/>
              <a:t>ejecutará</a:t>
            </a:r>
            <a:r>
              <a:rPr lang="en-US" sz="1800" dirty="0"/>
              <a:t> </a:t>
            </a:r>
            <a:r>
              <a:rPr lang="en-US" sz="1800" dirty="0" err="1"/>
              <a:t>automáticamente</a:t>
            </a:r>
            <a:r>
              <a:rPr lang="en-US" sz="1800" dirty="0"/>
              <a:t> el </a:t>
            </a:r>
            <a:r>
              <a:rPr lang="en-US" sz="1800" dirty="0" err="1"/>
              <a:t>código</a:t>
            </a:r>
            <a:r>
              <a:rPr lang="en-US" sz="1800" dirty="0"/>
              <a:t> </a:t>
            </a:r>
            <a:r>
              <a:rPr lang="en-US" sz="1800" dirty="0" err="1"/>
              <a:t>asociado</a:t>
            </a:r>
            <a:r>
              <a:rPr lang="en-US" sz="1800" dirty="0"/>
              <a:t> a </a:t>
            </a:r>
            <a:r>
              <a:rPr lang="en-US" sz="1800" dirty="0" err="1"/>
              <a:t>ellos</a:t>
            </a:r>
            <a:endParaRPr lang="en-US" sz="1800" dirty="0"/>
          </a:p>
          <a:p>
            <a:pPr marL="0"/>
            <a:r>
              <a:rPr lang="es" sz="1800" dirty="0"/>
              <a:t>Los indicados en azul son exclusivos de los componentes (no existen en la directivas)</a:t>
            </a:r>
            <a:endParaRPr lang="es-ES" sz="1800" dirty="0"/>
          </a:p>
        </p:txBody>
      </p:sp>
      <p:pic>
        <p:nvPicPr>
          <p:cNvPr id="718" name="Google Shape;718;p83"/>
          <p:cNvPicPr preferRelativeResize="0"/>
          <p:nvPr/>
        </p:nvPicPr>
        <p:blipFill rotWithShape="1">
          <a:blip r:embed="rId3"/>
          <a:srcRect r="426" b="1"/>
          <a:stretch/>
        </p:blipFill>
        <p:spPr>
          <a:xfrm>
            <a:off x="7339089" y="450221"/>
            <a:ext cx="4371502" cy="5952744"/>
          </a:xfrm>
          <a:prstGeom prst="rect">
            <a:avLst/>
          </a:prstGeom>
          <a:noFill/>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Google Shape;752;p87"/>
          <p:cNvSpPr txBox="1">
            <a:spLocks noGrp="1"/>
          </p:cNvSpPr>
          <p:nvPr>
            <p:ph type="title"/>
          </p:nvPr>
        </p:nvSpPr>
        <p:spPr>
          <a:xfrm>
            <a:off x="808638" y="386930"/>
            <a:ext cx="9236700" cy="11889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kern="1200">
                <a:solidFill>
                  <a:schemeClr val="tx1"/>
                </a:solidFill>
                <a:latin typeface="+mj-lt"/>
                <a:ea typeface="+mj-ea"/>
                <a:cs typeface="+mj-cs"/>
              </a:rPr>
              <a:t>Módulos funcionales</a:t>
            </a:r>
          </a:p>
        </p:txBody>
      </p:sp>
      <p:grpSp>
        <p:nvGrpSpPr>
          <p:cNvPr id="120" name="Group 1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1" name="Rectangle 1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Google Shape;753;p87"/>
          <p:cNvSpPr txBox="1">
            <a:spLocks noGrp="1"/>
          </p:cNvSpPr>
          <p:nvPr>
            <p:ph type="body" idx="4294967295"/>
          </p:nvPr>
        </p:nvSpPr>
        <p:spPr>
          <a:xfrm>
            <a:off x="793660" y="2599509"/>
            <a:ext cx="10143668" cy="3435531"/>
          </a:xfrm>
          <a:prstGeom prst="rect">
            <a:avLst/>
          </a:prstGeom>
        </p:spPr>
        <p:txBody>
          <a:bodyPr spcFirstLastPara="1" vert="horz" lIns="91440" tIns="45720" rIns="91440" bIns="45720" rtlCol="0" anchor="ctr" anchorCtr="0">
            <a:normAutofit/>
          </a:bodyPr>
          <a:lstStyle/>
          <a:p>
            <a:r>
              <a:rPr lang="en-US" sz="2200"/>
              <a:t>Es frecuente que se definan al menos para cada uno de los ítems del menú principal</a:t>
            </a:r>
          </a:p>
          <a:p>
            <a:pPr marL="0"/>
            <a:endParaRPr lang="en-US" sz="2200"/>
          </a:p>
          <a:p>
            <a:r>
              <a:rPr lang="en-US" sz="2200"/>
              <a:t>Son imprescindibles para permitir la carga diferida (lazy loading) de cada uno de esos ítems, de modo que sólo se carga el código si se invoca al menos una vez</a:t>
            </a:r>
          </a:p>
          <a:p>
            <a:pPr marL="0"/>
            <a:endParaRPr lang="en-US" sz="2200"/>
          </a:p>
          <a:p>
            <a:r>
              <a:rPr lang="en-US" sz="2200"/>
              <a:t>El componente principal del módulo, a menudo de igual nombre, suele crearse de tipo “flat”, sin carpeta propia </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p:nvSpPr>
          <p:cNvPr id="118" name="Rectangle 1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Google Shape;623;p72"/>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s-ES" sz="3200" kern="1200" dirty="0">
                <a:solidFill>
                  <a:schemeClr val="bg1"/>
                </a:solidFill>
                <a:latin typeface="+mj-lt"/>
                <a:ea typeface="+mj-ea"/>
                <a:cs typeface="+mj-cs"/>
              </a:rPr>
              <a:t>Componentes en los módulos funcionales</a:t>
            </a:r>
            <a:endParaRPr lang="en-US" sz="3200" kern="1200" dirty="0">
              <a:solidFill>
                <a:schemeClr val="bg1"/>
              </a:solidFill>
              <a:latin typeface="+mj-lt"/>
              <a:ea typeface="+mj-ea"/>
              <a:cs typeface="+mj-cs"/>
            </a:endParaRPr>
          </a:p>
        </p:txBody>
      </p:sp>
      <p:sp>
        <p:nvSpPr>
          <p:cNvPr id="6" name="Google Shape;759;p88">
            <a:extLst>
              <a:ext uri="{FF2B5EF4-FFF2-40B4-BE49-F238E27FC236}">
                <a16:creationId xmlns:a16="http://schemas.microsoft.com/office/drawing/2014/main" id="{0C5C6AF6-39D8-4AC7-A2BC-BDCC69E15D33}"/>
              </a:ext>
            </a:extLst>
          </p:cNvPr>
          <p:cNvSpPr txBox="1"/>
          <p:nvPr/>
        </p:nvSpPr>
        <p:spPr>
          <a:xfrm>
            <a:off x="1861067" y="5496920"/>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home</a:t>
            </a:r>
            <a:endParaRPr sz="2400" b="1">
              <a:solidFill>
                <a:schemeClr val="lt1"/>
              </a:solidFill>
            </a:endParaRPr>
          </a:p>
          <a:p>
            <a:r>
              <a:rPr lang="es" sz="2400" b="1">
                <a:solidFill>
                  <a:schemeClr val="lt1"/>
                </a:solidFill>
              </a:rPr>
              <a:t>ng g c home -s -t</a:t>
            </a:r>
            <a:endParaRPr sz="2400" b="1">
              <a:solidFill>
                <a:schemeClr val="lt1"/>
              </a:solidFill>
            </a:endParaRPr>
          </a:p>
        </p:txBody>
      </p:sp>
      <p:sp>
        <p:nvSpPr>
          <p:cNvPr id="7" name="Google Shape;760;p88">
            <a:extLst>
              <a:ext uri="{FF2B5EF4-FFF2-40B4-BE49-F238E27FC236}">
                <a16:creationId xmlns:a16="http://schemas.microsoft.com/office/drawing/2014/main" id="{97DDACB4-2342-41B0-BE76-F9CCE18FF7A0}"/>
              </a:ext>
            </a:extLst>
          </p:cNvPr>
          <p:cNvSpPr txBox="1"/>
          <p:nvPr/>
        </p:nvSpPr>
        <p:spPr>
          <a:xfrm>
            <a:off x="1311833" y="2116020"/>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c --help</a:t>
            </a:r>
            <a:endParaRPr sz="2400" b="1">
              <a:solidFill>
                <a:schemeClr val="lt1"/>
              </a:solidFill>
            </a:endParaRPr>
          </a:p>
        </p:txBody>
      </p:sp>
      <p:sp>
        <p:nvSpPr>
          <p:cNvPr id="8" name="Google Shape;761;p88">
            <a:extLst>
              <a:ext uri="{FF2B5EF4-FFF2-40B4-BE49-F238E27FC236}">
                <a16:creationId xmlns:a16="http://schemas.microsoft.com/office/drawing/2014/main" id="{6FA0D959-E497-4918-805F-B11C3A730B71}"/>
              </a:ext>
            </a:extLst>
          </p:cNvPr>
          <p:cNvSpPr txBox="1"/>
          <p:nvPr/>
        </p:nvSpPr>
        <p:spPr>
          <a:xfrm>
            <a:off x="4785833" y="1549354"/>
            <a:ext cx="6540800" cy="3840400"/>
          </a:xfrm>
          <a:prstGeom prst="rect">
            <a:avLst/>
          </a:prstGeom>
          <a:noFill/>
          <a:ln>
            <a:noFill/>
          </a:ln>
        </p:spPr>
        <p:txBody>
          <a:bodyPr spcFirstLastPara="1" wrap="square" lIns="121900" tIns="121900" rIns="121900" bIns="121900" anchor="ctr" anchorCtr="0">
            <a:noAutofit/>
          </a:bodyPr>
          <a:lstStyle/>
          <a:p>
            <a:r>
              <a:rPr lang="es" sz="1467"/>
              <a:t>  --change-detection (-c)    Specifies the change detection strategy.</a:t>
            </a:r>
            <a:endParaRPr sz="1467"/>
          </a:p>
          <a:p>
            <a:r>
              <a:rPr lang="es" sz="1467"/>
              <a:t>  --dry-run (-d)    Run through without making any changes.</a:t>
            </a:r>
            <a:endParaRPr sz="1467"/>
          </a:p>
          <a:p>
            <a:r>
              <a:rPr lang="es" sz="1467"/>
              <a:t>  --export    Specifies if declaring module exports the component.</a:t>
            </a:r>
            <a:endParaRPr sz="1467"/>
          </a:p>
          <a:p>
            <a:r>
              <a:rPr lang="es" sz="1467" b="1"/>
              <a:t>  --flat     Flag to indicate if a dir is created.</a:t>
            </a:r>
            <a:endParaRPr sz="1467" b="1"/>
          </a:p>
          <a:p>
            <a:r>
              <a:rPr lang="es" sz="1467"/>
              <a:t>  --force (-f)    Forces overwriting of files.</a:t>
            </a:r>
            <a:endParaRPr sz="1467"/>
          </a:p>
          <a:p>
            <a:r>
              <a:rPr lang="es" sz="1467"/>
              <a:t> </a:t>
            </a:r>
            <a:r>
              <a:rPr lang="es" sz="1467" b="1"/>
              <a:t> --inline-style (-s)     Specifies if the style will be in the ts file.</a:t>
            </a:r>
            <a:endParaRPr sz="1467" b="1"/>
          </a:p>
          <a:p>
            <a:r>
              <a:rPr lang="es" sz="1467"/>
              <a:t>  </a:t>
            </a:r>
            <a:r>
              <a:rPr lang="es" sz="1467" b="1"/>
              <a:t>--inline-template (-t)    Specifies if the template will be in the ts file.</a:t>
            </a:r>
            <a:endParaRPr sz="1467" b="1"/>
          </a:p>
          <a:p>
            <a:r>
              <a:rPr lang="es" sz="1467"/>
              <a:t>  --module (-m)     Allows specification of the declaring module.</a:t>
            </a:r>
            <a:endParaRPr sz="1467"/>
          </a:p>
          <a:p>
            <a:r>
              <a:rPr lang="es" sz="1467"/>
              <a:t>  --prefix (-p)    The prefix to apply to generated selectors.</a:t>
            </a:r>
            <a:endParaRPr sz="1467"/>
          </a:p>
          <a:p>
            <a:r>
              <a:rPr lang="es" sz="1467"/>
              <a:t>  --project    The name of the project.</a:t>
            </a:r>
            <a:endParaRPr sz="1467"/>
          </a:p>
          <a:p>
            <a:r>
              <a:rPr lang="es" sz="1467"/>
              <a:t>  --selector    The selector to use for the component.</a:t>
            </a:r>
            <a:endParaRPr sz="1467"/>
          </a:p>
          <a:p>
            <a:r>
              <a:rPr lang="es" sz="1467"/>
              <a:t>  --skip-import    Flag to skip the module import.</a:t>
            </a:r>
            <a:endParaRPr sz="1467"/>
          </a:p>
          <a:p>
            <a:r>
              <a:rPr lang="es" sz="1467"/>
              <a:t>  --spec    Specifies if a spec file is generated.</a:t>
            </a:r>
            <a:endParaRPr sz="1467"/>
          </a:p>
          <a:p>
            <a:r>
              <a:rPr lang="es" sz="1467"/>
              <a:t>  --styleext    The file extension to be used for style files.</a:t>
            </a:r>
            <a:endParaRPr sz="1467"/>
          </a:p>
          <a:p>
            <a:r>
              <a:rPr lang="es" sz="1467"/>
              <a:t>  --view-encapsulation (-v)    Specifies the view encapsulation strategy.</a:t>
            </a:r>
            <a:endParaRPr sz="1467"/>
          </a:p>
        </p:txBody>
      </p:sp>
      <p:sp>
        <p:nvSpPr>
          <p:cNvPr id="9" name="Google Shape;762;p88">
            <a:extLst>
              <a:ext uri="{FF2B5EF4-FFF2-40B4-BE49-F238E27FC236}">
                <a16:creationId xmlns:a16="http://schemas.microsoft.com/office/drawing/2014/main" id="{2B74B7A4-3DC6-4582-8EBE-469FCCB48FD2}"/>
              </a:ext>
            </a:extLst>
          </p:cNvPr>
          <p:cNvSpPr txBox="1"/>
          <p:nvPr/>
        </p:nvSpPr>
        <p:spPr>
          <a:xfrm>
            <a:off x="6096000" y="5496920"/>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tareas --routing</a:t>
            </a:r>
            <a:endParaRPr sz="2400" b="1">
              <a:solidFill>
                <a:schemeClr val="lt1"/>
              </a:solidFill>
            </a:endParaRPr>
          </a:p>
          <a:p>
            <a:r>
              <a:rPr lang="es" sz="2400" b="1">
                <a:solidFill>
                  <a:schemeClr val="lt1"/>
                </a:solidFill>
              </a:rPr>
              <a:t>ng g c tareas -s -t</a:t>
            </a:r>
            <a:endParaRPr sz="2400" b="1">
              <a:solidFill>
                <a:schemeClr val="lt1"/>
              </a:solidFill>
            </a:endParaRPr>
          </a:p>
        </p:txBody>
      </p:sp>
      <p:sp>
        <p:nvSpPr>
          <p:cNvPr id="10" name="Google Shape;763;p88">
            <a:extLst>
              <a:ext uri="{FF2B5EF4-FFF2-40B4-BE49-F238E27FC236}">
                <a16:creationId xmlns:a16="http://schemas.microsoft.com/office/drawing/2014/main" id="{0C7477D3-CEC8-47FC-8CBA-EA0D99703124}"/>
              </a:ext>
            </a:extLst>
          </p:cNvPr>
          <p:cNvSpPr txBox="1"/>
          <p:nvPr/>
        </p:nvSpPr>
        <p:spPr>
          <a:xfrm>
            <a:off x="1177867" y="4028454"/>
            <a:ext cx="3094000" cy="1084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Si solo se indica el nombre de un módulo, crea en él un componente tipo flat</a:t>
            </a:r>
            <a:endParaRPr sz="2000" dirty="0"/>
          </a:p>
        </p:txBody>
      </p:sp>
      <p:cxnSp>
        <p:nvCxnSpPr>
          <p:cNvPr id="11" name="Google Shape;764;p88">
            <a:extLst>
              <a:ext uri="{FF2B5EF4-FFF2-40B4-BE49-F238E27FC236}">
                <a16:creationId xmlns:a16="http://schemas.microsoft.com/office/drawing/2014/main" id="{379FCEF3-E3C7-4369-A46B-13A6C186FBEB}"/>
              </a:ext>
            </a:extLst>
          </p:cNvPr>
          <p:cNvCxnSpPr>
            <a:stCxn id="10" idx="1"/>
            <a:endCxn id="6" idx="1"/>
          </p:cNvCxnSpPr>
          <p:nvPr/>
        </p:nvCxnSpPr>
        <p:spPr>
          <a:xfrm>
            <a:off x="1177867" y="4570854"/>
            <a:ext cx="683200" cy="1418400"/>
          </a:xfrm>
          <a:prstGeom prst="bentConnector3">
            <a:avLst>
              <a:gd name="adj1" fmla="val -46472"/>
            </a:avLst>
          </a:prstGeom>
          <a:noFill/>
          <a:ln w="9525" cap="flat" cmpd="sng">
            <a:solidFill>
              <a:schemeClr val="dk2"/>
            </a:solidFill>
            <a:prstDash val="solid"/>
            <a:round/>
            <a:headEnd type="none" w="med" len="med"/>
            <a:tailEnd type="stealth" w="med" len="med"/>
          </a:ln>
        </p:spPr>
      </p:cxnSp>
      <p:cxnSp>
        <p:nvCxnSpPr>
          <p:cNvPr id="12" name="Google Shape;765;p88">
            <a:extLst>
              <a:ext uri="{FF2B5EF4-FFF2-40B4-BE49-F238E27FC236}">
                <a16:creationId xmlns:a16="http://schemas.microsoft.com/office/drawing/2014/main" id="{5A8E5889-25B2-4F47-ABD0-F3A9AE155213}"/>
              </a:ext>
            </a:extLst>
          </p:cNvPr>
          <p:cNvCxnSpPr>
            <a:stCxn id="7" idx="3"/>
          </p:cNvCxnSpPr>
          <p:nvPr/>
        </p:nvCxnSpPr>
        <p:spPr>
          <a:xfrm rot="10800000" flipH="1">
            <a:off x="3495033" y="2421020"/>
            <a:ext cx="1205600" cy="13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8498899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000" kern="1200" dirty="0" err="1">
                <a:solidFill>
                  <a:srgbClr val="FFFFFF"/>
                </a:solidFill>
                <a:latin typeface="+mj-lt"/>
                <a:ea typeface="+mj-ea"/>
                <a:cs typeface="+mj-cs"/>
              </a:rPr>
              <a:t>Modulos</a:t>
            </a:r>
            <a:r>
              <a:rPr lang="es-ES" sz="4000" kern="1200" dirty="0">
                <a:solidFill>
                  <a:srgbClr val="FFFFFF"/>
                </a:solidFill>
                <a:latin typeface="+mj-lt"/>
                <a:ea typeface="+mj-ea"/>
                <a:cs typeface="+mj-cs"/>
              </a:rPr>
              <a:t> en la estructura de la aplicación</a:t>
            </a:r>
            <a:endParaRPr lang="en-US" sz="4000" kern="1200" dirty="0">
              <a:solidFill>
                <a:srgbClr val="FFFFFF"/>
              </a:solidFill>
              <a:latin typeface="+mj-lt"/>
              <a:ea typeface="+mj-ea"/>
              <a:cs typeface="+mj-cs"/>
            </a:endParaRPr>
          </a:p>
        </p:txBody>
      </p:sp>
      <p:sp>
        <p:nvSpPr>
          <p:cNvPr id="13" name="Google Shape;771;p89">
            <a:extLst>
              <a:ext uri="{FF2B5EF4-FFF2-40B4-BE49-F238E27FC236}">
                <a16:creationId xmlns:a16="http://schemas.microsoft.com/office/drawing/2014/main" id="{EECFABC5-F507-4137-A1FD-B3828CA1E500}"/>
              </a:ext>
            </a:extLst>
          </p:cNvPr>
          <p:cNvSpPr txBox="1">
            <a:spLocks/>
          </p:cNvSpPr>
          <p:nvPr/>
        </p:nvSpPr>
        <p:spPr>
          <a:xfrm>
            <a:off x="6421532" y="1686738"/>
            <a:ext cx="3294800" cy="900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a:t>Opciones del menú que cargarán inicialmente</a:t>
            </a:r>
            <a:endParaRPr lang="es-ES" sz="2400" dirty="0"/>
          </a:p>
        </p:txBody>
      </p:sp>
      <p:sp>
        <p:nvSpPr>
          <p:cNvPr id="14" name="Google Shape;772;p89">
            <a:extLst>
              <a:ext uri="{FF2B5EF4-FFF2-40B4-BE49-F238E27FC236}">
                <a16:creationId xmlns:a16="http://schemas.microsoft.com/office/drawing/2014/main" id="{A545A8DA-9521-41A5-8F83-2DA1B1C2AA44}"/>
              </a:ext>
            </a:extLst>
          </p:cNvPr>
          <p:cNvSpPr txBox="1"/>
          <p:nvPr/>
        </p:nvSpPr>
        <p:spPr>
          <a:xfrm>
            <a:off x="1371599" y="1900775"/>
            <a:ext cx="3683200" cy="125633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home</a:t>
            </a:r>
            <a:endParaRPr sz="2400" b="1" dirty="0">
              <a:solidFill>
                <a:schemeClr val="lt1"/>
              </a:solidFill>
            </a:endParaRPr>
          </a:p>
          <a:p>
            <a:r>
              <a:rPr lang="es" sz="2400" b="1" dirty="0">
                <a:solidFill>
                  <a:schemeClr val="lt1"/>
                </a:solidFill>
              </a:rPr>
              <a:t>ng g c home -s -t</a:t>
            </a:r>
            <a:endParaRPr sz="2400" b="1" dirty="0">
              <a:solidFill>
                <a:schemeClr val="lt1"/>
              </a:solidFill>
            </a:endParaRPr>
          </a:p>
        </p:txBody>
      </p:sp>
      <p:sp>
        <p:nvSpPr>
          <p:cNvPr id="15" name="Google Shape;773;p89">
            <a:extLst>
              <a:ext uri="{FF2B5EF4-FFF2-40B4-BE49-F238E27FC236}">
                <a16:creationId xmlns:a16="http://schemas.microsoft.com/office/drawing/2014/main" id="{9C4348C8-48F9-4CA7-B6E8-929A7E3B5907}"/>
              </a:ext>
            </a:extLst>
          </p:cNvPr>
          <p:cNvSpPr txBox="1"/>
          <p:nvPr/>
        </p:nvSpPr>
        <p:spPr>
          <a:xfrm>
            <a:off x="1371599" y="4084838"/>
            <a:ext cx="3683200" cy="2000766"/>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tareas --routing</a:t>
            </a:r>
            <a:endParaRPr sz="2400" b="1" dirty="0">
              <a:solidFill>
                <a:schemeClr val="lt1"/>
              </a:solidFill>
            </a:endParaRPr>
          </a:p>
          <a:p>
            <a:r>
              <a:rPr lang="es" sz="2400" b="1" dirty="0">
                <a:solidFill>
                  <a:schemeClr val="lt1"/>
                </a:solidFill>
              </a:rPr>
              <a:t>ng g c tareas -s -t</a:t>
            </a:r>
            <a:endParaRPr sz="2400" b="1" dirty="0">
              <a:solidFill>
                <a:schemeClr val="lt1"/>
              </a:solidFill>
            </a:endParaRPr>
          </a:p>
          <a:p>
            <a:pPr>
              <a:buClr>
                <a:schemeClr val="dk1"/>
              </a:buClr>
              <a:buSzPts val="1100"/>
            </a:pPr>
            <a:r>
              <a:rPr lang="es" sz="2400" b="1" dirty="0">
                <a:solidFill>
                  <a:schemeClr val="lt1"/>
                </a:solidFill>
              </a:rPr>
              <a:t>ng g m about --routing</a:t>
            </a:r>
            <a:endParaRPr sz="2400" b="1" dirty="0">
              <a:solidFill>
                <a:schemeClr val="lt1"/>
              </a:solidFill>
            </a:endParaRPr>
          </a:p>
          <a:p>
            <a:r>
              <a:rPr lang="es" sz="2400" b="1" dirty="0">
                <a:solidFill>
                  <a:schemeClr val="lt1"/>
                </a:solidFill>
              </a:rPr>
              <a:t>ng g c about -s -t</a:t>
            </a:r>
            <a:endParaRPr sz="2400" b="1" dirty="0">
              <a:solidFill>
                <a:schemeClr val="lt1"/>
              </a:solidFill>
            </a:endParaRPr>
          </a:p>
        </p:txBody>
      </p:sp>
      <p:sp>
        <p:nvSpPr>
          <p:cNvPr id="16" name="Google Shape;774;p89">
            <a:extLst>
              <a:ext uri="{FF2B5EF4-FFF2-40B4-BE49-F238E27FC236}">
                <a16:creationId xmlns:a16="http://schemas.microsoft.com/office/drawing/2014/main" id="{23A365CF-6A93-4975-BFB3-EB00D3F115E5}"/>
              </a:ext>
            </a:extLst>
          </p:cNvPr>
          <p:cNvSpPr txBox="1"/>
          <p:nvPr/>
        </p:nvSpPr>
        <p:spPr>
          <a:xfrm>
            <a:off x="7318698" y="2759238"/>
            <a:ext cx="3790800" cy="1268067"/>
          </a:xfrm>
          <a:prstGeom prst="rect">
            <a:avLst/>
          </a:prstGeom>
          <a:noFill/>
          <a:ln>
            <a:noFill/>
          </a:ln>
        </p:spPr>
        <p:txBody>
          <a:bodyPr spcFirstLastPara="1" wrap="square" lIns="121900" tIns="121900" rIns="121900" bIns="121900" anchor="t" anchorCtr="0">
            <a:noAutofit/>
          </a:bodyPr>
          <a:lstStyle/>
          <a:p>
            <a:r>
              <a:rPr lang="es" sz="2400" dirty="0"/>
              <a:t>Los módulos deben registrarse en el módulo principal</a:t>
            </a:r>
            <a:endParaRPr sz="2400" dirty="0"/>
          </a:p>
        </p:txBody>
      </p:sp>
      <p:sp>
        <p:nvSpPr>
          <p:cNvPr id="17" name="Google Shape;775;p89">
            <a:extLst>
              <a:ext uri="{FF2B5EF4-FFF2-40B4-BE49-F238E27FC236}">
                <a16:creationId xmlns:a16="http://schemas.microsoft.com/office/drawing/2014/main" id="{EF81C7C0-8673-4B15-B2B0-F279BC96CE1A}"/>
              </a:ext>
            </a:extLst>
          </p:cNvPr>
          <p:cNvSpPr txBox="1">
            <a:spLocks/>
          </p:cNvSpPr>
          <p:nvPr/>
        </p:nvSpPr>
        <p:spPr>
          <a:xfrm>
            <a:off x="6604599" y="4100038"/>
            <a:ext cx="3790800" cy="900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a:t>Opciones del menú que cargarán de forma diferida</a:t>
            </a:r>
            <a:endParaRPr lang="es-ES" sz="2400" dirty="0"/>
          </a:p>
        </p:txBody>
      </p:sp>
      <p:sp>
        <p:nvSpPr>
          <p:cNvPr id="18" name="Google Shape;776;p89">
            <a:extLst>
              <a:ext uri="{FF2B5EF4-FFF2-40B4-BE49-F238E27FC236}">
                <a16:creationId xmlns:a16="http://schemas.microsoft.com/office/drawing/2014/main" id="{76236BE0-C22C-4A16-BBEE-821F87451DC2}"/>
              </a:ext>
            </a:extLst>
          </p:cNvPr>
          <p:cNvSpPr txBox="1"/>
          <p:nvPr/>
        </p:nvSpPr>
        <p:spPr>
          <a:xfrm>
            <a:off x="7555332" y="5172537"/>
            <a:ext cx="3790800" cy="1390925"/>
          </a:xfrm>
          <a:prstGeom prst="rect">
            <a:avLst/>
          </a:prstGeom>
          <a:noFill/>
          <a:ln>
            <a:noFill/>
          </a:ln>
        </p:spPr>
        <p:txBody>
          <a:bodyPr spcFirstLastPara="1" wrap="square" lIns="121900" tIns="121900" rIns="121900" bIns="121900" anchor="t" anchorCtr="0">
            <a:noAutofit/>
          </a:bodyPr>
          <a:lstStyle/>
          <a:p>
            <a:r>
              <a:rPr lang="es" sz="2400" dirty="0"/>
              <a:t>Los módulos NO deben registrarse en el módulo principal</a:t>
            </a:r>
            <a:endParaRPr sz="2400" dirty="0"/>
          </a:p>
        </p:txBody>
      </p:sp>
      <p:cxnSp>
        <p:nvCxnSpPr>
          <p:cNvPr id="19" name="Google Shape;777;p89">
            <a:extLst>
              <a:ext uri="{FF2B5EF4-FFF2-40B4-BE49-F238E27FC236}">
                <a16:creationId xmlns:a16="http://schemas.microsoft.com/office/drawing/2014/main" id="{D0F39C7D-32D9-48F7-843E-2CD555EC2BFF}"/>
              </a:ext>
            </a:extLst>
          </p:cNvPr>
          <p:cNvCxnSpPr>
            <a:cxnSpLocks/>
            <a:stCxn id="13" idx="1"/>
            <a:endCxn id="16" idx="1"/>
          </p:cNvCxnSpPr>
          <p:nvPr/>
        </p:nvCxnSpPr>
        <p:spPr>
          <a:xfrm rot="10800000" flipH="1" flipV="1">
            <a:off x="6421532" y="2136938"/>
            <a:ext cx="897166" cy="1256334"/>
          </a:xfrm>
          <a:prstGeom prst="bentConnector3">
            <a:avLst>
              <a:gd name="adj1" fmla="val -25480"/>
            </a:avLst>
          </a:prstGeom>
          <a:noFill/>
          <a:ln w="9525" cap="flat" cmpd="sng">
            <a:solidFill>
              <a:schemeClr val="dk2"/>
            </a:solidFill>
            <a:prstDash val="solid"/>
            <a:round/>
            <a:headEnd type="none" w="med" len="med"/>
            <a:tailEnd type="stealth" w="med" len="med"/>
          </a:ln>
        </p:spPr>
      </p:cxnSp>
      <p:cxnSp>
        <p:nvCxnSpPr>
          <p:cNvPr id="20" name="Google Shape;778;p89">
            <a:extLst>
              <a:ext uri="{FF2B5EF4-FFF2-40B4-BE49-F238E27FC236}">
                <a16:creationId xmlns:a16="http://schemas.microsoft.com/office/drawing/2014/main" id="{035AE9DA-8B40-458F-8B62-161B09FBAE3F}"/>
              </a:ext>
            </a:extLst>
          </p:cNvPr>
          <p:cNvCxnSpPr>
            <a:cxnSpLocks/>
            <a:stCxn id="17" idx="1"/>
            <a:endCxn id="18" idx="1"/>
          </p:cNvCxnSpPr>
          <p:nvPr/>
        </p:nvCxnSpPr>
        <p:spPr>
          <a:xfrm rot="10800000" flipH="1" flipV="1">
            <a:off x="6604598" y="4550238"/>
            <a:ext cx="950733" cy="1317762"/>
          </a:xfrm>
          <a:prstGeom prst="bentConnector3">
            <a:avLst>
              <a:gd name="adj1" fmla="val -24045"/>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23206493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Módulos funcionales.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n-US" sz="2400" dirty="0" err="1"/>
              <a:t>Creación</a:t>
            </a:r>
            <a:r>
              <a:rPr lang="en-US" sz="2400" dirty="0"/>
              <a:t> de los </a:t>
            </a:r>
            <a:r>
              <a:rPr lang="en-US" sz="2400" dirty="0" err="1"/>
              <a:t>módulos</a:t>
            </a:r>
            <a:r>
              <a:rPr lang="en-US" sz="2400" dirty="0"/>
              <a:t> </a:t>
            </a:r>
            <a:r>
              <a:rPr lang="en-US" sz="2400" dirty="0" err="1"/>
              <a:t>funcionales</a:t>
            </a:r>
            <a:endParaRPr lang="en-US" sz="2400" dirty="0"/>
          </a:p>
          <a:p>
            <a:pPr lvl="1" indent="-228600">
              <a:buFont typeface="Arial" panose="020B0604020202020204" pitchFamily="34" charset="0"/>
              <a:buChar char="•"/>
            </a:pPr>
            <a:r>
              <a:rPr lang="en-US" sz="2200" dirty="0"/>
              <a:t>Home (</a:t>
            </a:r>
            <a:r>
              <a:rPr lang="en-US" sz="2200" dirty="0" err="1"/>
              <a:t>importado</a:t>
            </a:r>
            <a:r>
              <a:rPr lang="en-US" sz="2200" dirty="0"/>
              <a:t> </a:t>
            </a:r>
            <a:r>
              <a:rPr lang="en-US" sz="2200" dirty="0" err="1"/>
              <a:t>desde</a:t>
            </a:r>
            <a:r>
              <a:rPr lang="en-US" sz="2200" dirty="0"/>
              <a:t> app)</a:t>
            </a:r>
          </a:p>
          <a:p>
            <a:pPr lvl="1" indent="-228600">
              <a:buFont typeface="Arial" panose="020B0604020202020204" pitchFamily="34" charset="0"/>
              <a:buChar char="•"/>
            </a:pPr>
            <a:r>
              <a:rPr lang="en-US" sz="2200" dirty="0" err="1"/>
              <a:t>Tareas</a:t>
            </a:r>
            <a:r>
              <a:rPr lang="en-US" sz="2200" dirty="0"/>
              <a:t> (con </a:t>
            </a:r>
            <a:r>
              <a:rPr lang="en-US" sz="2200" dirty="0" err="1"/>
              <a:t>enrutamiento</a:t>
            </a:r>
            <a:r>
              <a:rPr lang="en-US" sz="2200" dirty="0"/>
              <a:t>)</a:t>
            </a:r>
          </a:p>
          <a:p>
            <a:pPr lvl="1" indent="-228600">
              <a:buFont typeface="Arial" panose="020B0604020202020204" pitchFamily="34" charset="0"/>
              <a:buChar char="•"/>
            </a:pPr>
            <a:r>
              <a:rPr lang="en-US" sz="2200" dirty="0"/>
              <a:t>About (con </a:t>
            </a:r>
            <a:r>
              <a:rPr lang="en-US" sz="2200" dirty="0" err="1"/>
              <a:t>enrutamiento</a:t>
            </a:r>
            <a:r>
              <a:rPr lang="en-US" sz="2200" dirty="0"/>
              <a:t>)</a:t>
            </a:r>
          </a:p>
          <a:p>
            <a:pPr indent="-228600">
              <a:buFont typeface="Arial" panose="020B0604020202020204" pitchFamily="34" charset="0"/>
              <a:buChar char="•"/>
            </a:pPr>
            <a:r>
              <a:rPr lang="en-US" sz="2400" dirty="0" err="1"/>
              <a:t>Creación</a:t>
            </a:r>
            <a:r>
              <a:rPr lang="en-US" sz="2400" dirty="0"/>
              <a:t> en </a:t>
            </a:r>
            <a:r>
              <a:rPr lang="en-US" sz="2400" dirty="0" err="1"/>
              <a:t>cada</a:t>
            </a:r>
            <a:r>
              <a:rPr lang="en-US" sz="2400" dirty="0"/>
              <a:t> modulo de un </a:t>
            </a:r>
            <a:r>
              <a:rPr lang="en-US" sz="2400" dirty="0" err="1"/>
              <a:t>componente</a:t>
            </a:r>
            <a:r>
              <a:rPr lang="en-US" sz="2400" dirty="0"/>
              <a:t> </a:t>
            </a:r>
            <a:r>
              <a:rPr lang="en-US" sz="2400" dirty="0" err="1"/>
              <a:t>inicial</a:t>
            </a:r>
            <a:endParaRPr lang="en-US" sz="2400" dirty="0"/>
          </a:p>
          <a:p>
            <a:pPr lvl="1" indent="-228600">
              <a:buFont typeface="Arial" panose="020B0604020202020204" pitchFamily="34" charset="0"/>
              <a:buChar char="•"/>
            </a:pPr>
            <a:r>
              <a:rPr lang="en-US" sz="2200" dirty="0"/>
              <a:t>Sin </a:t>
            </a:r>
            <a:r>
              <a:rPr lang="en-US" sz="2200" dirty="0" err="1"/>
              <a:t>carpeta</a:t>
            </a:r>
            <a:r>
              <a:rPr lang="en-US" sz="2200" dirty="0"/>
              <a:t> </a:t>
            </a:r>
            <a:r>
              <a:rPr lang="en-US" sz="2200" dirty="0" err="1"/>
              <a:t>propia</a:t>
            </a:r>
            <a:r>
              <a:rPr lang="en-US" sz="2200" dirty="0"/>
              <a:t> (flat)</a:t>
            </a:r>
          </a:p>
          <a:p>
            <a:pPr lvl="1" indent="-228600">
              <a:buFont typeface="Arial" panose="020B0604020202020204" pitchFamily="34" charset="0"/>
              <a:buChar char="•"/>
            </a:pPr>
            <a:r>
              <a:rPr lang="en-US" sz="2200" dirty="0"/>
              <a:t>Con template y </a:t>
            </a:r>
            <a:r>
              <a:rPr lang="en-US" sz="2200" dirty="0" err="1"/>
              <a:t>estilos</a:t>
            </a:r>
            <a:r>
              <a:rPr lang="en-US" sz="2200" dirty="0"/>
              <a:t> in-line</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8697307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2" name="Título 1">
            <a:extLst>
              <a:ext uri="{FF2B5EF4-FFF2-40B4-BE49-F238E27FC236}">
                <a16:creationId xmlns:a16="http://schemas.microsoft.com/office/drawing/2014/main" id="{F7B423C9-5EB1-410E-BDDC-2B741AC1EF44}"/>
              </a:ext>
            </a:extLst>
          </p:cNvPr>
          <p:cNvSpPr>
            <a:spLocks noGrp="1"/>
          </p:cNvSpPr>
          <p:nvPr>
            <p:ph type="title"/>
          </p:nvPr>
        </p:nvSpPr>
        <p:spPr/>
        <p:txBody>
          <a:bodyPr/>
          <a:lstStyle/>
          <a:p>
            <a:r>
              <a:rPr lang="es-ES" dirty="0"/>
              <a:t>Vistas de los componentes básicos</a:t>
            </a:r>
          </a:p>
        </p:txBody>
      </p:sp>
      <p:sp>
        <p:nvSpPr>
          <p:cNvPr id="784" name="Google Shape;784;p90"/>
          <p:cNvSpPr txBox="1">
            <a:spLocks noGrp="1"/>
          </p:cNvSpPr>
          <p:nvPr>
            <p:ph type="body" idx="4294967295"/>
          </p:nvPr>
        </p:nvSpPr>
        <p:spPr>
          <a:xfrm>
            <a:off x="941409" y="1503542"/>
            <a:ext cx="10448925" cy="1279525"/>
          </a:xfrm>
          <a:prstGeom prst="rect">
            <a:avLst/>
          </a:prstGeom>
        </p:spPr>
        <p:txBody>
          <a:bodyPr spcFirstLastPara="1" vert="horz" wrap="square" lIns="68567" tIns="68567" rIns="68567" bIns="68567" rtlCol="0" anchor="t" anchorCtr="0">
            <a:noAutofit/>
          </a:bodyPr>
          <a:lstStyle/>
          <a:p>
            <a:pPr marL="0" indent="0">
              <a:buNone/>
            </a:pPr>
            <a:r>
              <a:rPr lang="es" dirty="0"/>
              <a:t>En cada módulo de funcionalidad creamos un componente “flat”, de estilo y template “in line”</a:t>
            </a:r>
            <a:endParaRPr dirty="0"/>
          </a:p>
        </p:txBody>
      </p:sp>
      <p:sp>
        <p:nvSpPr>
          <p:cNvPr id="785" name="Google Shape;785;p90"/>
          <p:cNvSpPr txBox="1"/>
          <p:nvPr/>
        </p:nvSpPr>
        <p:spPr>
          <a:xfrm>
            <a:off x="4370839" y="2861736"/>
            <a:ext cx="5985735" cy="2890287"/>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D4D4D4"/>
                </a:solidFill>
                <a:effectLst/>
                <a:latin typeface="Consolas" panose="020B0609020204030204" pitchFamily="49" charset="0"/>
              </a:rPr>
              <a:t>@Component({</a:t>
            </a:r>
          </a:p>
          <a:p>
            <a:r>
              <a:rPr lang="es-ES" sz="1400" b="0" dirty="0">
                <a:solidFill>
                  <a:srgbClr val="D4D4D4"/>
                </a:solidFill>
                <a:effectLst/>
                <a:latin typeface="Consolas" panose="020B0609020204030204" pitchFamily="49" charset="0"/>
              </a:rPr>
              <a:t>  selector: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alc</a:t>
            </a:r>
            <a:r>
              <a:rPr lang="es-ES" sz="1400" b="0" dirty="0">
                <a:solidFill>
                  <a:srgbClr val="CE9178"/>
                </a:solidFill>
                <a:effectLst/>
                <a:latin typeface="Consolas" panose="020B0609020204030204" pitchFamily="49" charset="0"/>
              </a:rPr>
              <a:t>-home'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&lt;componente </a:t>
            </a:r>
            <a:r>
              <a:rPr lang="es-ES" sz="1400" b="0" dirty="0" err="1">
                <a:solidFill>
                  <a:srgbClr val="6A9955"/>
                </a:solidFill>
                <a:effectLst/>
                <a:latin typeface="Consolas" panose="020B0609020204030204" pitchFamily="49" charset="0"/>
              </a:rPr>
              <a:t>class</a:t>
            </a:r>
            <a:r>
              <a:rPr lang="es-ES" sz="1400" b="0" dirty="0">
                <a:solidFill>
                  <a:srgbClr val="6A9955"/>
                </a:solidFill>
                <a:effectLst/>
                <a:latin typeface="Consolas" panose="020B0609020204030204" pitchFamily="49" charset="0"/>
              </a:rPr>
              <a:t>="col-12"&gt;&lt;/componente&gt;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styles</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sp>
        <p:nvSpPr>
          <p:cNvPr id="786" name="Google Shape;786;p90"/>
          <p:cNvSpPr txBox="1"/>
          <p:nvPr/>
        </p:nvSpPr>
        <p:spPr>
          <a:xfrm>
            <a:off x="1033400" y="2783067"/>
            <a:ext cx="2574000" cy="1722400"/>
          </a:xfrm>
          <a:prstGeom prst="rect">
            <a:avLst/>
          </a:prstGeom>
          <a:noFill/>
          <a:ln>
            <a:noFill/>
          </a:ln>
        </p:spPr>
        <p:txBody>
          <a:bodyPr spcFirstLastPara="1" wrap="square" lIns="121900" tIns="121900" rIns="121900" bIns="121900" anchor="t" anchorCtr="0">
            <a:noAutofit/>
          </a:bodyPr>
          <a:lstStyle/>
          <a:p>
            <a:r>
              <a:rPr lang="es" sz="2400"/>
              <a:t>Los componentes específicos de cada módulo se incorporan en este componente básico de referencia</a:t>
            </a:r>
            <a:endParaRPr sz="24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797" name="Google Shape;797;p92"/>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a:bodyPr>
          <a:lstStyle/>
          <a:p>
            <a:pPr>
              <a:buClr>
                <a:schemeClr val="dk1"/>
              </a:buClr>
              <a:buSzPts val="1100"/>
            </a:pPr>
            <a:r>
              <a:rPr lang="en-US" sz="1800">
                <a:sym typeface="Arial"/>
              </a:rPr>
              <a:t>carga completa</a:t>
            </a:r>
            <a:br>
              <a:rPr lang="en-US" sz="1800">
                <a:sym typeface="Arial"/>
              </a:rPr>
            </a:br>
            <a:r>
              <a:rPr lang="en-US" sz="1800">
                <a:sym typeface="Arial"/>
              </a:rPr>
              <a:t>en </a:t>
            </a:r>
            <a:r>
              <a:rPr lang="en-US" sz="1800" b="1">
                <a:sym typeface="Arial"/>
              </a:rPr>
              <a:t>una sola página</a:t>
            </a:r>
          </a:p>
          <a:p>
            <a:pPr marL="0">
              <a:buClr>
                <a:schemeClr val="dk1"/>
              </a:buClr>
              <a:buSzPts val="1100"/>
            </a:pPr>
            <a:r>
              <a:rPr lang="en-US" sz="1800">
                <a:sym typeface="Arial"/>
              </a:rPr>
              <a:t> </a:t>
            </a:r>
          </a:p>
          <a:p>
            <a:pPr>
              <a:buClr>
                <a:schemeClr val="dk1"/>
              </a:buClr>
              <a:buSzPts val="1100"/>
            </a:pPr>
            <a:r>
              <a:rPr lang="en-US" sz="1800" b="1">
                <a:sym typeface="Arial"/>
              </a:rPr>
              <a:t>Asincronicidad</a:t>
            </a:r>
          </a:p>
          <a:p>
            <a:pPr marL="0">
              <a:buClr>
                <a:schemeClr val="dk1"/>
              </a:buClr>
              <a:buSzPts val="1100"/>
            </a:pPr>
            <a:r>
              <a:rPr lang="en-US" sz="1800">
                <a:sym typeface="Arial"/>
              </a:rPr>
              <a:t> </a:t>
            </a:r>
          </a:p>
          <a:p>
            <a:pPr>
              <a:buClr>
                <a:schemeClr val="dk1"/>
              </a:buClr>
              <a:buSzPts val="1100"/>
            </a:pPr>
            <a:r>
              <a:rPr lang="en-US" sz="1800">
                <a:sym typeface="Arial"/>
              </a:rPr>
              <a:t>limitada dependencia</a:t>
            </a:r>
            <a:br>
              <a:rPr lang="en-US" sz="1800">
                <a:sym typeface="Arial"/>
              </a:rPr>
            </a:br>
            <a:r>
              <a:rPr lang="en-US" sz="1800">
                <a:sym typeface="Arial"/>
              </a:rPr>
              <a:t>del </a:t>
            </a:r>
            <a:r>
              <a:rPr lang="en-US" sz="1800" b="1">
                <a:sym typeface="Arial"/>
              </a:rPr>
              <a:t>servidor</a:t>
            </a:r>
          </a:p>
          <a:p>
            <a:pPr marL="0">
              <a:buClr>
                <a:schemeClr val="dk1"/>
              </a:buClr>
              <a:buSzPts val="1100"/>
            </a:pPr>
            <a:r>
              <a:rPr lang="en-US" sz="1800">
                <a:sym typeface="Arial"/>
              </a:rPr>
              <a:t> </a:t>
            </a:r>
          </a:p>
          <a:p>
            <a:pPr>
              <a:buClr>
                <a:schemeClr val="dk1"/>
              </a:buClr>
              <a:buSzPts val="1100"/>
            </a:pPr>
            <a:r>
              <a:rPr lang="en-US" sz="1800">
                <a:sym typeface="Arial"/>
              </a:rPr>
              <a:t>aproximación</a:t>
            </a:r>
            <a:br>
              <a:rPr lang="en-US" sz="1800">
                <a:sym typeface="Arial"/>
              </a:rPr>
            </a:br>
            <a:r>
              <a:rPr lang="en-US" sz="1800">
                <a:sym typeface="Arial"/>
              </a:rPr>
              <a:t>a las </a:t>
            </a:r>
            <a:r>
              <a:rPr lang="en-US" sz="1800" b="1">
                <a:sym typeface="Arial"/>
              </a:rPr>
              <a:t>aplicaciones</a:t>
            </a:r>
            <a:br>
              <a:rPr lang="en-US" sz="1800" b="1">
                <a:sym typeface="Arial"/>
              </a:rPr>
            </a:br>
            <a:r>
              <a:rPr lang="en-US" sz="1800" b="1">
                <a:sym typeface="Arial"/>
              </a:rPr>
              <a:t>de escritorio</a:t>
            </a:r>
          </a:p>
          <a:p>
            <a:pPr marL="0"/>
            <a:endParaRPr lang="en-US" sz="1800"/>
          </a:p>
        </p:txBody>
      </p:sp>
      <p:sp>
        <p:nvSpPr>
          <p:cNvPr id="99" name="Rectangle 9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8" name="Google Shape;798;p92"/>
          <p:cNvPicPr preferRelativeResize="0"/>
          <p:nvPr/>
        </p:nvPicPr>
        <p:blipFill rotWithShape="1">
          <a:blip r:embed="rId3"/>
          <a:srcRect t="994" r="2" b="-760"/>
          <a:stretch/>
        </p:blipFill>
        <p:spPr>
          <a:xfrm>
            <a:off x="5275879" y="483507"/>
            <a:ext cx="6276250" cy="6042554"/>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6"/>
        <p:cNvGrpSpPr/>
        <p:nvPr/>
      </p:nvGrpSpPr>
      <p:grpSpPr>
        <a:xfrm>
          <a:off x="0" y="0"/>
          <a:ext cx="0" cy="0"/>
          <a:chOff x="0" y="0"/>
          <a:chExt cx="0" cy="0"/>
        </a:xfrm>
      </p:grpSpPr>
      <p:sp>
        <p:nvSpPr>
          <p:cNvPr id="75" name="Rectangle 7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84" name="Freeform: Shape 83">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87"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89"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1"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92" name="Freeform: Shape 91">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197" name="Google Shape;197;p24"/>
          <p:cNvSpPr txBox="1">
            <a:spLocks noGrp="1"/>
          </p:cNvSpPr>
          <p:nvPr>
            <p:ph type="title"/>
          </p:nvPr>
        </p:nvSpPr>
        <p:spPr>
          <a:xfrm>
            <a:off x="838200" y="1391619"/>
            <a:ext cx="4905401" cy="404219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kern="1200">
                <a:solidFill>
                  <a:schemeClr val="bg1"/>
                </a:solidFill>
                <a:latin typeface="+mj-lt"/>
                <a:ea typeface="+mj-ea"/>
                <a:cs typeface="+mj-cs"/>
              </a:rPr>
              <a:t>Angular 6</a:t>
            </a:r>
          </a:p>
        </p:txBody>
      </p:sp>
      <p:sp>
        <p:nvSpPr>
          <p:cNvPr id="198" name="Google Shape;198;p24"/>
          <p:cNvSpPr txBox="1">
            <a:spLocks noGrp="1"/>
          </p:cNvSpPr>
          <p:nvPr>
            <p:ph type="body" idx="4294967295"/>
          </p:nvPr>
        </p:nvSpPr>
        <p:spPr>
          <a:xfrm>
            <a:off x="6477270" y="1130846"/>
            <a:ext cx="4974771" cy="4351338"/>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webpack 4</a:t>
            </a:r>
            <a:r>
              <a:rPr lang="en-US" sz="1700">
                <a:solidFill>
                  <a:schemeClr val="bg1"/>
                </a:solidFill>
                <a:latin typeface="+mn-lt"/>
                <a:ea typeface="+mn-ea"/>
                <a:cs typeface="+mn-cs"/>
              </a:rPr>
              <a:t> - mejora de rendimiento de compilación y despliegue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bazel</a:t>
            </a:r>
            <a:r>
              <a:rPr lang="en-US" sz="1700">
                <a:solidFill>
                  <a:schemeClr val="bg1"/>
                </a:solidFill>
                <a:latin typeface="+mn-lt"/>
                <a:ea typeface="+mn-ea"/>
                <a:cs typeface="+mn-cs"/>
              </a:rPr>
              <a:t> - herramienta interna de Google para sus ciclos de compilación y distribución</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rxjs 6</a:t>
            </a:r>
            <a:r>
              <a:rPr lang="en-US" sz="1700">
                <a:solidFill>
                  <a:schemeClr val="bg1"/>
                </a:solidFill>
                <a:latin typeface="+mn-lt"/>
                <a:ea typeface="+mn-ea"/>
                <a:cs typeface="+mn-cs"/>
              </a:rPr>
              <a:t> - mejor tree-shaking</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ivy</a:t>
            </a:r>
            <a:r>
              <a:rPr lang="en-US" sz="1700">
                <a:solidFill>
                  <a:schemeClr val="bg1"/>
                </a:solidFill>
                <a:latin typeface="+mn-lt"/>
                <a:ea typeface="+mn-ea"/>
                <a:cs typeface="+mn-cs"/>
              </a:rPr>
              <a:t> - motor de renderización del HTML con mucho mejor rendimiento</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elements</a:t>
            </a:r>
            <a:r>
              <a:rPr lang="en-US" sz="1700">
                <a:solidFill>
                  <a:schemeClr val="bg1"/>
                </a:solidFill>
                <a:latin typeface="+mn-lt"/>
                <a:ea typeface="+mn-ea"/>
                <a:cs typeface="+mn-cs"/>
              </a:rPr>
              <a:t> - versión preliminar -&gt; Web Components distribuibles al margen de Angular</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2"/>
        <p:cNvGrpSpPr/>
        <p:nvPr/>
      </p:nvGrpSpPr>
      <p:grpSpPr>
        <a:xfrm>
          <a:off x="0" y="0"/>
          <a:ext cx="0" cy="0"/>
          <a:chOff x="0" y="0"/>
          <a:chExt cx="0" cy="0"/>
        </a:xfrm>
      </p:grpSpPr>
      <p:sp>
        <p:nvSpPr>
          <p:cNvPr id="106" name="Rectangle 10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Google Shape;803;p93"/>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Navegación “simulada”</a:t>
            </a:r>
          </a:p>
        </p:txBody>
      </p:sp>
      <p:pic>
        <p:nvPicPr>
          <p:cNvPr id="805" name="Google Shape;805;p93"/>
          <p:cNvPicPr preferRelativeResize="0"/>
          <p:nvPr/>
        </p:nvPicPr>
        <p:blipFill rotWithShape="1">
          <a:blip r:embed="rId3"/>
          <a:srcRect r="3" b="4568"/>
          <a:stretch/>
        </p:blipFill>
        <p:spPr>
          <a:xfrm>
            <a:off x="5519719" y="2612599"/>
            <a:ext cx="6236208" cy="3660185"/>
          </a:xfrm>
          <a:prstGeom prst="rect">
            <a:avLst/>
          </a:prstGeom>
          <a:noFill/>
        </p:spPr>
      </p:pic>
      <p:sp>
        <p:nvSpPr>
          <p:cNvPr id="804" name="Google Shape;804;p93"/>
          <p:cNvSpPr txBox="1">
            <a:spLocks noGrp="1"/>
          </p:cNvSpPr>
          <p:nvPr>
            <p:ph type="body" idx="4294967295"/>
          </p:nvPr>
        </p:nvSpPr>
        <p:spPr>
          <a:xfrm>
            <a:off x="920580" y="2454147"/>
            <a:ext cx="3803904" cy="3660185"/>
          </a:xfrm>
          <a:prstGeom prst="rect">
            <a:avLst/>
          </a:prstGeom>
        </p:spPr>
        <p:txBody>
          <a:bodyPr spcFirstLastPara="1" vert="horz" lIns="91440" tIns="45720" rIns="91440" bIns="45720" rtlCol="0" anchor="ctr" anchorCtr="0">
            <a:normAutofit/>
          </a:bodyPr>
          <a:lstStyle/>
          <a:p>
            <a:pPr marL="0" indent="0">
              <a:buNone/>
            </a:pPr>
            <a:r>
              <a:rPr lang="en-US" sz="2200" dirty="0"/>
              <a:t>Las webs SPA</a:t>
            </a:r>
            <a:br>
              <a:rPr lang="en-US" sz="2200" dirty="0"/>
            </a:br>
            <a:r>
              <a:rPr lang="en-US" sz="2200" dirty="0"/>
              <a:t>(single page application) </a:t>
            </a:r>
            <a:r>
              <a:rPr lang="en-US" sz="2200" dirty="0" err="1"/>
              <a:t>pueden</a:t>
            </a:r>
            <a:r>
              <a:rPr lang="en-US" sz="2200" dirty="0"/>
              <a:t> </a:t>
            </a:r>
            <a:r>
              <a:rPr lang="en-US" sz="2200" dirty="0" err="1"/>
              <a:t>tener</a:t>
            </a:r>
            <a:r>
              <a:rPr lang="en-US" sz="2200" dirty="0"/>
              <a:t> </a:t>
            </a:r>
            <a:r>
              <a:rPr lang="en-US" sz="2200" dirty="0" err="1"/>
              <a:t>varias</a:t>
            </a:r>
            <a:r>
              <a:rPr lang="en-US" sz="2200" dirty="0"/>
              <a:t> </a:t>
            </a:r>
            <a:r>
              <a:rPr lang="en-US" sz="2200" dirty="0" err="1"/>
              <a:t>pantallas</a:t>
            </a:r>
            <a:r>
              <a:rPr lang="en-US" sz="2200" dirty="0"/>
              <a:t> </a:t>
            </a:r>
            <a:r>
              <a:rPr lang="en-US" sz="2200" dirty="0" err="1"/>
              <a:t>simulando</a:t>
            </a:r>
            <a:r>
              <a:rPr lang="en-US" sz="2200" dirty="0"/>
              <a:t> la </a:t>
            </a:r>
            <a:r>
              <a:rPr lang="en-US" sz="2200" dirty="0" err="1"/>
              <a:t>navegación</a:t>
            </a:r>
            <a:r>
              <a:rPr lang="en-US" sz="2200" dirty="0"/>
              <a:t> por </a:t>
            </a:r>
            <a:r>
              <a:rPr lang="en-US" sz="2200" dirty="0" err="1"/>
              <a:t>diferentes</a:t>
            </a:r>
            <a:r>
              <a:rPr lang="en-US" sz="2200" dirty="0"/>
              <a:t> </a:t>
            </a:r>
            <a:r>
              <a:rPr lang="en-US" sz="2200" dirty="0" err="1"/>
              <a:t>páginas</a:t>
            </a:r>
            <a:endParaRPr lang="en-US" sz="22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9"/>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10" name="Google Shape;810;p94"/>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Principios básicos</a:t>
            </a:r>
          </a:p>
        </p:txBody>
      </p:sp>
      <p:sp>
        <p:nvSpPr>
          <p:cNvPr id="811" name="Google Shape;811;p94"/>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pPr>
              <a:buClr>
                <a:schemeClr val="dk1"/>
              </a:buClr>
              <a:buSzPts val="1400"/>
            </a:pPr>
            <a:r>
              <a:rPr lang="en-US" sz="1900" dirty="0">
                <a:sym typeface="Arial"/>
              </a:rPr>
              <a:t>El </a:t>
            </a:r>
            <a:r>
              <a:rPr lang="en-US" sz="1900" dirty="0" err="1">
                <a:sym typeface="Arial"/>
              </a:rPr>
              <a:t>componente</a:t>
            </a:r>
            <a:r>
              <a:rPr lang="en-US" sz="1900" dirty="0">
                <a:sym typeface="Arial"/>
              </a:rPr>
              <a:t> principal de la </a:t>
            </a:r>
            <a:r>
              <a:rPr lang="en-US" sz="1900" dirty="0" err="1">
                <a:sym typeface="Arial"/>
              </a:rPr>
              <a:t>aplicación</a:t>
            </a:r>
            <a:r>
              <a:rPr lang="en-US" sz="1900" dirty="0">
                <a:sym typeface="Arial"/>
              </a:rPr>
              <a:t> (</a:t>
            </a:r>
            <a:r>
              <a:rPr lang="en-US" sz="1900" i="1" dirty="0">
                <a:sym typeface="Arial"/>
              </a:rPr>
              <a:t>app-root</a:t>
            </a:r>
            <a:r>
              <a:rPr lang="en-US" sz="1900" dirty="0">
                <a:sym typeface="Arial"/>
              </a:rPr>
              <a:t>) </a:t>
            </a:r>
            <a:r>
              <a:rPr lang="en-US" sz="1900" dirty="0" err="1">
                <a:sym typeface="Arial"/>
              </a:rPr>
              <a:t>tiene</a:t>
            </a:r>
            <a:r>
              <a:rPr lang="en-US" sz="1900" dirty="0">
                <a:sym typeface="Arial"/>
              </a:rPr>
              <a:t> una </a:t>
            </a:r>
            <a:r>
              <a:rPr lang="en-US" sz="1900" dirty="0" err="1">
                <a:sym typeface="Arial"/>
              </a:rPr>
              <a:t>parte</a:t>
            </a:r>
            <a:r>
              <a:rPr lang="en-US" sz="1900" dirty="0">
                <a:sym typeface="Arial"/>
              </a:rPr>
              <a:t> </a:t>
            </a:r>
            <a:r>
              <a:rPr lang="en-US" sz="1900" dirty="0" err="1">
                <a:sym typeface="Arial"/>
              </a:rPr>
              <a:t>fija</a:t>
            </a:r>
            <a:r>
              <a:rPr lang="en-US" sz="1900" dirty="0">
                <a:sym typeface="Arial"/>
              </a:rPr>
              <a:t> (cabecera, footer) y una </a:t>
            </a:r>
            <a:r>
              <a:rPr lang="en-US" sz="1900" dirty="0" err="1">
                <a:sym typeface="Arial"/>
              </a:rPr>
              <a:t>parte</a:t>
            </a:r>
            <a:r>
              <a:rPr lang="en-US" sz="1900" dirty="0">
                <a:sym typeface="Arial"/>
              </a:rPr>
              <a:t> </a:t>
            </a:r>
            <a:r>
              <a:rPr lang="en-US" sz="1900" dirty="0" err="1">
                <a:sym typeface="Arial"/>
              </a:rPr>
              <a:t>cuyo</a:t>
            </a:r>
            <a:r>
              <a:rPr lang="en-US" sz="1900" dirty="0">
                <a:sym typeface="Arial"/>
              </a:rPr>
              <a:t> </a:t>
            </a:r>
            <a:r>
              <a:rPr lang="en-US" sz="1900" dirty="0" err="1">
                <a:sym typeface="Arial"/>
              </a:rPr>
              <a:t>contenido</a:t>
            </a:r>
            <a:r>
              <a:rPr lang="en-US" sz="1900" dirty="0">
                <a:sym typeface="Arial"/>
              </a:rPr>
              <a:t> </a:t>
            </a:r>
            <a:r>
              <a:rPr lang="en-US" sz="1900" dirty="0" err="1">
                <a:sym typeface="Arial"/>
              </a:rPr>
              <a:t>depende</a:t>
            </a:r>
            <a:r>
              <a:rPr lang="en-US" sz="1900" dirty="0">
                <a:sym typeface="Arial"/>
              </a:rPr>
              <a:t> de la URL "</a:t>
            </a:r>
            <a:r>
              <a:rPr lang="en-US" sz="1900" dirty="0" err="1">
                <a:sym typeface="Arial"/>
              </a:rPr>
              <a:t>salida</a:t>
            </a:r>
            <a:r>
              <a:rPr lang="en-US" sz="1900" dirty="0">
                <a:sym typeface="Arial"/>
              </a:rPr>
              <a:t>" (&lt;</a:t>
            </a:r>
            <a:r>
              <a:rPr lang="en-US" sz="1900" i="1" dirty="0">
                <a:sym typeface="Arial"/>
              </a:rPr>
              <a:t>router-outlet</a:t>
            </a:r>
            <a:r>
              <a:rPr lang="en-US" sz="1900" dirty="0">
                <a:sym typeface="Arial"/>
              </a:rPr>
              <a:t>&gt;)</a:t>
            </a:r>
          </a:p>
          <a:p>
            <a:pPr marL="0"/>
            <a:endParaRPr lang="en-US" sz="1900" dirty="0">
              <a:sym typeface="Arial"/>
            </a:endParaRPr>
          </a:p>
          <a:p>
            <a:pPr>
              <a:buClr>
                <a:schemeClr val="dk1"/>
              </a:buClr>
              <a:buSzPts val="1400"/>
            </a:pPr>
            <a:r>
              <a:rPr lang="en-US" sz="1900" dirty="0">
                <a:sym typeface="Arial"/>
              </a:rPr>
              <a:t>En el </a:t>
            </a:r>
            <a:r>
              <a:rPr lang="en-US" sz="1900" dirty="0" err="1">
                <a:sym typeface="Arial"/>
              </a:rPr>
              <a:t>módulo</a:t>
            </a:r>
            <a:r>
              <a:rPr lang="en-US" sz="1900" dirty="0">
                <a:sym typeface="Arial"/>
              </a:rPr>
              <a:t> de </a:t>
            </a:r>
            <a:r>
              <a:rPr lang="en-US" sz="1900" dirty="0" err="1">
                <a:sym typeface="Arial"/>
              </a:rPr>
              <a:t>enrutamiento</a:t>
            </a:r>
            <a:r>
              <a:rPr lang="en-US" sz="1900" dirty="0">
                <a:sym typeface="Arial"/>
              </a:rPr>
              <a:t>  </a:t>
            </a:r>
            <a:r>
              <a:rPr lang="en-US" sz="1900" i="1" dirty="0" err="1">
                <a:sym typeface="Arial"/>
              </a:rPr>
              <a:t>app.routing.module.ts</a:t>
            </a:r>
            <a:r>
              <a:rPr lang="en-US" sz="1900" dirty="0">
                <a:sym typeface="Arial"/>
              </a:rPr>
              <a:t> se define </a:t>
            </a:r>
            <a:r>
              <a:rPr lang="en-US" sz="1900" dirty="0" err="1">
                <a:sym typeface="Arial"/>
              </a:rPr>
              <a:t>qué</a:t>
            </a:r>
            <a:r>
              <a:rPr lang="en-US" sz="1900" dirty="0">
                <a:sym typeface="Arial"/>
              </a:rPr>
              <a:t> </a:t>
            </a:r>
            <a:r>
              <a:rPr lang="en-US" sz="1900" dirty="0" err="1">
                <a:sym typeface="Arial"/>
              </a:rPr>
              <a:t>componente</a:t>
            </a:r>
            <a:r>
              <a:rPr lang="en-US" sz="1900" dirty="0">
                <a:sym typeface="Arial"/>
              </a:rPr>
              <a:t> se </a:t>
            </a:r>
            <a:r>
              <a:rPr lang="en-US" sz="1900" dirty="0" err="1">
                <a:sym typeface="Arial"/>
              </a:rPr>
              <a:t>muestra</a:t>
            </a:r>
            <a:r>
              <a:rPr lang="en-US" sz="1900" dirty="0">
                <a:sym typeface="Arial"/>
              </a:rPr>
              <a:t> para </a:t>
            </a:r>
            <a:r>
              <a:rPr lang="en-US" sz="1900" dirty="0" err="1">
                <a:sym typeface="Arial"/>
              </a:rPr>
              <a:t>cada</a:t>
            </a:r>
            <a:r>
              <a:rPr lang="en-US" sz="1900" dirty="0">
                <a:sym typeface="Arial"/>
              </a:rPr>
              <a:t> URL, es </a:t>
            </a:r>
            <a:r>
              <a:rPr lang="en-US" sz="1900" dirty="0" err="1">
                <a:sym typeface="Arial"/>
              </a:rPr>
              <a:t>decir</a:t>
            </a:r>
            <a:r>
              <a:rPr lang="en-US" sz="1900" dirty="0">
                <a:sym typeface="Arial"/>
              </a:rPr>
              <a:t> </a:t>
            </a:r>
            <a:r>
              <a:rPr lang="en-US" sz="1900" b="1" dirty="0">
                <a:sym typeface="Arial"/>
              </a:rPr>
              <a:t>las "</a:t>
            </a:r>
            <a:r>
              <a:rPr lang="en-US" sz="1900" b="1" dirty="0" err="1">
                <a:sym typeface="Arial"/>
              </a:rPr>
              <a:t>rutas</a:t>
            </a:r>
            <a:r>
              <a:rPr lang="en-US" sz="1900" b="1" dirty="0">
                <a:sym typeface="Arial"/>
              </a:rPr>
              <a:t>"</a:t>
            </a:r>
          </a:p>
          <a:p>
            <a:pPr marL="0"/>
            <a:endParaRPr lang="en-US" sz="1900" dirty="0">
              <a:sym typeface="Arial"/>
            </a:endParaRPr>
          </a:p>
          <a:p>
            <a:pPr>
              <a:buClr>
                <a:schemeClr val="dk1"/>
              </a:buClr>
              <a:buSzPts val="1400"/>
            </a:pPr>
            <a:r>
              <a:rPr lang="en-US" sz="1900" dirty="0" err="1">
                <a:sym typeface="Arial"/>
              </a:rPr>
              <a:t>Existen</a:t>
            </a:r>
            <a:r>
              <a:rPr lang="en-US" sz="1900" dirty="0">
                <a:sym typeface="Arial"/>
              </a:rPr>
              <a:t> </a:t>
            </a:r>
            <a:r>
              <a:rPr lang="en-US" sz="1900" dirty="0" err="1">
                <a:sym typeface="Arial"/>
              </a:rPr>
              <a:t>varias</a:t>
            </a:r>
            <a:r>
              <a:rPr lang="en-US" sz="1900" dirty="0">
                <a:sym typeface="Arial"/>
              </a:rPr>
              <a:t> </a:t>
            </a:r>
            <a:r>
              <a:rPr lang="en-US" sz="1900" dirty="0" err="1">
                <a:sym typeface="Arial"/>
              </a:rPr>
              <a:t>formas</a:t>
            </a:r>
            <a:r>
              <a:rPr lang="en-US" sz="1900" dirty="0">
                <a:sym typeface="Arial"/>
              </a:rPr>
              <a:t> de </a:t>
            </a:r>
            <a:r>
              <a:rPr lang="en-US" sz="1900" dirty="0" err="1">
                <a:sym typeface="Arial"/>
              </a:rPr>
              <a:t>recorrer</a:t>
            </a:r>
            <a:r>
              <a:rPr lang="en-US" sz="1900" dirty="0">
                <a:sym typeface="Arial"/>
              </a:rPr>
              <a:t> la </a:t>
            </a:r>
            <a:r>
              <a:rPr lang="en-US" sz="1900" dirty="0" err="1">
                <a:sym typeface="Arial"/>
              </a:rPr>
              <a:t>aplicación</a:t>
            </a:r>
            <a:r>
              <a:rPr lang="en-US" sz="1900" dirty="0">
                <a:sym typeface="Arial"/>
              </a:rPr>
              <a:t> (</a:t>
            </a:r>
            <a:r>
              <a:rPr lang="en-US" sz="1900" dirty="0" err="1">
                <a:sym typeface="Arial"/>
              </a:rPr>
              <a:t>navegar</a:t>
            </a:r>
            <a:r>
              <a:rPr lang="en-US" sz="1900" dirty="0">
                <a:sym typeface="Arial"/>
              </a:rPr>
              <a:t>) :</a:t>
            </a:r>
          </a:p>
          <a:p>
            <a:pPr lvl="1">
              <a:buClr>
                <a:schemeClr val="dk1"/>
              </a:buClr>
              <a:buSzPts val="1400"/>
            </a:pPr>
            <a:r>
              <a:rPr lang="en-US" sz="1900" dirty="0" err="1">
                <a:sym typeface="Arial"/>
              </a:rPr>
              <a:t>Desde</a:t>
            </a:r>
            <a:r>
              <a:rPr lang="en-US" sz="1900" dirty="0">
                <a:sym typeface="Arial"/>
              </a:rPr>
              <a:t> la URL </a:t>
            </a:r>
            <a:r>
              <a:rPr lang="en-US" sz="1900" dirty="0" err="1">
                <a:sym typeface="Arial"/>
              </a:rPr>
              <a:t>indicada</a:t>
            </a:r>
            <a:r>
              <a:rPr lang="en-US" sz="1900" dirty="0">
                <a:sym typeface="Arial"/>
              </a:rPr>
              <a:t> al </a:t>
            </a:r>
            <a:r>
              <a:rPr lang="en-US" sz="1900" dirty="0" err="1">
                <a:sym typeface="Arial"/>
              </a:rPr>
              <a:t>navegador</a:t>
            </a:r>
            <a:r>
              <a:rPr lang="en-US" sz="1900" dirty="0">
                <a:sym typeface="Arial"/>
              </a:rPr>
              <a:t>, </a:t>
            </a:r>
            <a:r>
              <a:rPr lang="en-US" sz="1900" dirty="0" err="1">
                <a:sym typeface="Arial"/>
              </a:rPr>
              <a:t>escribiendo</a:t>
            </a:r>
            <a:r>
              <a:rPr lang="en-US" sz="1900" dirty="0">
                <a:sym typeface="Arial"/>
              </a:rPr>
              <a:t> la </a:t>
            </a:r>
            <a:r>
              <a:rPr lang="en-US" sz="1900" dirty="0" err="1">
                <a:sym typeface="Arial"/>
              </a:rPr>
              <a:t>ruta</a:t>
            </a:r>
            <a:r>
              <a:rPr lang="en-US" sz="1900" dirty="0">
                <a:sym typeface="Arial"/>
              </a:rPr>
              <a:t> </a:t>
            </a:r>
            <a:r>
              <a:rPr lang="en-US" sz="1900" dirty="0" err="1">
                <a:sym typeface="Arial"/>
              </a:rPr>
              <a:t>correcta</a:t>
            </a:r>
            <a:endParaRPr lang="en-US" sz="1900" dirty="0">
              <a:sym typeface="Arial"/>
            </a:endParaRPr>
          </a:p>
          <a:p>
            <a:pPr lvl="1">
              <a:buClr>
                <a:schemeClr val="dk1"/>
              </a:buClr>
              <a:buSzPts val="1400"/>
            </a:pPr>
            <a:r>
              <a:rPr lang="en-US" sz="1900" dirty="0" err="1">
                <a:sym typeface="Arial"/>
              </a:rPr>
              <a:t>Desde</a:t>
            </a:r>
            <a:r>
              <a:rPr lang="en-US" sz="1900" dirty="0">
                <a:sym typeface="Arial"/>
              </a:rPr>
              <a:t> los links </a:t>
            </a:r>
            <a:r>
              <a:rPr lang="en-US" sz="1900" dirty="0" err="1">
                <a:sym typeface="Arial"/>
              </a:rPr>
              <a:t>específicos</a:t>
            </a:r>
            <a:r>
              <a:rPr lang="en-US" sz="1900" dirty="0">
                <a:sym typeface="Arial"/>
              </a:rPr>
              <a:t> para </a:t>
            </a:r>
            <a:r>
              <a:rPr lang="en-US" sz="1900" dirty="0" err="1">
                <a:sym typeface="Arial"/>
              </a:rPr>
              <a:t>navegar</a:t>
            </a:r>
            <a:r>
              <a:rPr lang="en-US" sz="1900" dirty="0">
                <a:sym typeface="Arial"/>
              </a:rPr>
              <a:t> dentro de la </a:t>
            </a:r>
            <a:r>
              <a:rPr lang="en-US" sz="1900" dirty="0" err="1">
                <a:sym typeface="Arial"/>
              </a:rPr>
              <a:t>aplicación</a:t>
            </a:r>
            <a:r>
              <a:rPr lang="en-US" sz="1900" dirty="0">
                <a:sym typeface="Arial"/>
              </a:rPr>
              <a:t> web ([</a:t>
            </a:r>
            <a:r>
              <a:rPr lang="en-US" sz="1900" i="1" dirty="0" err="1">
                <a:sym typeface="Arial"/>
              </a:rPr>
              <a:t>routerLink</a:t>
            </a:r>
            <a:r>
              <a:rPr lang="en-US" sz="1900" dirty="0">
                <a:sym typeface="Arial"/>
              </a:rPr>
              <a:t>])</a:t>
            </a:r>
          </a:p>
          <a:p>
            <a:pPr lvl="1">
              <a:buClr>
                <a:schemeClr val="dk1"/>
              </a:buClr>
              <a:buSzPts val="1400"/>
            </a:pPr>
            <a:r>
              <a:rPr lang="en-US" sz="1900" dirty="0" err="1">
                <a:sym typeface="Arial"/>
              </a:rPr>
              <a:t>Desde</a:t>
            </a:r>
            <a:r>
              <a:rPr lang="en-US" sz="1900" dirty="0">
                <a:sym typeface="Arial"/>
              </a:rPr>
              <a:t> el </a:t>
            </a:r>
            <a:r>
              <a:rPr lang="en-US" sz="1900" dirty="0" err="1">
                <a:sym typeface="Arial"/>
              </a:rPr>
              <a:t>código</a:t>
            </a:r>
            <a:r>
              <a:rPr lang="en-US" sz="1900" dirty="0">
                <a:sym typeface="Arial"/>
              </a:rPr>
              <a:t>, de forma </a:t>
            </a:r>
            <a:r>
              <a:rPr lang="en-US" sz="1900" dirty="0" err="1">
                <a:sym typeface="Arial"/>
              </a:rPr>
              <a:t>programática</a:t>
            </a:r>
            <a:r>
              <a:rPr lang="en-US" sz="1900" dirty="0">
                <a:sym typeface="Arial"/>
              </a:rPr>
              <a:t>, gracias al </a:t>
            </a:r>
            <a:r>
              <a:rPr lang="en-US" sz="1900" dirty="0" err="1">
                <a:sym typeface="Arial"/>
              </a:rPr>
              <a:t>método</a:t>
            </a:r>
            <a:r>
              <a:rPr lang="en-US" sz="1900" dirty="0">
                <a:sym typeface="Arial"/>
              </a:rPr>
              <a:t>  (</a:t>
            </a:r>
            <a:r>
              <a:rPr lang="en-US" sz="1900" i="1" dirty="0" err="1">
                <a:sym typeface="Arial"/>
              </a:rPr>
              <a:t>Router.navigate</a:t>
            </a:r>
            <a:r>
              <a:rPr lang="en-US" sz="1900" dirty="0">
                <a:sym typeface="Arial"/>
              </a:rPr>
              <a:t>)</a:t>
            </a:r>
          </a:p>
          <a:p>
            <a:pPr marL="0"/>
            <a:endParaRPr lang="en-US" sz="19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Enrutamiento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Creación de los enrutamiento de los módulos funcionales</a:t>
            </a:r>
          </a:p>
          <a:p>
            <a:pPr lvl="1" indent="-228600">
              <a:buFont typeface="Arial" panose="020B0604020202020204" pitchFamily="34" charset="0"/>
              <a:buChar char="•"/>
            </a:pPr>
            <a:r>
              <a:rPr lang="en-US" sz="2200" dirty="0"/>
              <a:t>Home (</a:t>
            </a:r>
            <a:r>
              <a:rPr lang="es-ES" sz="2200" dirty="0"/>
              <a:t>pasa de importado desde app a cargado inicialmente</a:t>
            </a:r>
            <a:r>
              <a:rPr lang="en-US" sz="2200" dirty="0"/>
              <a:t>)</a:t>
            </a:r>
          </a:p>
          <a:p>
            <a:pPr lvl="1" indent="-228600">
              <a:buFont typeface="Arial" panose="020B0604020202020204" pitchFamily="34" charset="0"/>
              <a:buChar char="•"/>
            </a:pPr>
            <a:r>
              <a:rPr lang="es-ES" sz="2200" dirty="0"/>
              <a:t>Tareas (con carga diferida)</a:t>
            </a:r>
          </a:p>
          <a:p>
            <a:pPr lvl="1" indent="-228600">
              <a:buFont typeface="Arial" panose="020B0604020202020204" pitchFamily="34" charset="0"/>
              <a:buChar char="•"/>
            </a:pPr>
            <a:r>
              <a:rPr lang="en-US" sz="2200" dirty="0"/>
              <a:t>About (con carga </a:t>
            </a:r>
            <a:r>
              <a:rPr lang="en-US" sz="2200" dirty="0" err="1"/>
              <a:t>diferida</a:t>
            </a:r>
            <a:r>
              <a:rPr lang="en-US" sz="2200" dirty="0"/>
              <a:t>)</a:t>
            </a:r>
          </a:p>
          <a:p>
            <a:pPr indent="-228600">
              <a:buFont typeface="Arial" panose="020B0604020202020204" pitchFamily="34" charset="0"/>
              <a:buChar char="•"/>
            </a:pPr>
            <a:r>
              <a:rPr lang="es-ES" sz="2400" dirty="0"/>
              <a:t>Se analiza la conveniencia de la carga diferida en todos los casos</a:t>
            </a:r>
          </a:p>
          <a:p>
            <a:pPr lvl="1" indent="-228600">
              <a:buFont typeface="Arial" panose="020B0604020202020204" pitchFamily="34" charset="0"/>
              <a:buChar char="•"/>
            </a:pPr>
            <a:r>
              <a:rPr lang="es-ES" sz="2000" dirty="0"/>
              <a:t>Convertimos el enrutamiento de home en diferido</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269042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5" name="Título 4">
            <a:extLst>
              <a:ext uri="{FF2B5EF4-FFF2-40B4-BE49-F238E27FC236}">
                <a16:creationId xmlns:a16="http://schemas.microsoft.com/office/drawing/2014/main" id="{111967D3-1B76-4B46-9B88-3FFCF5674E94}"/>
              </a:ext>
            </a:extLst>
          </p:cNvPr>
          <p:cNvSpPr>
            <a:spLocks noGrp="1"/>
          </p:cNvSpPr>
          <p:nvPr>
            <p:ph type="title"/>
          </p:nvPr>
        </p:nvSpPr>
        <p:spPr/>
        <p:txBody>
          <a:bodyPr/>
          <a:lstStyle/>
          <a:p>
            <a:r>
              <a:rPr lang="es-ES" dirty="0"/>
              <a:t>Módulo de enrutamiento</a:t>
            </a:r>
          </a:p>
        </p:txBody>
      </p:sp>
      <p:sp>
        <p:nvSpPr>
          <p:cNvPr id="817" name="Google Shape;817;p95"/>
          <p:cNvSpPr txBox="1"/>
          <p:nvPr/>
        </p:nvSpPr>
        <p:spPr>
          <a:xfrm>
            <a:off x="4957700" y="1558129"/>
            <a:ext cx="6565600" cy="488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@angular/router</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./home/home.component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./about/about.component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A3E9D"/>
                </a:solidFill>
                <a:latin typeface="Courier New"/>
                <a:ea typeface="Courier New"/>
                <a:cs typeface="Courier New"/>
                <a:sym typeface="Courier New"/>
              </a:rPr>
              <a:t>const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 {</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pathMatch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full</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redirectTo</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forRoot</a:t>
            </a:r>
            <a:r>
              <a:rPr lang="es" sz="1400" b="1">
                <a:solidFill>
                  <a:srgbClr val="333333"/>
                </a:solidFill>
                <a:latin typeface="Courier New"/>
                <a:ea typeface="Courier New"/>
                <a:cs typeface="Courier New"/>
                <a:sym typeface="Courier New"/>
              </a:rPr>
              <a:t>(</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AppRoutingModule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818" name="Google Shape;818;p95"/>
          <p:cNvSpPr txBox="1"/>
          <p:nvPr/>
        </p:nvSpPr>
        <p:spPr>
          <a:xfrm>
            <a:off x="888300" y="2653401"/>
            <a:ext cx="3330000" cy="1639533"/>
          </a:xfrm>
          <a:prstGeom prst="rect">
            <a:avLst/>
          </a:prstGeom>
          <a:noFill/>
          <a:ln>
            <a:noFill/>
          </a:ln>
        </p:spPr>
        <p:txBody>
          <a:bodyPr spcFirstLastPara="1" wrap="square" lIns="121900" tIns="121900" rIns="121900" bIns="121900" anchor="t" anchorCtr="0">
            <a:noAutofit/>
          </a:bodyPr>
          <a:lstStyle/>
          <a:p>
            <a:r>
              <a:rPr lang="es" sz="2400" dirty="0"/>
              <a:t>Constante en la que se definen las rutas, incluyendo una por </a:t>
            </a:r>
            <a:r>
              <a:rPr lang="es" sz="2000" dirty="0"/>
              <a:t>defecto</a:t>
            </a:r>
            <a:endParaRPr sz="2400" dirty="0"/>
          </a:p>
        </p:txBody>
      </p:sp>
      <p:cxnSp>
        <p:nvCxnSpPr>
          <p:cNvPr id="819" name="Google Shape;819;p95"/>
          <p:cNvCxnSpPr>
            <a:cxnSpLocks/>
            <a:stCxn id="818" idx="3"/>
          </p:cNvCxnSpPr>
          <p:nvPr/>
        </p:nvCxnSpPr>
        <p:spPr>
          <a:xfrm>
            <a:off x="4218300" y="3473168"/>
            <a:ext cx="884000" cy="91034"/>
          </a:xfrm>
          <a:prstGeom prst="straightConnector1">
            <a:avLst/>
          </a:prstGeom>
          <a:noFill/>
          <a:ln w="9525" cap="flat" cmpd="sng">
            <a:solidFill>
              <a:schemeClr val="dk2"/>
            </a:solidFill>
            <a:prstDash val="solid"/>
            <a:round/>
            <a:headEnd type="none" w="med" len="med"/>
            <a:tailEnd type="triangle" w="med" len="med"/>
          </a:ln>
        </p:spPr>
      </p:cxnSp>
      <p:sp>
        <p:nvSpPr>
          <p:cNvPr id="820" name="Google Shape;820;p95"/>
          <p:cNvSpPr txBox="1"/>
          <p:nvPr/>
        </p:nvSpPr>
        <p:spPr>
          <a:xfrm>
            <a:off x="960600" y="4563501"/>
            <a:ext cx="3330000" cy="1098400"/>
          </a:xfrm>
          <a:prstGeom prst="rect">
            <a:avLst/>
          </a:prstGeom>
          <a:noFill/>
          <a:ln>
            <a:noFill/>
          </a:ln>
        </p:spPr>
        <p:txBody>
          <a:bodyPr spcFirstLastPara="1" wrap="square" lIns="121900" tIns="121900" rIns="121900" bIns="121900" anchor="t" anchorCtr="0">
            <a:noAutofit/>
          </a:bodyPr>
          <a:lstStyle/>
          <a:p>
            <a:r>
              <a:rPr lang="es" sz="2000" dirty="0"/>
              <a:t>El módulo de enrutamiento de Angular se configura pasándole las rutas definidas</a:t>
            </a:r>
            <a:endParaRPr sz="2000" dirty="0"/>
          </a:p>
        </p:txBody>
      </p:sp>
      <p:cxnSp>
        <p:nvCxnSpPr>
          <p:cNvPr id="821" name="Google Shape;821;p95"/>
          <p:cNvCxnSpPr>
            <a:cxnSpLocks/>
            <a:stCxn id="820" idx="3"/>
          </p:cNvCxnSpPr>
          <p:nvPr/>
        </p:nvCxnSpPr>
        <p:spPr>
          <a:xfrm>
            <a:off x="4290600" y="5112701"/>
            <a:ext cx="739400" cy="31959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2" name="Título 1">
            <a:extLst>
              <a:ext uri="{FF2B5EF4-FFF2-40B4-BE49-F238E27FC236}">
                <a16:creationId xmlns:a16="http://schemas.microsoft.com/office/drawing/2014/main" id="{0BD956B0-2879-4F9F-8B78-B74500AB1CFD}"/>
              </a:ext>
            </a:extLst>
          </p:cNvPr>
          <p:cNvSpPr>
            <a:spLocks noGrp="1"/>
          </p:cNvSpPr>
          <p:nvPr>
            <p:ph type="title"/>
          </p:nvPr>
        </p:nvSpPr>
        <p:spPr/>
        <p:txBody>
          <a:bodyPr/>
          <a:lstStyle/>
          <a:p>
            <a:r>
              <a:rPr lang="es-ES" dirty="0"/>
              <a:t>Componentes </a:t>
            </a:r>
            <a:r>
              <a:rPr lang="es-ES" dirty="0" err="1"/>
              <a:t>main</a:t>
            </a:r>
            <a:r>
              <a:rPr lang="es-ES" dirty="0"/>
              <a:t> y </a:t>
            </a:r>
            <a:r>
              <a:rPr lang="es-ES" dirty="0" err="1"/>
              <a:t>menu</a:t>
            </a:r>
            <a:r>
              <a:rPr lang="es-ES" dirty="0"/>
              <a:t> (1)</a:t>
            </a:r>
          </a:p>
        </p:txBody>
      </p:sp>
      <p:sp>
        <p:nvSpPr>
          <p:cNvPr id="827" name="Google Shape;827;p96"/>
          <p:cNvSpPr txBox="1">
            <a:spLocks noGrp="1"/>
          </p:cNvSpPr>
          <p:nvPr>
            <p:ph type="body" idx="4294967295"/>
          </p:nvPr>
        </p:nvSpPr>
        <p:spPr>
          <a:xfrm>
            <a:off x="1000971" y="1647825"/>
            <a:ext cx="10367963" cy="2338388"/>
          </a:xfrm>
          <a:prstGeom prst="rect">
            <a:avLst/>
          </a:prstGeom>
        </p:spPr>
        <p:txBody>
          <a:bodyPr spcFirstLastPara="1" vert="horz" wrap="square" lIns="68567" tIns="68567" rIns="68567" bIns="68567" rtlCol="0" anchor="t" anchorCtr="0">
            <a:noAutofit/>
          </a:bodyPr>
          <a:lstStyle/>
          <a:p>
            <a:r>
              <a:rPr lang="es" sz="2400" dirty="0"/>
              <a:t>Como los componentes main y menu están en CoreModule, es necesario que éste importe RouterModule </a:t>
            </a:r>
            <a:endParaRPr sz="2400" dirty="0"/>
          </a:p>
          <a:p>
            <a:endParaRPr sz="2400" dirty="0"/>
          </a:p>
          <a:p>
            <a:r>
              <a:rPr lang="es" sz="2400" dirty="0"/>
              <a:t>En el componente main se incluye router-outlet, que define la zona de la SPA que varía en función de la navegación</a:t>
            </a:r>
            <a:br>
              <a:rPr lang="es" sz="2400" dirty="0"/>
            </a:br>
            <a:endParaRPr sz="2400" dirty="0"/>
          </a:p>
        </p:txBody>
      </p:sp>
      <p:sp>
        <p:nvSpPr>
          <p:cNvPr id="828" name="Google Shape;828;p96"/>
          <p:cNvSpPr txBox="1"/>
          <p:nvPr/>
        </p:nvSpPr>
        <p:spPr>
          <a:xfrm>
            <a:off x="6665580" y="4153513"/>
            <a:ext cx="4360000" cy="211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i="1" dirty="0">
                <a:solidFill>
                  <a:srgbClr val="AAAAAA"/>
                </a:solidFill>
                <a:latin typeface="Courier New"/>
                <a:ea typeface="Courier New"/>
                <a:cs typeface="Courier New"/>
                <a:sym typeface="Courier New"/>
              </a:rPr>
              <a:t>&lt;!-- main component html --&gt;</a:t>
            </a:r>
            <a:endParaRPr sz="1400" b="1" i="1" dirty="0">
              <a:solidFill>
                <a:srgbClr val="AAAAAA"/>
              </a:solidFill>
              <a:latin typeface="Courier New"/>
              <a:ea typeface="Courier New"/>
              <a:cs typeface="Courier New"/>
              <a:sym typeface="Courier New"/>
            </a:endParaRPr>
          </a:p>
          <a:p>
            <a:pPr>
              <a:lnSpc>
                <a:spcPct val="135714"/>
              </a:lnSpc>
            </a:pPr>
            <a:endParaRPr sz="1400" b="1" i="1" dirty="0">
              <a:solidFill>
                <a:srgbClr val="AAAAAA"/>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container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main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2" name="Título 1">
            <a:extLst>
              <a:ext uri="{FF2B5EF4-FFF2-40B4-BE49-F238E27FC236}">
                <a16:creationId xmlns:a16="http://schemas.microsoft.com/office/drawing/2014/main" id="{391AE1E7-C3A5-4E8F-A796-4A98479697B7}"/>
              </a:ext>
            </a:extLst>
          </p:cNvPr>
          <p:cNvSpPr>
            <a:spLocks noGrp="1"/>
          </p:cNvSpPr>
          <p:nvPr>
            <p:ph type="title"/>
          </p:nvPr>
        </p:nvSpPr>
        <p:spPr/>
        <p:txBody>
          <a:bodyPr/>
          <a:lstStyle/>
          <a:p>
            <a:r>
              <a:rPr lang="es-ES" dirty="0"/>
              <a:t>Componente menú: enlaces</a:t>
            </a:r>
          </a:p>
        </p:txBody>
      </p:sp>
      <p:sp>
        <p:nvSpPr>
          <p:cNvPr id="834" name="Google Shape;834;p97"/>
          <p:cNvSpPr txBox="1">
            <a:spLocks noGrp="1"/>
          </p:cNvSpPr>
          <p:nvPr>
            <p:ph type="body" idx="4294967295"/>
          </p:nvPr>
        </p:nvSpPr>
        <p:spPr>
          <a:xfrm>
            <a:off x="912018" y="1772626"/>
            <a:ext cx="10367963" cy="1687512"/>
          </a:xfrm>
          <a:prstGeom prst="rect">
            <a:avLst/>
          </a:prstGeom>
        </p:spPr>
        <p:txBody>
          <a:bodyPr spcFirstLastPara="1" vert="horz" wrap="square" lIns="68567" tIns="68567" rIns="68567" bIns="68567" rtlCol="0" anchor="t" anchorCtr="0">
            <a:noAutofit/>
          </a:bodyPr>
          <a:lstStyle/>
          <a:p>
            <a:r>
              <a:rPr lang="es" sz="2400" dirty="0"/>
              <a:t>En el componente menu, en lugar de href, se utiliza la propiedad </a:t>
            </a:r>
            <a:r>
              <a:rPr lang="es" sz="2400" b="1" dirty="0">
                <a:latin typeface="Helvetica Neue"/>
                <a:ea typeface="Helvetica Neue"/>
                <a:cs typeface="Helvetica Neue"/>
                <a:sym typeface="Helvetica Neue"/>
              </a:rPr>
              <a:t>routerLink </a:t>
            </a:r>
            <a:r>
              <a:rPr lang="es" sz="2400" dirty="0"/>
              <a:t>para hacer referencia al nombre de una de las rutas.</a:t>
            </a:r>
            <a:br>
              <a:rPr lang="es" sz="2400" dirty="0"/>
            </a:br>
            <a:r>
              <a:rPr lang="es" sz="2400" dirty="0"/>
              <a:t>La propiedad </a:t>
            </a:r>
            <a:r>
              <a:rPr lang="es" sz="2400" b="1" dirty="0">
                <a:latin typeface="Helvetica Neue"/>
                <a:ea typeface="Helvetica Neue"/>
                <a:cs typeface="Helvetica Neue"/>
                <a:sym typeface="Helvetica Neue"/>
              </a:rPr>
              <a:t>routerLinkActive="active"</a:t>
            </a:r>
            <a:r>
              <a:rPr lang="es" sz="2400" dirty="0"/>
              <a:t> aplica a la ruta activa la clase active de Bootstrap  para que resalte frente a los otras rutas</a:t>
            </a:r>
            <a:endParaRPr sz="2400" dirty="0"/>
          </a:p>
        </p:txBody>
      </p:sp>
      <p:sp>
        <p:nvSpPr>
          <p:cNvPr id="835" name="Google Shape;835;p97"/>
          <p:cNvSpPr txBox="1"/>
          <p:nvPr/>
        </p:nvSpPr>
        <p:spPr>
          <a:xfrm>
            <a:off x="1481743" y="3966672"/>
            <a:ext cx="9456400" cy="1955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Inicio</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Acerca de</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2" name="Título 1">
            <a:extLst>
              <a:ext uri="{FF2B5EF4-FFF2-40B4-BE49-F238E27FC236}">
                <a16:creationId xmlns:a16="http://schemas.microsoft.com/office/drawing/2014/main" id="{8ABD88A2-F3EE-4834-8926-B506AE93A5B9}"/>
              </a:ext>
            </a:extLst>
          </p:cNvPr>
          <p:cNvSpPr>
            <a:spLocks noGrp="1"/>
          </p:cNvSpPr>
          <p:nvPr>
            <p:ph type="title"/>
          </p:nvPr>
        </p:nvSpPr>
        <p:spPr/>
        <p:txBody>
          <a:bodyPr/>
          <a:lstStyle/>
          <a:p>
            <a:r>
              <a:rPr lang="es" dirty="0"/>
              <a:t>Carga perezosa de módulos: lazy loading</a:t>
            </a:r>
            <a:endParaRPr lang="es-ES" dirty="0"/>
          </a:p>
        </p:txBody>
      </p:sp>
      <p:sp>
        <p:nvSpPr>
          <p:cNvPr id="841" name="Google Shape;841;p98"/>
          <p:cNvSpPr txBox="1">
            <a:spLocks noGrp="1"/>
          </p:cNvSpPr>
          <p:nvPr>
            <p:ph type="body" idx="4294967295"/>
          </p:nvPr>
        </p:nvSpPr>
        <p:spPr>
          <a:xfrm>
            <a:off x="1034279" y="1535446"/>
            <a:ext cx="10448925" cy="1990725"/>
          </a:xfrm>
          <a:prstGeom prst="rect">
            <a:avLst/>
          </a:prstGeom>
        </p:spPr>
        <p:txBody>
          <a:bodyPr spcFirstLastPara="1" vert="horz" wrap="square" lIns="68567" tIns="68567" rIns="68567" bIns="68567" rtlCol="0" anchor="t" anchorCtr="0">
            <a:noAutofit/>
          </a:bodyPr>
          <a:lstStyle/>
          <a:p>
            <a:r>
              <a:rPr lang="es" sz="2400" dirty="0"/>
              <a:t>Cada objeto definidor de una ruta sustituye la propiedad component por </a:t>
            </a:r>
            <a:r>
              <a:rPr lang="es" sz="2400" b="1" dirty="0">
                <a:latin typeface="Helvetica Neue"/>
                <a:ea typeface="Helvetica Neue"/>
                <a:cs typeface="Helvetica Neue"/>
                <a:sym typeface="Helvetica Neue"/>
              </a:rPr>
              <a:t>loadChildren</a:t>
            </a:r>
            <a:r>
              <a:rPr lang="es" sz="2400" dirty="0"/>
              <a:t>, </a:t>
            </a:r>
          </a:p>
          <a:p>
            <a:pPr lvl="1"/>
            <a:r>
              <a:rPr lang="es-ES" sz="2000" dirty="0"/>
              <a:t>E</a:t>
            </a:r>
            <a:r>
              <a:rPr lang="es" sz="2000" dirty="0"/>
              <a:t>n versiones anteriores tiene como valor un string (por tanto no carga inicialmente el módulo al que hace referencia) con el formato: &lt;path del módulo&gt;#&lt;nombre del módulo&gt;</a:t>
            </a:r>
          </a:p>
          <a:p>
            <a:pPr lvl="1"/>
            <a:r>
              <a:rPr lang="es-ES" sz="2000" dirty="0"/>
              <a:t>C</a:t>
            </a:r>
            <a:r>
              <a:rPr lang="es" sz="2000" dirty="0"/>
              <a:t>on la incorporación de Ivy el nuevo formato es una función que devuelve una promesa</a:t>
            </a:r>
            <a:endParaRPr sz="2000" dirty="0"/>
          </a:p>
        </p:txBody>
      </p:sp>
      <p:sp>
        <p:nvSpPr>
          <p:cNvPr id="842" name="Google Shape;842;p98"/>
          <p:cNvSpPr txBox="1"/>
          <p:nvPr/>
        </p:nvSpPr>
        <p:spPr>
          <a:xfrm>
            <a:off x="1770295" y="3795526"/>
            <a:ext cx="9456400" cy="232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7A3E9D"/>
                </a:solidFill>
                <a:latin typeface="Courier New"/>
                <a:ea typeface="Courier New"/>
                <a:cs typeface="Courier New"/>
                <a:sym typeface="Courier New"/>
              </a:rPr>
              <a:t>const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routes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Routes</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./tareas/tareas.module#TareasModule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err="1">
                <a:solidFill>
                  <a:srgbClr val="333333"/>
                </a:solidFill>
                <a:latin typeface="Courier New"/>
                <a:ea typeface="Courier New"/>
                <a:cs typeface="Courier New"/>
                <a:sym typeface="Courier New"/>
              </a:rPr>
              <a:t>path</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777777"/>
                </a:solidFill>
                <a:latin typeface="Courier New"/>
                <a:ea typeface="Courier New"/>
                <a:cs typeface="Courier New"/>
                <a:sym typeface="Courier New"/>
              </a:rPr>
              <a:t>’,</a:t>
            </a:r>
          </a:p>
          <a:p>
            <a:pPr>
              <a:lnSpc>
                <a:spcPct val="135714"/>
              </a:lnSpc>
            </a:pPr>
            <a:r>
              <a:rPr lang="en-GB" sz="1400" dirty="0">
                <a:solidFill>
                  <a:srgbClr val="777777"/>
                </a:solidFill>
                <a:latin typeface="Courier New"/>
                <a:ea typeface="Courier New"/>
                <a:cs typeface="Courier New"/>
                <a:sym typeface="Courier New"/>
              </a:rPr>
              <a:t>   </a:t>
            </a:r>
            <a:r>
              <a:rPr lang="en-GB" sz="1400" dirty="0" err="1">
                <a:solidFill>
                  <a:srgbClr val="777777"/>
                </a:solidFill>
                <a:latin typeface="Courier New"/>
                <a:ea typeface="Courier New"/>
                <a:cs typeface="Courier New"/>
                <a:sym typeface="Courier New"/>
              </a:rPr>
              <a:t>loadChildren</a:t>
            </a:r>
            <a:r>
              <a:rPr lang="en-GB" sz="1400" dirty="0">
                <a:solidFill>
                  <a:srgbClr val="777777"/>
                </a:solidFill>
                <a:latin typeface="Courier New"/>
                <a:ea typeface="Courier New"/>
                <a:cs typeface="Courier New"/>
                <a:sym typeface="Courier New"/>
              </a:rPr>
              <a:t>: () =&gt; import('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about.module</a:t>
            </a:r>
            <a:r>
              <a:rPr lang="en-GB" sz="1400" dirty="0">
                <a:solidFill>
                  <a:srgbClr val="777777"/>
                </a:solidFill>
                <a:latin typeface="Courier New"/>
                <a:ea typeface="Courier New"/>
                <a:cs typeface="Courier New"/>
                <a:sym typeface="Courier New"/>
              </a:rPr>
              <a:t>').then(m =&gt; </a:t>
            </a:r>
            <a:r>
              <a:rPr lang="en-GB" sz="1400" dirty="0" err="1">
                <a:solidFill>
                  <a:srgbClr val="777777"/>
                </a:solidFill>
                <a:latin typeface="Courier New"/>
                <a:ea typeface="Courier New"/>
                <a:cs typeface="Courier New"/>
                <a:sym typeface="Courier New"/>
              </a:rPr>
              <a:t>m.AboutModule</a:t>
            </a:r>
            <a:r>
              <a:rPr lang="en-GB" sz="1400" dirty="0">
                <a:solidFill>
                  <a:srgbClr val="777777"/>
                </a:solidFill>
                <a:latin typeface="Courier New"/>
                <a:ea typeface="Courier New"/>
                <a:cs typeface="Courier New"/>
                <a:sym typeface="Courier New"/>
              </a:rPr>
              <a:t>)</a:t>
            </a:r>
            <a:r>
              <a:rPr lang="es-ES" sz="1400" dirty="0">
                <a:solidFill>
                  <a:srgbClr val="777777"/>
                </a:solidFill>
                <a:latin typeface="Courier New"/>
                <a:ea typeface="Courier New"/>
                <a:cs typeface="Courier New"/>
                <a:sym typeface="Courier New"/>
              </a:rPr>
              <a:t>},</a:t>
            </a: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./libros/libros.module#LibrosModule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ítulo 1">
            <a:extLst>
              <a:ext uri="{FF2B5EF4-FFF2-40B4-BE49-F238E27FC236}">
                <a16:creationId xmlns:a16="http://schemas.microsoft.com/office/drawing/2014/main" id="{96A57A61-95B2-418E-849E-7666B49EFCB3}"/>
              </a:ext>
            </a:extLst>
          </p:cNvPr>
          <p:cNvSpPr>
            <a:spLocks noGrp="1"/>
          </p:cNvSpPr>
          <p:nvPr>
            <p:ph type="title"/>
          </p:nvPr>
        </p:nvSpPr>
        <p:spPr/>
        <p:txBody>
          <a:bodyPr/>
          <a:lstStyle/>
          <a:p>
            <a:r>
              <a:rPr lang="es" dirty="0"/>
              <a:t>Subrouting en los módulos</a:t>
            </a:r>
            <a:endParaRPr lang="es-ES" dirty="0"/>
          </a:p>
        </p:txBody>
      </p:sp>
      <p:sp>
        <p:nvSpPr>
          <p:cNvPr id="848" name="Google Shape;848;p99"/>
          <p:cNvSpPr txBox="1">
            <a:spLocks noGrp="1"/>
          </p:cNvSpPr>
          <p:nvPr>
            <p:ph type="body" idx="4294967295"/>
          </p:nvPr>
        </p:nvSpPr>
        <p:spPr>
          <a:xfrm>
            <a:off x="789955" y="1465608"/>
            <a:ext cx="10448925" cy="935750"/>
          </a:xfrm>
          <a:prstGeom prst="rect">
            <a:avLst/>
          </a:prstGeom>
        </p:spPr>
        <p:txBody>
          <a:bodyPr spcFirstLastPara="1" vert="horz" wrap="square" lIns="68567" tIns="68567" rIns="68567" bIns="68567" rtlCol="0" anchor="t" anchorCtr="0">
            <a:noAutofit/>
          </a:bodyPr>
          <a:lstStyle/>
          <a:p>
            <a:r>
              <a:rPr lang="es" sz="2400" dirty="0"/>
              <a:t>Cada módulo de carga diferida tiene su propio enrutador, que será realmente el que se encargue de cargar el componente</a:t>
            </a:r>
            <a:endParaRPr sz="2400" dirty="0"/>
          </a:p>
        </p:txBody>
      </p:sp>
      <p:sp>
        <p:nvSpPr>
          <p:cNvPr id="849" name="Google Shape;849;p99"/>
          <p:cNvSpPr txBox="1"/>
          <p:nvPr/>
        </p:nvSpPr>
        <p:spPr>
          <a:xfrm>
            <a:off x="4707814" y="2487361"/>
            <a:ext cx="6843200" cy="400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@angular/core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@angular/router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./tareas.component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path</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component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imports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forChild</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exports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TareasRoutingModule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p:txBody>
      </p:sp>
      <p:sp>
        <p:nvSpPr>
          <p:cNvPr id="850" name="Google Shape;850;p99"/>
          <p:cNvSpPr txBox="1"/>
          <p:nvPr/>
        </p:nvSpPr>
        <p:spPr>
          <a:xfrm>
            <a:off x="1033434" y="2682732"/>
            <a:ext cx="3237166" cy="1992069"/>
          </a:xfrm>
          <a:prstGeom prst="rect">
            <a:avLst/>
          </a:prstGeom>
          <a:noFill/>
          <a:ln>
            <a:noFill/>
          </a:ln>
        </p:spPr>
        <p:txBody>
          <a:bodyPr spcFirstLastPara="1" wrap="square" lIns="121900" tIns="121900" rIns="121900" bIns="121900" anchor="ctr" anchorCtr="0">
            <a:noAutofit/>
          </a:bodyPr>
          <a:lstStyle/>
          <a:p>
            <a:r>
              <a:rPr lang="es" sz="2000" dirty="0"/>
              <a:t>El objeto definidor de la ruta raíz del módulo hace referencia al componente principal que habría sido referenciado en el router "padre"</a:t>
            </a:r>
            <a:endParaRPr sz="2000" dirty="0"/>
          </a:p>
        </p:txBody>
      </p:sp>
      <p:sp>
        <p:nvSpPr>
          <p:cNvPr id="851" name="Google Shape;851;p99"/>
          <p:cNvSpPr txBox="1"/>
          <p:nvPr/>
        </p:nvSpPr>
        <p:spPr>
          <a:xfrm>
            <a:off x="868200" y="4916333"/>
            <a:ext cx="3402400" cy="1172000"/>
          </a:xfrm>
          <a:prstGeom prst="rect">
            <a:avLst/>
          </a:prstGeom>
          <a:noFill/>
          <a:ln>
            <a:noFill/>
          </a:ln>
        </p:spPr>
        <p:txBody>
          <a:bodyPr spcFirstLastPara="1" wrap="square" lIns="121900" tIns="121900" rIns="121900" bIns="121900" anchor="t" anchorCtr="0">
            <a:noAutofit/>
          </a:bodyPr>
          <a:lstStyle/>
          <a:p>
            <a:r>
              <a:rPr lang="es" sz="2000" dirty="0">
                <a:solidFill>
                  <a:schemeClr val="dk1"/>
                </a:solidFill>
              </a:rPr>
              <a:t>Se configura RouterModule</a:t>
            </a:r>
            <a:endParaRPr sz="2000" dirty="0">
              <a:solidFill>
                <a:schemeClr val="dk1"/>
              </a:solidFill>
            </a:endParaRPr>
          </a:p>
          <a:p>
            <a:pPr>
              <a:buClr>
                <a:schemeClr val="dk1"/>
              </a:buClr>
              <a:buSzPts val="1100"/>
            </a:pPr>
            <a:r>
              <a:rPr lang="es" sz="2000" dirty="0">
                <a:solidFill>
                  <a:schemeClr val="dk1"/>
                </a:solidFill>
              </a:rPr>
              <a:t>mediante su método</a:t>
            </a:r>
            <a:endParaRPr sz="2000" dirty="0">
              <a:solidFill>
                <a:schemeClr val="dk1"/>
              </a:solidFill>
            </a:endParaRPr>
          </a:p>
          <a:p>
            <a:pPr>
              <a:buClr>
                <a:schemeClr val="dk1"/>
              </a:buClr>
              <a:buSzPts val="1100"/>
            </a:pPr>
            <a:r>
              <a:rPr lang="es" sz="2000" dirty="0">
                <a:solidFill>
                  <a:schemeClr val="dk1"/>
                </a:solidFill>
              </a:rPr>
              <a:t>forChild</a:t>
            </a:r>
            <a:endParaRPr sz="2000" dirty="0">
              <a:solidFill>
                <a:schemeClr val="dk1"/>
              </a:solidFill>
            </a:endParaRPr>
          </a:p>
          <a:p>
            <a:endParaRPr sz="2000" dirty="0"/>
          </a:p>
        </p:txBody>
      </p:sp>
      <p:cxnSp>
        <p:nvCxnSpPr>
          <p:cNvPr id="852" name="Google Shape;852;p99"/>
          <p:cNvCxnSpPr>
            <a:cxnSpLocks/>
            <a:stCxn id="851" idx="3"/>
          </p:cNvCxnSpPr>
          <p:nvPr/>
        </p:nvCxnSpPr>
        <p:spPr>
          <a:xfrm flipV="1">
            <a:off x="4270600" y="5379505"/>
            <a:ext cx="577343" cy="122828"/>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99"/>
          <p:cNvCxnSpPr>
            <a:cxnSpLocks/>
            <a:stCxn id="850" idx="3"/>
          </p:cNvCxnSpPr>
          <p:nvPr/>
        </p:nvCxnSpPr>
        <p:spPr>
          <a:xfrm>
            <a:off x="4270600" y="3678767"/>
            <a:ext cx="616000" cy="403766"/>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B96387A1-1AD4-4511-BFAF-1F134BAED1D6}"/>
              </a:ext>
            </a:extLst>
          </p:cNvPr>
          <p:cNvSpPr txBox="1"/>
          <p:nvPr/>
        </p:nvSpPr>
        <p:spPr>
          <a:xfrm>
            <a:off x="890267" y="4187289"/>
            <a:ext cx="7401339" cy="2246769"/>
          </a:xfrm>
          <a:prstGeom prst="rect">
            <a:avLst/>
          </a:prstGeom>
          <a:solidFill>
            <a:schemeClr val="tx1"/>
          </a:solidFill>
        </p:spPr>
        <p:txBody>
          <a:bodyPr wrap="square">
            <a:sp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nav-tabs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nav-stacked</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routerLink</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'nosotros'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routerLinkActive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"active"</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Nosotros</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routerLink</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'angular'</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routerLinkActive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"active"</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Angular</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2" name="Título 1">
            <a:extLst>
              <a:ext uri="{FF2B5EF4-FFF2-40B4-BE49-F238E27FC236}">
                <a16:creationId xmlns:a16="http://schemas.microsoft.com/office/drawing/2014/main" id="{B3B46E02-E3F7-47E1-8B76-C335B6D719A7}"/>
              </a:ext>
            </a:extLst>
          </p:cNvPr>
          <p:cNvSpPr>
            <a:spLocks noGrp="1"/>
          </p:cNvSpPr>
          <p:nvPr>
            <p:ph type="title"/>
          </p:nvPr>
        </p:nvSpPr>
        <p:spPr/>
        <p:txBody>
          <a:bodyPr/>
          <a:lstStyle/>
          <a:p>
            <a:r>
              <a:rPr lang="es-ES" dirty="0" err="1"/>
              <a:t>Subruting</a:t>
            </a:r>
            <a:r>
              <a:rPr lang="es-ES" dirty="0"/>
              <a:t>: submenús</a:t>
            </a:r>
          </a:p>
        </p:txBody>
      </p:sp>
      <p:sp>
        <p:nvSpPr>
          <p:cNvPr id="4" name="CuadroTexto 3">
            <a:extLst>
              <a:ext uri="{FF2B5EF4-FFF2-40B4-BE49-F238E27FC236}">
                <a16:creationId xmlns:a16="http://schemas.microsoft.com/office/drawing/2014/main" id="{4C15693E-148A-4158-BEF9-2562A39A75BE}"/>
              </a:ext>
            </a:extLst>
          </p:cNvPr>
          <p:cNvSpPr txBox="1"/>
          <p:nvPr/>
        </p:nvSpPr>
        <p:spPr>
          <a:xfrm>
            <a:off x="890267" y="1694959"/>
            <a:ext cx="6009862" cy="2246769"/>
          </a:xfrm>
          <a:prstGeom prst="rect">
            <a:avLst/>
          </a:prstGeom>
          <a:solidFill>
            <a:schemeClr val="tx1"/>
          </a:solidFill>
        </p:spPr>
        <p:txBody>
          <a:bodyPr wrap="square">
            <a:spAutoFit/>
          </a:bodyPr>
          <a:lstStyle/>
          <a:p>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routes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Routes</a:t>
            </a:r>
            <a:r>
              <a:rPr lang="es-ES" sz="1400" b="0" dirty="0">
                <a:solidFill>
                  <a:srgbClr val="D4D4D4"/>
                </a:solidFill>
                <a:effectLst/>
                <a:latin typeface="Consolas" panose="020B0609020204030204" pitchFamily="49" charset="0"/>
              </a:rPr>
              <a:t> =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path</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AboutComponent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children</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path</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'nosotros'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NosotrosComponent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path</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'angular'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InfoComponent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547C6057-1A7D-4756-B7EE-402FB6469AD7}"/>
              </a:ext>
            </a:extLst>
          </p:cNvPr>
          <p:cNvSpPr txBox="1"/>
          <p:nvPr/>
        </p:nvSpPr>
        <p:spPr>
          <a:xfrm>
            <a:off x="4167809" y="1547326"/>
            <a:ext cx="371486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Rutas en el modulo hijo son submenú</a:t>
            </a:r>
          </a:p>
        </p:txBody>
      </p:sp>
      <p:sp>
        <p:nvSpPr>
          <p:cNvPr id="7" name="CuadroTexto 6">
            <a:extLst>
              <a:ext uri="{FF2B5EF4-FFF2-40B4-BE49-F238E27FC236}">
                <a16:creationId xmlns:a16="http://schemas.microsoft.com/office/drawing/2014/main" id="{8DB62F9C-1564-44AA-83F3-AE099FC37ABE}"/>
              </a:ext>
            </a:extLst>
          </p:cNvPr>
          <p:cNvSpPr txBox="1"/>
          <p:nvPr/>
        </p:nvSpPr>
        <p:spPr>
          <a:xfrm>
            <a:off x="6696602" y="2079510"/>
            <a:ext cx="4108174" cy="2462213"/>
          </a:xfrm>
          <a:prstGeom prst="rect">
            <a:avLst/>
          </a:prstGeom>
          <a:solidFill>
            <a:schemeClr val="tx1"/>
          </a:solidFill>
        </p:spPr>
        <p:txBody>
          <a:bodyPr wrap="square">
            <a:spAutoFit/>
          </a:bodyPr>
          <a:lstStyle/>
          <a:p>
            <a:r>
              <a:rPr lang="es-ES" sz="1400" b="0" dirty="0">
                <a:solidFill>
                  <a:srgbClr val="D4D4D4"/>
                </a:solidFill>
                <a:effectLst/>
                <a:latin typeface="Consolas" panose="020B0609020204030204" pitchFamily="49" charset="0"/>
              </a:rPr>
              <a:t>@Component({</a:t>
            </a:r>
          </a:p>
          <a:p>
            <a:r>
              <a:rPr lang="es-ES" sz="1400" b="0" dirty="0">
                <a:solidFill>
                  <a:srgbClr val="D4D4D4"/>
                </a:solidFill>
                <a:effectLst/>
                <a:latin typeface="Consolas" panose="020B0609020204030204" pitchFamily="49" charset="0"/>
              </a:rPr>
              <a:t>  selector: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alc-about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alc-menu</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alc-menu</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styles</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cxnSp>
        <p:nvCxnSpPr>
          <p:cNvPr id="9" name="Conector recto de flecha 8">
            <a:extLst>
              <a:ext uri="{FF2B5EF4-FFF2-40B4-BE49-F238E27FC236}">
                <a16:creationId xmlns:a16="http://schemas.microsoft.com/office/drawing/2014/main" id="{DE623055-2E0B-42B4-9846-9512E1C7AD8D}"/>
              </a:ext>
            </a:extLst>
          </p:cNvPr>
          <p:cNvCxnSpPr/>
          <p:nvPr/>
        </p:nvCxnSpPr>
        <p:spPr>
          <a:xfrm>
            <a:off x="4094922" y="2498035"/>
            <a:ext cx="2537791" cy="1524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ector recto de flecha 12">
            <a:extLst>
              <a:ext uri="{FF2B5EF4-FFF2-40B4-BE49-F238E27FC236}">
                <a16:creationId xmlns:a16="http://schemas.microsoft.com/office/drawing/2014/main" id="{792B18F7-A0DF-46C2-B80A-ABAD7A49900E}"/>
              </a:ext>
            </a:extLst>
          </p:cNvPr>
          <p:cNvCxnSpPr/>
          <p:nvPr/>
        </p:nvCxnSpPr>
        <p:spPr>
          <a:xfrm flipH="1">
            <a:off x="5890591" y="3118341"/>
            <a:ext cx="1364974" cy="125225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444506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8608716" cy="2274388"/>
          </a:xfrm>
        </p:spPr>
        <p:txBody>
          <a:bodyPr vert="horz" lIns="91440" tIns="45720" rIns="91440" bIns="45720" rtlCol="0" anchor="t">
            <a:normAutofit/>
          </a:bodyPr>
          <a:lstStyle/>
          <a:p>
            <a:r>
              <a:rPr lang="es-ES" sz="5000" dirty="0"/>
              <a:t>Elementos declarables: Componentes, </a:t>
            </a:r>
            <a:br>
              <a:rPr lang="es-ES" sz="5000" dirty="0"/>
            </a:br>
            <a:r>
              <a:rPr lang="es-ES" sz="5000" dirty="0"/>
              <a:t>directivas y pipes.</a:t>
            </a:r>
            <a:r>
              <a:rPr lang="es-ES" sz="5000" kern="1200" dirty="0">
                <a:solidFill>
                  <a:schemeClr val="tx1"/>
                </a:solidFill>
                <a:latin typeface="+mj-lt"/>
                <a:ea typeface="+mj-ea"/>
                <a:cs typeface="+mj-cs"/>
              </a:rPr>
              <a:t> </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3</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4216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
        <p:cNvGrpSpPr/>
        <p:nvPr/>
      </p:nvGrpSpPr>
      <p:grpSpPr>
        <a:xfrm>
          <a:off x="0" y="0"/>
          <a:ext cx="0" cy="0"/>
          <a:chOff x="0" y="0"/>
          <a:chExt cx="0" cy="0"/>
        </a:xfrm>
      </p:grpSpPr>
      <p:sp>
        <p:nvSpPr>
          <p:cNvPr id="81" name="Rectangle 8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90" name="Freeform: Shape 89">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93"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5"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7"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98" name="Freeform: Shape 97">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03" name="Google Shape;203;p25"/>
          <p:cNvSpPr txBox="1">
            <a:spLocks noGrp="1"/>
          </p:cNvSpPr>
          <p:nvPr>
            <p:ph type="title"/>
          </p:nvPr>
        </p:nvSpPr>
        <p:spPr>
          <a:xfrm>
            <a:off x="838200" y="1391619"/>
            <a:ext cx="4905401" cy="404219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kern="1200">
                <a:solidFill>
                  <a:schemeClr val="bg1"/>
                </a:solidFill>
                <a:latin typeface="+mj-lt"/>
                <a:ea typeface="+mj-ea"/>
                <a:cs typeface="+mj-cs"/>
              </a:rPr>
              <a:t>Angular CLI 6</a:t>
            </a:r>
          </a:p>
        </p:txBody>
      </p:sp>
      <p:sp>
        <p:nvSpPr>
          <p:cNvPr id="204" name="Google Shape;204;p25"/>
          <p:cNvSpPr txBox="1">
            <a:spLocks noGrp="1"/>
          </p:cNvSpPr>
          <p:nvPr>
            <p:ph type="body" idx="4294967295"/>
          </p:nvPr>
        </p:nvSpPr>
        <p:spPr>
          <a:xfrm>
            <a:off x="6477270" y="1130846"/>
            <a:ext cx="4974771" cy="4351338"/>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angular.json</a:t>
            </a:r>
            <a:r>
              <a:rPr lang="en-US" sz="1700">
                <a:solidFill>
                  <a:schemeClr val="bg1"/>
                </a:solidFill>
                <a:latin typeface="+mn-lt"/>
                <a:ea typeface="+mn-ea"/>
                <a:cs typeface="+mn-cs"/>
              </a:rPr>
              <a:t>  -&gt; nuevo fichero de configuración de estructura algo diferente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schernrnatics</a:t>
            </a:r>
            <a:r>
              <a:rPr lang="en-US" sz="1700">
                <a:solidFill>
                  <a:schemeClr val="bg1"/>
                </a:solidFill>
                <a:latin typeface="+mn-lt"/>
                <a:ea typeface="+mn-ea"/>
                <a:cs typeface="+mn-cs"/>
              </a:rPr>
              <a:t> -&gt; API abierto para generar esquemas válidos para ng generate (e.g. ngrx ya los usa)</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ng add</a:t>
            </a:r>
            <a:r>
              <a:rPr lang="en-US" sz="1700">
                <a:solidFill>
                  <a:schemeClr val="bg1"/>
                </a:solidFill>
                <a:latin typeface="+mn-lt"/>
                <a:ea typeface="+mn-ea"/>
                <a:cs typeface="+mn-cs"/>
              </a:rPr>
              <a:t> -&gt; agrega funcionalidad a una aplicación creada previamente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ng update</a:t>
            </a:r>
            <a:r>
              <a:rPr lang="en-US" sz="1700">
                <a:solidFill>
                  <a:schemeClr val="bg1"/>
                </a:solidFill>
                <a:latin typeface="+mn-lt"/>
                <a:ea typeface="+mn-ea"/>
                <a:cs typeface="+mn-cs"/>
              </a:rPr>
              <a:t> -&gt; capaz de actualizar, al menos desde la 1.7 del CLI (Angular 5)</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service-worker</a:t>
            </a:r>
            <a:r>
              <a:rPr lang="en-US" sz="1700">
                <a:solidFill>
                  <a:schemeClr val="bg1"/>
                </a:solidFill>
                <a:latin typeface="+mn-lt"/>
                <a:ea typeface="+mn-ea"/>
                <a:cs typeface="+mn-cs"/>
              </a:rPr>
              <a:t> -&gt; mejoras de generación y funcionamiento</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Elementos declarables</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Componentes</a:t>
            </a:r>
          </a:p>
          <a:p>
            <a:pPr lvl="1"/>
            <a:r>
              <a:rPr lang="es-ES" sz="1800" dirty="0">
                <a:solidFill>
                  <a:schemeClr val="bg1">
                    <a:alpha val="80000"/>
                  </a:schemeClr>
                </a:solidFill>
              </a:rPr>
              <a:t>Plantillas (</a:t>
            </a:r>
            <a:r>
              <a:rPr lang="es-ES" sz="1800" dirty="0" err="1">
                <a:solidFill>
                  <a:schemeClr val="bg1">
                    <a:alpha val="80000"/>
                  </a:schemeClr>
                </a:solidFill>
              </a:rPr>
              <a:t>Templates</a:t>
            </a:r>
            <a:r>
              <a:rPr lang="es-ES" sz="1800" dirty="0">
                <a:solidFill>
                  <a:schemeClr val="bg1">
                    <a:alpha val="80000"/>
                  </a:schemeClr>
                </a:solidFill>
              </a:rPr>
              <a:t>)</a:t>
            </a:r>
          </a:p>
          <a:p>
            <a:pPr lvl="1"/>
            <a:r>
              <a:rPr lang="es-ES" sz="1800" dirty="0">
                <a:solidFill>
                  <a:schemeClr val="bg1">
                    <a:alpha val="80000"/>
                  </a:schemeClr>
                </a:solidFill>
              </a:rPr>
              <a:t>Modelos de datos.</a:t>
            </a:r>
          </a:p>
          <a:p>
            <a:r>
              <a:rPr lang="es-ES" sz="2200" dirty="0">
                <a:solidFill>
                  <a:schemeClr val="bg1">
                    <a:alpha val="80000"/>
                  </a:schemeClr>
                </a:solidFill>
              </a:rPr>
              <a:t>Directivas y  Pipes</a:t>
            </a:r>
          </a:p>
          <a:p>
            <a:pPr lvl="1"/>
            <a:r>
              <a:rPr lang="es-ES" sz="1800" dirty="0">
                <a:solidFill>
                  <a:schemeClr val="bg1">
                    <a:alpha val="80000"/>
                  </a:schemeClr>
                </a:solidFill>
              </a:rPr>
              <a:t>Directivas estructurales (</a:t>
            </a:r>
            <a:r>
              <a:rPr lang="es-ES" sz="1800" dirty="0" err="1">
                <a:solidFill>
                  <a:schemeClr val="bg1">
                    <a:alpha val="80000"/>
                  </a:schemeClr>
                </a:solidFill>
              </a:rPr>
              <a:t>ngIf</a:t>
            </a:r>
            <a:r>
              <a:rPr lang="es-ES" sz="1800" dirty="0">
                <a:solidFill>
                  <a:schemeClr val="bg1">
                    <a:alpha val="80000"/>
                  </a:schemeClr>
                </a:solidFill>
              </a:rPr>
              <a:t>, </a:t>
            </a:r>
            <a:r>
              <a:rPr lang="es-ES" sz="1800" dirty="0" err="1">
                <a:solidFill>
                  <a:schemeClr val="bg1">
                    <a:alpha val="80000"/>
                  </a:schemeClr>
                </a:solidFill>
              </a:rPr>
              <a:t>ngFor</a:t>
            </a:r>
            <a:r>
              <a:rPr lang="es-ES" sz="1800" dirty="0">
                <a:solidFill>
                  <a:schemeClr val="bg1">
                    <a:alpha val="80000"/>
                  </a:schemeClr>
                </a:solidFill>
              </a:rPr>
              <a:t>) y de atributo (</a:t>
            </a:r>
            <a:r>
              <a:rPr lang="es-ES" sz="1800" dirty="0" err="1">
                <a:solidFill>
                  <a:schemeClr val="bg1">
                    <a:alpha val="80000"/>
                  </a:schemeClr>
                </a:solidFill>
              </a:rPr>
              <a:t>ngClass</a:t>
            </a:r>
            <a:r>
              <a:rPr lang="es-ES" sz="1800" dirty="0">
                <a:solidFill>
                  <a:schemeClr val="bg1">
                    <a:alpha val="80000"/>
                  </a:schemeClr>
                </a:solidFill>
              </a:rPr>
              <a:t>, </a:t>
            </a:r>
            <a:r>
              <a:rPr lang="es-ES" sz="1800" dirty="0" err="1">
                <a:solidFill>
                  <a:schemeClr val="bg1">
                    <a:alpha val="80000"/>
                  </a:schemeClr>
                </a:solidFill>
              </a:rPr>
              <a:t>ngStyle</a:t>
            </a:r>
            <a:r>
              <a:rPr lang="es-ES" sz="1800" dirty="0">
                <a:solidFill>
                  <a:schemeClr val="bg1">
                    <a:alpha val="80000"/>
                  </a:schemeClr>
                </a:solidFill>
              </a:rPr>
              <a:t> )</a:t>
            </a:r>
          </a:p>
          <a:p>
            <a:pPr lvl="1"/>
            <a:r>
              <a:rPr lang="es-ES" sz="1800" dirty="0">
                <a:solidFill>
                  <a:schemeClr val="bg1">
                    <a:alpha val="80000"/>
                  </a:schemeClr>
                </a:solidFill>
              </a:rPr>
              <a:t>Pipes incorporados al </a:t>
            </a:r>
            <a:r>
              <a:rPr lang="es-ES" sz="1800" dirty="0" err="1">
                <a:solidFill>
                  <a:schemeClr val="bg1">
                    <a:alpha val="80000"/>
                  </a:schemeClr>
                </a:solidFill>
              </a:rPr>
              <a:t>framework</a:t>
            </a:r>
            <a:r>
              <a:rPr lang="es-ES" sz="1800" dirty="0">
                <a:solidFill>
                  <a:schemeClr val="bg1">
                    <a:alpha val="80000"/>
                  </a:schemeClr>
                </a:solidFill>
              </a:rPr>
              <a:t>. Internacionalización</a:t>
            </a:r>
          </a:p>
          <a:p>
            <a:pPr lvl="1"/>
            <a:r>
              <a:rPr lang="es-ES" sz="1800" dirty="0">
                <a:solidFill>
                  <a:schemeClr val="bg1">
                    <a:alpha val="80000"/>
                  </a:schemeClr>
                </a:solidFill>
              </a:rPr>
              <a:t>Creación de directivas y pipes</a:t>
            </a:r>
          </a:p>
          <a:p>
            <a:r>
              <a:rPr lang="es-ES" sz="2200" dirty="0">
                <a:solidFill>
                  <a:schemeClr val="bg1">
                    <a:alpha val="80000"/>
                  </a:schemeClr>
                </a:solidFill>
              </a:rPr>
              <a:t>Comunicación ente componentes. Input/Output</a:t>
            </a:r>
          </a:p>
        </p:txBody>
      </p:sp>
    </p:spTree>
    <p:extLst>
      <p:ext uri="{BB962C8B-B14F-4D97-AF65-F5344CB8AC3E}">
        <p14:creationId xmlns:p14="http://schemas.microsoft.com/office/powerpoint/2010/main" val="42658369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a:bodyPr>
          <a:lstStyle/>
          <a:p>
            <a:r>
              <a:rPr lang="es-ES" dirty="0"/>
              <a:t>Componentes</a:t>
            </a:r>
            <a:r>
              <a:rPr lang="es-ES" sz="4400" dirty="0"/>
              <a:t>.</a:t>
            </a:r>
            <a:endParaRPr lang="es-ES" dirty="0"/>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a:t>Componentes. Plantillas (</a:t>
            </a:r>
            <a:r>
              <a:rPr lang="es-ES" sz="2000" dirty="0" err="1"/>
              <a:t>Templates</a:t>
            </a:r>
            <a:r>
              <a:rPr lang="es-ES" sz="2000" dirty="0"/>
              <a:t>)</a:t>
            </a:r>
          </a:p>
          <a:p>
            <a:pPr lvl="2"/>
            <a:r>
              <a:rPr lang="es-ES" sz="1600" dirty="0"/>
              <a:t>Enlace a datos y Enlace a eventos.  </a:t>
            </a:r>
            <a:r>
              <a:rPr lang="es-ES" sz="1600" dirty="0" err="1"/>
              <a:t>Binding</a:t>
            </a:r>
            <a:endParaRPr lang="es-ES" sz="1600" dirty="0"/>
          </a:p>
          <a:p>
            <a:pPr lvl="2"/>
            <a:r>
              <a:rPr lang="es-ES" sz="1600" dirty="0"/>
              <a:t>Referencias locales</a:t>
            </a:r>
          </a:p>
          <a:p>
            <a:pPr lvl="2"/>
            <a:r>
              <a:rPr lang="es-ES" sz="1600" dirty="0"/>
              <a:t>Proyección de contenido </a:t>
            </a:r>
          </a:p>
          <a:p>
            <a:pPr lvl="1"/>
            <a:r>
              <a:rPr lang="es-ES" sz="2000" dirty="0"/>
              <a:t>Modelos de datos.</a:t>
            </a:r>
          </a:p>
          <a:p>
            <a:pPr lvl="1"/>
            <a:endParaRPr lang="es-ES" sz="2000" dirty="0"/>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446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8"/>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99" name="Google Shape;899;p10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Plantillas (Templates)</a:t>
            </a:r>
          </a:p>
        </p:txBody>
      </p:sp>
      <p:sp>
        <p:nvSpPr>
          <p:cNvPr id="900" name="Google Shape;900;p107"/>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r>
              <a:rPr lang="en-US" sz="2200"/>
              <a:t>permiten definir la </a:t>
            </a:r>
            <a:r>
              <a:rPr lang="en-US" sz="2200" b="1">
                <a:sym typeface="Helvetica Neue"/>
              </a:rPr>
              <a:t>vista </a:t>
            </a:r>
            <a:r>
              <a:rPr lang="en-US" sz="2200"/>
              <a:t>en función de la información del componente</a:t>
            </a:r>
          </a:p>
          <a:p>
            <a:pPr marL="0"/>
            <a:endParaRPr lang="en-US" sz="2200"/>
          </a:p>
          <a:p>
            <a:r>
              <a:rPr lang="en-US" sz="2200"/>
              <a:t>representan el </a:t>
            </a:r>
            <a:r>
              <a:rPr lang="en-US" sz="2200" b="1">
                <a:sym typeface="Helvetica Neue"/>
              </a:rPr>
              <a:t>desarrollo declarativo</a:t>
            </a:r>
            <a:r>
              <a:rPr lang="en-US" sz="2200"/>
              <a:t> en Angular, al expandir las características del HTML,  añadiéndole funcionalidades sin necesidad de escribir código JavaScript, que sería el desarrollo imperativo</a:t>
            </a:r>
          </a:p>
          <a:p>
            <a:pPr marL="0"/>
            <a:endParaRPr lang="en-US" sz="2200"/>
          </a:p>
          <a:p>
            <a:r>
              <a:rPr lang="en-US" sz="2200"/>
              <a:t>Se puede ver como una forma de agregar </a:t>
            </a:r>
            <a:r>
              <a:rPr lang="en-US" sz="2200" b="1">
                <a:sym typeface="Helvetica Neue"/>
              </a:rPr>
              <a:t>valor semántic</a:t>
            </a:r>
            <a:r>
              <a:rPr lang="en-US" sz="2200"/>
              <a:t>o al HTML.</a:t>
            </a:r>
            <a:br>
              <a:rPr lang="en-US" sz="2200"/>
            </a:br>
            <a:br>
              <a:rPr lang="en-US" sz="2200"/>
            </a:br>
            <a:endParaRPr lang="en-US" sz="22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4"/>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905" name="Google Shape;905;p108"/>
          <p:cNvSpPr txBox="1">
            <a:spLocks noGrp="1"/>
          </p:cNvSpPr>
          <p:nvPr>
            <p:ph type="title"/>
          </p:nvPr>
        </p:nvSpPr>
        <p:spPr>
          <a:xfrm>
            <a:off x="841246" y="673770"/>
            <a:ext cx="3644489" cy="2414488"/>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5400" kern="1200">
                <a:solidFill>
                  <a:srgbClr val="FFFFFF"/>
                </a:solidFill>
                <a:latin typeface="+mj-lt"/>
                <a:ea typeface="+mj-ea"/>
                <a:cs typeface="+mj-cs"/>
              </a:rPr>
              <a:t>Lenguaje de plantillas</a:t>
            </a:r>
          </a:p>
        </p:txBody>
      </p:sp>
      <p:sp>
        <p:nvSpPr>
          <p:cNvPr id="906" name="Google Shape;906;p108"/>
          <p:cNvSpPr txBox="1">
            <a:spLocks noGrp="1"/>
          </p:cNvSpPr>
          <p:nvPr>
            <p:ph type="body" idx="4294967295"/>
          </p:nvPr>
        </p:nvSpPr>
        <p:spPr>
          <a:xfrm>
            <a:off x="6095999" y="882315"/>
            <a:ext cx="5254754" cy="5294647"/>
          </a:xfrm>
          <a:prstGeom prst="rect">
            <a:avLst/>
          </a:prstGeom>
        </p:spPr>
        <p:txBody>
          <a:bodyPr spcFirstLastPara="1" vert="horz" lIns="91440" tIns="45720" rIns="91440" bIns="45720" rtlCol="0" anchorCtr="0">
            <a:normAutofit/>
          </a:bodyPr>
          <a:lstStyle/>
          <a:p>
            <a:r>
              <a:rPr lang="en-US" sz="1900" b="1">
                <a:sym typeface="Helvetica Neue"/>
              </a:rPr>
              <a:t>[]</a:t>
            </a:r>
            <a:r>
              <a:rPr lang="en-US" sz="1900"/>
              <a:t> -&gt; permite asignar una </a:t>
            </a:r>
            <a:r>
              <a:rPr lang="en-US" sz="1900" b="1">
                <a:sym typeface="Helvetica Neue"/>
              </a:rPr>
              <a:t>variable </a:t>
            </a:r>
            <a:r>
              <a:rPr lang="en-US" sz="1900"/>
              <a:t>del componente a cualquier </a:t>
            </a:r>
            <a:r>
              <a:rPr lang="en-US" sz="1900" b="1">
                <a:sym typeface="Helvetica Neue"/>
              </a:rPr>
              <a:t>atributo </a:t>
            </a:r>
            <a:r>
              <a:rPr lang="en-US" sz="1900"/>
              <a:t>HTML (realmente a las propiedades del DOM)</a:t>
            </a:r>
          </a:p>
          <a:p>
            <a:pPr marL="0"/>
            <a:endParaRPr lang="en-US" sz="1900"/>
          </a:p>
          <a:p>
            <a:r>
              <a:rPr lang="en-US" sz="1900" b="1">
                <a:sym typeface="Helvetica Neue"/>
              </a:rPr>
              <a:t>()</a:t>
            </a:r>
            <a:r>
              <a:rPr lang="en-US" sz="1900"/>
              <a:t> -&gt; permite asignar un </a:t>
            </a:r>
            <a:r>
              <a:rPr lang="en-US" sz="1900" b="1">
                <a:sym typeface="Helvetica Neue"/>
              </a:rPr>
              <a:t>método </a:t>
            </a:r>
            <a:r>
              <a:rPr lang="en-US" sz="1900"/>
              <a:t>del componente a cualquier </a:t>
            </a:r>
            <a:r>
              <a:rPr lang="en-US" sz="1900" b="1">
                <a:sym typeface="Helvetica Neue"/>
              </a:rPr>
              <a:t>evento </a:t>
            </a:r>
            <a:r>
              <a:rPr lang="en-US" sz="1900"/>
              <a:t>HTML</a:t>
            </a:r>
          </a:p>
          <a:p>
            <a:pPr marL="0"/>
            <a:endParaRPr lang="en-US" sz="1900"/>
          </a:p>
          <a:p>
            <a:r>
              <a:rPr lang="en-US" sz="1900" b="1">
                <a:sym typeface="Helvetica Neue"/>
              </a:rPr>
              <a:t>{{}}</a:t>
            </a:r>
            <a:r>
              <a:rPr lang="en-US" sz="1900"/>
              <a:t> -&gt; permite crear </a:t>
            </a:r>
            <a:r>
              <a:rPr lang="en-US" sz="1900" b="1">
                <a:sym typeface="Helvetica Neue"/>
              </a:rPr>
              <a:t>expresiones </a:t>
            </a:r>
            <a:r>
              <a:rPr lang="en-US" sz="1900"/>
              <a:t>que hacen posible interpolar variables </a:t>
            </a:r>
          </a:p>
          <a:p>
            <a:pPr marL="0"/>
            <a:endParaRPr lang="en-US" sz="1900"/>
          </a:p>
          <a:p>
            <a:r>
              <a:rPr lang="en-US" sz="1900" b="1">
                <a:sym typeface="Helvetica Neue"/>
              </a:rPr>
              <a:t>[()]</a:t>
            </a:r>
            <a:r>
              <a:rPr lang="en-US" sz="1900"/>
              <a:t>  -&gt; permite un completo </a:t>
            </a:r>
            <a:r>
              <a:rPr lang="en-US" sz="1900" b="1">
                <a:sym typeface="Helvetica Neue"/>
              </a:rPr>
              <a:t>binding </a:t>
            </a:r>
            <a:r>
              <a:rPr lang="en-US" sz="1900"/>
              <a:t>de datos (two way binding)</a:t>
            </a:r>
          </a:p>
          <a:p>
            <a:pPr marL="0"/>
            <a:endParaRPr lang="en-US" sz="1900"/>
          </a:p>
          <a:p>
            <a:r>
              <a:rPr lang="en-US" sz="1900"/>
              <a:t># -&gt; permite declarar una </a:t>
            </a:r>
            <a:r>
              <a:rPr lang="en-US" sz="1900" b="1">
                <a:sym typeface="Helvetica Neue"/>
              </a:rPr>
              <a:t>variable local</a:t>
            </a:r>
            <a:r>
              <a:rPr lang="en-US" sz="1900"/>
              <a:t> en la vista</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Gestión de eventos</a:t>
            </a:r>
          </a:p>
        </p:txBody>
      </p:sp>
      <p:sp>
        <p:nvSpPr>
          <p:cNvPr id="912" name="Google Shape;912;p109"/>
          <p:cNvSpPr txBox="1">
            <a:spLocks noGrp="1"/>
          </p:cNvSpPr>
          <p:nvPr>
            <p:ph type="body" idx="4294967295"/>
          </p:nvPr>
        </p:nvSpPr>
        <p:spPr>
          <a:xfrm>
            <a:off x="983292" y="1979994"/>
            <a:ext cx="9724031" cy="900992"/>
          </a:xfrm>
          <a:prstGeom prst="rect">
            <a:avLst/>
          </a:prstGeom>
        </p:spPr>
        <p:txBody>
          <a:bodyPr spcFirstLastPara="1" vert="horz" lIns="91440" tIns="45720" rIns="91440" bIns="45720" rtlCol="0" anchor="ctr" anchorCtr="0">
            <a:normAutofit fontScale="92500" lnSpcReduction="20000"/>
          </a:bodyPr>
          <a:lstStyle/>
          <a:p>
            <a:pPr marL="0"/>
            <a:r>
              <a:rPr lang="es-ES" sz="2000" dirty="0"/>
              <a:t>El operador () indicando su nombre dentro de los paréntesis, permite definir el manejador de cualquier evento estándar  de un determinado elemento del DOM</a:t>
            </a:r>
            <a:r>
              <a:rPr lang="en-US" sz="2000" dirty="0"/>
              <a:t>.</a:t>
            </a:r>
            <a:br>
              <a:rPr lang="en-US" sz="2000" dirty="0"/>
            </a:br>
            <a:endParaRPr lang="en-US" sz="2000" dirty="0"/>
          </a:p>
        </p:txBody>
      </p:sp>
      <p:sp>
        <p:nvSpPr>
          <p:cNvPr id="16" name="Google Shape;913;p109">
            <a:extLst>
              <a:ext uri="{FF2B5EF4-FFF2-40B4-BE49-F238E27FC236}">
                <a16:creationId xmlns:a16="http://schemas.microsoft.com/office/drawing/2014/main" id="{452466FB-41FA-407E-9326-5A5EA9EBB7F8}"/>
              </a:ext>
            </a:extLst>
          </p:cNvPr>
          <p:cNvSpPr txBox="1"/>
          <p:nvPr/>
        </p:nvSpPr>
        <p:spPr>
          <a:xfrm>
            <a:off x="1947256" y="2867801"/>
            <a:ext cx="2799600" cy="866800"/>
          </a:xfrm>
          <a:prstGeom prst="rect">
            <a:avLst/>
          </a:prstGeom>
          <a:noFill/>
          <a:ln>
            <a:noFill/>
          </a:ln>
        </p:spPr>
        <p:txBody>
          <a:bodyPr spcFirstLastPara="1" wrap="square" lIns="121900" tIns="121900" rIns="121900" bIns="121900" anchor="ctr" anchorCtr="0">
            <a:noAutofit/>
          </a:bodyPr>
          <a:lstStyle/>
          <a:p>
            <a:r>
              <a:rPr lang="es" sz="2000" dirty="0"/>
              <a:t>(click) = "setContador()"</a:t>
            </a:r>
            <a:endParaRPr sz="2000" dirty="0"/>
          </a:p>
        </p:txBody>
      </p:sp>
      <p:sp>
        <p:nvSpPr>
          <p:cNvPr id="17" name="Google Shape;914;p109">
            <a:extLst>
              <a:ext uri="{FF2B5EF4-FFF2-40B4-BE49-F238E27FC236}">
                <a16:creationId xmlns:a16="http://schemas.microsoft.com/office/drawing/2014/main" id="{DD1ADA70-E8BE-4349-BA3F-DBF1198B6485}"/>
              </a:ext>
            </a:extLst>
          </p:cNvPr>
          <p:cNvSpPr txBox="1"/>
          <p:nvPr/>
        </p:nvSpPr>
        <p:spPr>
          <a:xfrm>
            <a:off x="6273723" y="2783268"/>
            <a:ext cx="4433600" cy="1047600"/>
          </a:xfrm>
          <a:prstGeom prst="rect">
            <a:avLst/>
          </a:prstGeom>
          <a:noFill/>
          <a:ln>
            <a:noFill/>
          </a:ln>
        </p:spPr>
        <p:txBody>
          <a:bodyPr spcFirstLastPara="1" wrap="square" lIns="121900" tIns="121900" rIns="121900" bIns="121900" anchor="ctr" anchorCtr="0">
            <a:noAutofit/>
          </a:bodyPr>
          <a:lstStyle/>
          <a:p>
            <a:r>
              <a:rPr lang="es" dirty="0"/>
              <a:t>asigna al evento una función manejadora (handler) definida en la clase que constituye el componente</a:t>
            </a:r>
            <a:endParaRPr dirty="0"/>
          </a:p>
        </p:txBody>
      </p:sp>
      <p:cxnSp>
        <p:nvCxnSpPr>
          <p:cNvPr id="18" name="Google Shape;915;p109">
            <a:extLst>
              <a:ext uri="{FF2B5EF4-FFF2-40B4-BE49-F238E27FC236}">
                <a16:creationId xmlns:a16="http://schemas.microsoft.com/office/drawing/2014/main" id="{6B8133BC-718B-415B-AF46-31A3BFB0ADF2}"/>
              </a:ext>
            </a:extLst>
          </p:cNvPr>
          <p:cNvCxnSpPr>
            <a:stCxn id="16" idx="3"/>
            <a:endCxn id="17" idx="1"/>
          </p:cNvCxnSpPr>
          <p:nvPr/>
        </p:nvCxnSpPr>
        <p:spPr>
          <a:xfrm>
            <a:off x="4746856" y="3301201"/>
            <a:ext cx="1526800" cy="6000"/>
          </a:xfrm>
          <a:prstGeom prst="straightConnector1">
            <a:avLst/>
          </a:prstGeom>
          <a:noFill/>
          <a:ln w="9525" cap="flat" cmpd="sng">
            <a:solidFill>
              <a:schemeClr val="dk2"/>
            </a:solidFill>
            <a:prstDash val="solid"/>
            <a:round/>
            <a:headEnd type="none" w="med" len="med"/>
            <a:tailEnd type="triangle" w="med" len="med"/>
          </a:ln>
        </p:spPr>
      </p:cxnSp>
      <p:sp>
        <p:nvSpPr>
          <p:cNvPr id="19" name="Google Shape;916;p109">
            <a:extLst>
              <a:ext uri="{FF2B5EF4-FFF2-40B4-BE49-F238E27FC236}">
                <a16:creationId xmlns:a16="http://schemas.microsoft.com/office/drawing/2014/main" id="{4BF7B0BE-DCA9-4926-A2D2-D8044226DBEA}"/>
              </a:ext>
            </a:extLst>
          </p:cNvPr>
          <p:cNvSpPr txBox="1"/>
          <p:nvPr/>
        </p:nvSpPr>
        <p:spPr>
          <a:xfrm>
            <a:off x="1079454" y="3977015"/>
            <a:ext cx="7715200" cy="900000"/>
          </a:xfrm>
          <a:prstGeom prst="rect">
            <a:avLst/>
          </a:prstGeom>
        </p:spPr>
        <p:txBody>
          <a:bodyPr spcFirstLastPara="1" vert="horz" lIns="91440" tIns="45720" rIns="91440" bIns="45720" rtlCol="0" anchor="ctr" anchorCtr="0">
            <a:normAutofit/>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 dirty="0"/>
              <a:t>Opcionalmente es posible enviar como parámetro el objeto $event, con el objeto Event estandar en ES,</a:t>
            </a:r>
            <a:endParaRPr dirty="0"/>
          </a:p>
        </p:txBody>
      </p:sp>
      <p:sp>
        <p:nvSpPr>
          <p:cNvPr id="20" name="Google Shape;917;p109">
            <a:extLst>
              <a:ext uri="{FF2B5EF4-FFF2-40B4-BE49-F238E27FC236}">
                <a16:creationId xmlns:a16="http://schemas.microsoft.com/office/drawing/2014/main" id="{D45F98B8-5F26-43CB-BA68-F7EBB86A3479}"/>
              </a:ext>
            </a:extLst>
          </p:cNvPr>
          <p:cNvSpPr txBox="1"/>
          <p:nvPr/>
        </p:nvSpPr>
        <p:spPr>
          <a:xfrm>
            <a:off x="6707323" y="4823201"/>
            <a:ext cx="4000000" cy="1481200"/>
          </a:xfrm>
          <a:prstGeom prst="rect">
            <a:avLst/>
          </a:prstGeom>
          <a:noFill/>
          <a:ln>
            <a:noFill/>
          </a:ln>
        </p:spPr>
        <p:txBody>
          <a:bodyPr spcFirstLastPara="1" wrap="square" lIns="121900" tIns="121900" rIns="121900" bIns="121900" anchor="ctr" anchorCtr="0">
            <a:noAutofit/>
          </a:bodyPr>
          <a:lstStyle/>
          <a:p>
            <a:r>
              <a:rPr lang="es" dirty="0"/>
              <a:t>btnResponder (oEvent) {</a:t>
            </a:r>
            <a:br>
              <a:rPr lang="es" dirty="0"/>
            </a:br>
            <a:r>
              <a:rPr lang="es" dirty="0"/>
              <a:t>	… // respuesta al evento</a:t>
            </a:r>
            <a:br>
              <a:rPr lang="es" dirty="0"/>
            </a:br>
            <a:r>
              <a:rPr lang="es" dirty="0"/>
              <a:t>	console.log(oEvent)</a:t>
            </a:r>
            <a:br>
              <a:rPr lang="es" dirty="0"/>
            </a:br>
            <a:r>
              <a:rPr lang="es" dirty="0"/>
              <a:t>}</a:t>
            </a:r>
            <a:endParaRPr dirty="0"/>
          </a:p>
        </p:txBody>
      </p:sp>
      <p:sp>
        <p:nvSpPr>
          <p:cNvPr id="21" name="Google Shape;918;p109">
            <a:extLst>
              <a:ext uri="{FF2B5EF4-FFF2-40B4-BE49-F238E27FC236}">
                <a16:creationId xmlns:a16="http://schemas.microsoft.com/office/drawing/2014/main" id="{12F03935-849B-4280-B9CE-1B33A7C1FBCC}"/>
              </a:ext>
            </a:extLst>
          </p:cNvPr>
          <p:cNvSpPr txBox="1"/>
          <p:nvPr/>
        </p:nvSpPr>
        <p:spPr>
          <a:xfrm>
            <a:off x="1445056" y="5283801"/>
            <a:ext cx="3804000" cy="5600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(click) = "btnResponder($event)"</a:t>
            </a:r>
            <a:endParaRPr sz="2000"/>
          </a:p>
        </p:txBody>
      </p:sp>
      <p:cxnSp>
        <p:nvCxnSpPr>
          <p:cNvPr id="22" name="Google Shape;919;p109">
            <a:extLst>
              <a:ext uri="{FF2B5EF4-FFF2-40B4-BE49-F238E27FC236}">
                <a16:creationId xmlns:a16="http://schemas.microsoft.com/office/drawing/2014/main" id="{C3D9ED26-1AFD-4170-9D34-46ECF0632BC7}"/>
              </a:ext>
            </a:extLst>
          </p:cNvPr>
          <p:cNvCxnSpPr>
            <a:stCxn id="21" idx="3"/>
            <a:endCxn id="20" idx="1"/>
          </p:cNvCxnSpPr>
          <p:nvPr/>
        </p:nvCxnSpPr>
        <p:spPr>
          <a:xfrm>
            <a:off x="5249056" y="5563801"/>
            <a:ext cx="1458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136397" y="502022"/>
            <a:ext cx="9688296" cy="623394"/>
          </a:xfrm>
          <a:prstGeom prst="rect">
            <a:avLst/>
          </a:prstGeom>
        </p:spPr>
        <p:txBody>
          <a:bodyPr spcFirstLastPara="1" vert="horz" lIns="91440" tIns="45720" rIns="91440" bIns="45720" rtlCol="0" anchor="b" anchorCtr="0">
            <a:normAutofit fontScale="90000"/>
          </a:bodyPr>
          <a:lstStyle/>
          <a:p>
            <a:pPr>
              <a:lnSpc>
                <a:spcPct val="90000"/>
              </a:lnSpc>
              <a:spcBef>
                <a:spcPct val="0"/>
              </a:spcBef>
            </a:pPr>
            <a:r>
              <a:rPr lang="es-ES" sz="4000" kern="1200" dirty="0">
                <a:solidFill>
                  <a:schemeClr val="tx1"/>
                </a:solidFill>
                <a:latin typeface="+mj-lt"/>
                <a:ea typeface="+mj-ea"/>
                <a:cs typeface="+mj-cs"/>
              </a:rPr>
              <a:t>Lógica básica: </a:t>
            </a:r>
            <a:r>
              <a:rPr lang="es-ES" sz="4000" kern="1200" dirty="0" err="1">
                <a:solidFill>
                  <a:schemeClr val="tx1"/>
                </a:solidFill>
                <a:latin typeface="+mj-lt"/>
                <a:ea typeface="+mj-ea"/>
                <a:cs typeface="+mj-cs"/>
              </a:rPr>
              <a:t>binding</a:t>
            </a:r>
            <a:r>
              <a:rPr lang="es-ES" sz="4000" kern="1200" dirty="0">
                <a:solidFill>
                  <a:schemeClr val="tx1"/>
                </a:solidFill>
                <a:latin typeface="+mj-lt"/>
                <a:ea typeface="+mj-ea"/>
                <a:cs typeface="+mj-cs"/>
              </a:rPr>
              <a:t> de datos</a:t>
            </a:r>
            <a:endParaRPr lang="en-US" sz="4000" kern="1200" dirty="0">
              <a:solidFill>
                <a:schemeClr val="tx1"/>
              </a:solidFill>
              <a:latin typeface="+mj-lt"/>
              <a:ea typeface="+mj-ea"/>
              <a:cs typeface="+mj-cs"/>
            </a:endParaRPr>
          </a:p>
        </p:txBody>
      </p:sp>
      <p:sp>
        <p:nvSpPr>
          <p:cNvPr id="87" name="Rectangle 8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oogle Shape;925;p110">
            <a:extLst>
              <a:ext uri="{FF2B5EF4-FFF2-40B4-BE49-F238E27FC236}">
                <a16:creationId xmlns:a16="http://schemas.microsoft.com/office/drawing/2014/main" id="{6745B4DA-725F-420C-826E-0F75EB9918AC}"/>
              </a:ext>
            </a:extLst>
          </p:cNvPr>
          <p:cNvPicPr preferRelativeResize="0"/>
          <p:nvPr/>
        </p:nvPicPr>
        <p:blipFill>
          <a:blip r:embed="rId3">
            <a:alphaModFix/>
          </a:blip>
          <a:stretch>
            <a:fillRect/>
          </a:stretch>
        </p:blipFill>
        <p:spPr>
          <a:xfrm>
            <a:off x="3454133" y="1833985"/>
            <a:ext cx="4871867" cy="3190033"/>
          </a:xfrm>
          <a:prstGeom prst="rect">
            <a:avLst/>
          </a:prstGeom>
          <a:noFill/>
          <a:ln>
            <a:noFill/>
          </a:ln>
        </p:spPr>
      </p:pic>
      <p:sp>
        <p:nvSpPr>
          <p:cNvPr id="15" name="Google Shape;926;p110">
            <a:extLst>
              <a:ext uri="{FF2B5EF4-FFF2-40B4-BE49-F238E27FC236}">
                <a16:creationId xmlns:a16="http://schemas.microsoft.com/office/drawing/2014/main" id="{0D099EF4-BD4A-4845-B5BD-BC332193F259}"/>
              </a:ext>
            </a:extLst>
          </p:cNvPr>
          <p:cNvSpPr txBox="1"/>
          <p:nvPr/>
        </p:nvSpPr>
        <p:spPr>
          <a:xfrm>
            <a:off x="388433" y="951033"/>
            <a:ext cx="4000000" cy="1939600"/>
          </a:xfrm>
          <a:prstGeom prst="rect">
            <a:avLst/>
          </a:prstGeom>
          <a:noFill/>
          <a:ln>
            <a:noFill/>
          </a:ln>
        </p:spPr>
        <p:txBody>
          <a:bodyPr spcFirstLastPara="1" wrap="square" lIns="121900" tIns="121900" rIns="121900" bIns="121900" anchor="ctr" anchorCtr="0">
            <a:noAutofit/>
          </a:bodyPr>
          <a:lstStyle/>
          <a:p>
            <a:r>
              <a:rPr lang="es" dirty="0"/>
              <a:t>Angular permite manipular las  propiedades del DOM, aunque aparentemente haga referencia a los atributos HTML.</a:t>
            </a:r>
            <a:endParaRPr dirty="0"/>
          </a:p>
        </p:txBody>
      </p:sp>
      <p:sp>
        <p:nvSpPr>
          <p:cNvPr id="16" name="Google Shape;928;p110">
            <a:extLst>
              <a:ext uri="{FF2B5EF4-FFF2-40B4-BE49-F238E27FC236}">
                <a16:creationId xmlns:a16="http://schemas.microsoft.com/office/drawing/2014/main" id="{7BC5CE7A-6F32-4576-ACDE-EEA6C6B0443F}"/>
              </a:ext>
            </a:extLst>
          </p:cNvPr>
          <p:cNvSpPr txBox="1"/>
          <p:nvPr/>
        </p:nvSpPr>
        <p:spPr>
          <a:xfrm>
            <a:off x="589333" y="2890633"/>
            <a:ext cx="2759200" cy="1939600"/>
          </a:xfrm>
          <a:prstGeom prst="rect">
            <a:avLst/>
          </a:prstGeom>
          <a:noFill/>
          <a:ln>
            <a:noFill/>
          </a:ln>
        </p:spPr>
        <p:txBody>
          <a:bodyPr spcFirstLastPara="1" wrap="square" lIns="121900" tIns="121900" rIns="121900" bIns="121900" anchor="ctr" anchorCtr="0">
            <a:noAutofit/>
          </a:bodyPr>
          <a:lstStyle/>
          <a:p>
            <a:r>
              <a:rPr lang="es" dirty="0"/>
              <a:t>Este mecanismo se conoce como </a:t>
            </a:r>
            <a:r>
              <a:rPr lang="es" b="1" dirty="0"/>
              <a:t>acceso a las propiedades</a:t>
            </a:r>
            <a:r>
              <a:rPr lang="es" dirty="0"/>
              <a:t> (Input Property Binding) y utiliza el formato [&lt;atributo/propiedad&gt;]</a:t>
            </a:r>
            <a:endParaRPr dirty="0"/>
          </a:p>
        </p:txBody>
      </p:sp>
      <p:sp>
        <p:nvSpPr>
          <p:cNvPr id="17" name="Google Shape;929;p110">
            <a:extLst>
              <a:ext uri="{FF2B5EF4-FFF2-40B4-BE49-F238E27FC236}">
                <a16:creationId xmlns:a16="http://schemas.microsoft.com/office/drawing/2014/main" id="{7AF4E106-9900-4EF0-BAA2-A74942462E44}"/>
              </a:ext>
            </a:extLst>
          </p:cNvPr>
          <p:cNvSpPr txBox="1"/>
          <p:nvPr/>
        </p:nvSpPr>
        <p:spPr>
          <a:xfrm>
            <a:off x="8675267" y="2556867"/>
            <a:ext cx="2638800" cy="1874000"/>
          </a:xfrm>
          <a:prstGeom prst="rect">
            <a:avLst/>
          </a:prstGeom>
          <a:noFill/>
          <a:ln>
            <a:noFill/>
          </a:ln>
        </p:spPr>
        <p:txBody>
          <a:bodyPr spcFirstLastPara="1" wrap="square" lIns="121900" tIns="121900" rIns="121900" bIns="121900" anchor="ctr" anchorCtr="0">
            <a:noAutofit/>
          </a:bodyPr>
          <a:lstStyle/>
          <a:p>
            <a:r>
              <a:rPr lang="es"/>
              <a:t>Este mecanismo se conoce como </a:t>
            </a:r>
            <a:r>
              <a:rPr lang="es" b="1"/>
              <a:t>respuesta a eventos</a:t>
            </a:r>
            <a:r>
              <a:rPr lang="es"/>
              <a:t> (Output Event Binding) y utiliza el formato (&lt;evento&gt;)</a:t>
            </a:r>
            <a:endParaRPr/>
          </a:p>
        </p:txBody>
      </p:sp>
      <p:sp>
        <p:nvSpPr>
          <p:cNvPr id="18" name="Google Shape;930;p110">
            <a:extLst>
              <a:ext uri="{FF2B5EF4-FFF2-40B4-BE49-F238E27FC236}">
                <a16:creationId xmlns:a16="http://schemas.microsoft.com/office/drawing/2014/main" id="{3B2B38C2-6C8B-4F5F-A5C9-B85AF1A3E7D0}"/>
              </a:ext>
            </a:extLst>
          </p:cNvPr>
          <p:cNvSpPr txBox="1"/>
          <p:nvPr/>
        </p:nvSpPr>
        <p:spPr>
          <a:xfrm>
            <a:off x="2690633" y="5301533"/>
            <a:ext cx="4944400" cy="724000"/>
          </a:xfrm>
          <a:prstGeom prst="rect">
            <a:avLst/>
          </a:prstGeom>
          <a:noFill/>
          <a:ln>
            <a:noFill/>
          </a:ln>
        </p:spPr>
        <p:txBody>
          <a:bodyPr spcFirstLastPara="1" wrap="square" lIns="121900" tIns="121900" rIns="121900" bIns="121900" anchor="ctr" anchorCtr="0">
            <a:noAutofit/>
          </a:bodyPr>
          <a:lstStyle/>
          <a:p>
            <a:r>
              <a:rPr lang="es"/>
              <a:t>Permite cambiar los valores pero no conocer cuando se producen esos cambios.</a:t>
            </a:r>
            <a:endParaRPr/>
          </a:p>
        </p:txBody>
      </p:sp>
      <p:cxnSp>
        <p:nvCxnSpPr>
          <p:cNvPr id="19" name="Google Shape;931;p110">
            <a:extLst>
              <a:ext uri="{FF2B5EF4-FFF2-40B4-BE49-F238E27FC236}">
                <a16:creationId xmlns:a16="http://schemas.microsoft.com/office/drawing/2014/main" id="{DDAA2588-3B5B-4D5F-97F9-C033B3F6273C}"/>
              </a:ext>
            </a:extLst>
          </p:cNvPr>
          <p:cNvCxnSpPr>
            <a:stCxn id="16" idx="2"/>
            <a:endCxn id="18" idx="1"/>
          </p:cNvCxnSpPr>
          <p:nvPr/>
        </p:nvCxnSpPr>
        <p:spPr>
          <a:xfrm rot="-5400000" flipH="1">
            <a:off x="1913133" y="4886033"/>
            <a:ext cx="833200" cy="721600"/>
          </a:xfrm>
          <a:prstGeom prst="bentConnector2">
            <a:avLst/>
          </a:prstGeom>
          <a:noFill/>
          <a:ln w="9525" cap="flat" cmpd="sng">
            <a:solidFill>
              <a:schemeClr val="dk2"/>
            </a:solidFill>
            <a:prstDash val="solid"/>
            <a:round/>
            <a:headEnd type="none" w="med" len="med"/>
            <a:tailEnd type="stealth" w="med" len="med"/>
          </a:ln>
        </p:spPr>
      </p:cxnSp>
      <p:sp>
        <p:nvSpPr>
          <p:cNvPr id="20" name="Google Shape;927;p110">
            <a:extLst>
              <a:ext uri="{FF2B5EF4-FFF2-40B4-BE49-F238E27FC236}">
                <a16:creationId xmlns:a16="http://schemas.microsoft.com/office/drawing/2014/main" id="{9A04302A-1E4B-4026-842D-BF7CB906E696}"/>
              </a:ext>
            </a:extLst>
          </p:cNvPr>
          <p:cNvSpPr txBox="1"/>
          <p:nvPr/>
        </p:nvSpPr>
        <p:spPr>
          <a:xfrm>
            <a:off x="7795667" y="1095667"/>
            <a:ext cx="4000000" cy="1178800"/>
          </a:xfrm>
          <a:prstGeom prst="rect">
            <a:avLst/>
          </a:prstGeom>
          <a:noFill/>
          <a:ln>
            <a:noFill/>
          </a:ln>
        </p:spPr>
        <p:txBody>
          <a:bodyPr spcFirstLastPara="1" wrap="square" lIns="121900" tIns="121900" rIns="121900" bIns="121900" anchor="ctr" anchorCtr="0">
            <a:noAutofit/>
          </a:bodyPr>
          <a:lstStyle/>
          <a:p>
            <a:r>
              <a:rPr lang="es" dirty="0"/>
              <a:t>La vista es capaz de informar de los cambios que se producen, i. e. eventos</a:t>
            </a:r>
            <a:endParaRPr dirty="0"/>
          </a:p>
        </p:txBody>
      </p:sp>
    </p:spTree>
    <p:extLst>
      <p:ext uri="{BB962C8B-B14F-4D97-AF65-F5344CB8AC3E}">
        <p14:creationId xmlns:p14="http://schemas.microsoft.com/office/powerpoint/2010/main" val="3024408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5"/>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Google Shape;936;p111"/>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400" kern="1200">
                <a:solidFill>
                  <a:srgbClr val="FFFFFF"/>
                </a:solidFill>
                <a:latin typeface="+mj-lt"/>
                <a:ea typeface="+mj-ea"/>
                <a:cs typeface="+mj-cs"/>
              </a:rPr>
              <a:t>Datos enlazados (two-way data binding)</a:t>
            </a:r>
            <a:br>
              <a:rPr lang="en-US" sz="3400" kern="1200">
                <a:solidFill>
                  <a:srgbClr val="FFFFFF"/>
                </a:solidFill>
                <a:latin typeface="+mj-lt"/>
                <a:ea typeface="+mj-ea"/>
                <a:cs typeface="+mj-cs"/>
              </a:rPr>
            </a:br>
            <a:endParaRPr lang="en-US" sz="3400" kern="1200">
              <a:solidFill>
                <a:srgbClr val="FFFFFF"/>
              </a:solidFill>
              <a:latin typeface="+mj-lt"/>
              <a:ea typeface="+mj-ea"/>
              <a:cs typeface="+mj-cs"/>
            </a:endParaRPr>
          </a:p>
        </p:txBody>
      </p:sp>
      <p:sp>
        <p:nvSpPr>
          <p:cNvPr id="937" name="Google Shape;937;p111"/>
          <p:cNvSpPr txBox="1">
            <a:spLocks noGrp="1"/>
          </p:cNvSpPr>
          <p:nvPr>
            <p:ph type="body" idx="4294967295"/>
          </p:nvPr>
        </p:nvSpPr>
        <p:spPr>
          <a:xfrm>
            <a:off x="638827" y="1611219"/>
            <a:ext cx="9724031" cy="1067351"/>
          </a:xfrm>
          <a:prstGeom prst="rect">
            <a:avLst/>
          </a:prstGeom>
        </p:spPr>
        <p:txBody>
          <a:bodyPr spcFirstLastPara="1" vert="horz" lIns="91440" tIns="45720" rIns="91440" bIns="45720" rtlCol="0" anchor="ctr" anchorCtr="0">
            <a:normAutofit/>
          </a:bodyPr>
          <a:lstStyle/>
          <a:p>
            <a:pPr marL="0" indent="0">
              <a:buNone/>
            </a:pPr>
            <a:r>
              <a:rPr lang="es-ES" sz="2000" dirty="0"/>
              <a:t>La combinación del acceso a la propiedad </a:t>
            </a:r>
            <a:r>
              <a:rPr lang="en-US" sz="2000" dirty="0"/>
              <a:t>value, </a:t>
            </a:r>
            <a:br>
              <a:rPr lang="en-US" sz="2000" dirty="0"/>
            </a:br>
            <a:r>
              <a:rPr lang="es-ES" sz="2000" dirty="0"/>
              <a:t>con el evento correspondiente al cambio de valor en esa propiedad</a:t>
            </a:r>
            <a:br>
              <a:rPr lang="es-ES" sz="2000" dirty="0"/>
            </a:br>
            <a:r>
              <a:rPr lang="es-ES" sz="2000" dirty="0"/>
              <a:t>se conoce como doble </a:t>
            </a:r>
            <a:r>
              <a:rPr lang="en-US" sz="2000" dirty="0"/>
              <a:t>binding (two-way data binding)</a:t>
            </a:r>
          </a:p>
        </p:txBody>
      </p:sp>
      <p:sp>
        <p:nvSpPr>
          <p:cNvPr id="938" name="Google Shape;938;p111"/>
          <p:cNvSpPr txBox="1"/>
          <p:nvPr/>
        </p:nvSpPr>
        <p:spPr>
          <a:xfrm>
            <a:off x="4760424" y="4196938"/>
            <a:ext cx="6466677" cy="747406"/>
          </a:xfrm>
          <a:prstGeom prst="rect">
            <a:avLst/>
          </a:prstGeom>
        </p:spPr>
        <p:txBody>
          <a:bodyPr spcFirstLastPara="1" vert="horz" lIns="91440" tIns="45720" rIns="91440" bIns="45720" rtlCol="0" anchor="ctr" anchorCtr="0">
            <a:normAutofit lnSpcReduction="10000"/>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0">
              <a:buNone/>
            </a:pPr>
            <a:r>
              <a:rPr lang="es" dirty="0">
                <a:sym typeface="Helvetica Neue Light"/>
              </a:rPr>
              <a:t>Ambos elementos se gestionan de forma más simple gracias a la directiva </a:t>
            </a:r>
            <a:r>
              <a:rPr lang="es" dirty="0">
                <a:sym typeface="Helvetica Neue"/>
              </a:rPr>
              <a:t>ngModel </a:t>
            </a:r>
            <a:r>
              <a:rPr lang="es" dirty="0">
                <a:sym typeface="Helvetica Neue Light"/>
              </a:rPr>
              <a:t>(incluida en </a:t>
            </a:r>
            <a:r>
              <a:rPr lang="es" dirty="0">
                <a:sym typeface="Helvetica Neue"/>
              </a:rPr>
              <a:t>FormsModule</a:t>
            </a:r>
            <a:r>
              <a:rPr lang="es" dirty="0">
                <a:sym typeface="Helvetica Neue Light"/>
              </a:rPr>
              <a:t>)</a:t>
            </a:r>
            <a:endParaRPr lang="es-ES" dirty="0"/>
          </a:p>
        </p:txBody>
      </p:sp>
      <p:sp>
        <p:nvSpPr>
          <p:cNvPr id="939" name="Google Shape;939;p111"/>
          <p:cNvSpPr txBox="1"/>
          <p:nvPr/>
        </p:nvSpPr>
        <p:spPr>
          <a:xfrm>
            <a:off x="763356" y="2883526"/>
            <a:ext cx="58964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dirty="0">
                <a:solidFill>
                  <a:srgbClr val="808080"/>
                </a:solidFill>
              </a:rPr>
              <a:t>&lt;</a:t>
            </a:r>
            <a:r>
              <a:rPr lang="es" sz="1600" dirty="0">
                <a:solidFill>
                  <a:srgbClr val="569CD6"/>
                </a:solidFill>
              </a:rPr>
              <a:t>input </a:t>
            </a:r>
            <a:r>
              <a:rPr lang="es" sz="1600" dirty="0">
                <a:solidFill>
                  <a:srgbClr val="72A1BA"/>
                </a:solidFill>
              </a:rPr>
              <a:t>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value</a:t>
            </a:r>
            <a:r>
              <a:rPr lang="es" sz="1600" dirty="0">
                <a:solidFill>
                  <a:srgbClr val="979797"/>
                </a:solidFill>
              </a:rPr>
              <a:t>] = </a:t>
            </a:r>
            <a:r>
              <a:rPr lang="es" sz="1600" dirty="0">
                <a:solidFill>
                  <a:srgbClr val="CA8F76"/>
                </a:solidFill>
              </a:rPr>
              <a:t>"sNombre"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input</a:t>
            </a:r>
            <a:r>
              <a:rPr lang="es" sz="1600" dirty="0">
                <a:solidFill>
                  <a:srgbClr val="979797"/>
                </a:solidFill>
              </a:rPr>
              <a:t>) = </a:t>
            </a:r>
            <a:r>
              <a:rPr lang="es" sz="1600" dirty="0">
                <a:solidFill>
                  <a:srgbClr val="CA8F76"/>
                </a:solidFill>
              </a:rPr>
              <a:t>'sNombre = $event.target.value'</a:t>
            </a:r>
            <a:r>
              <a:rPr lang="es" sz="1600" dirty="0">
                <a:solidFill>
                  <a:srgbClr val="808080"/>
                </a:solidFill>
              </a:rPr>
              <a:t>&gt;</a:t>
            </a:r>
            <a:endParaRPr lang="es-ES" sz="1400" b="1" dirty="0">
              <a:solidFill>
                <a:srgbClr val="333333"/>
              </a:solidFill>
              <a:latin typeface="Courier New"/>
              <a:ea typeface="Courier New"/>
              <a:cs typeface="Courier New"/>
              <a:sym typeface="Courier New"/>
            </a:endParaRPr>
          </a:p>
        </p:txBody>
      </p:sp>
      <p:sp>
        <p:nvSpPr>
          <p:cNvPr id="940" name="Google Shape;940;p111"/>
          <p:cNvSpPr txBox="1"/>
          <p:nvPr/>
        </p:nvSpPr>
        <p:spPr>
          <a:xfrm>
            <a:off x="2232043" y="5213569"/>
            <a:ext cx="46272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dirty="0">
                <a:solidFill>
                  <a:srgbClr val="808080"/>
                </a:solidFill>
              </a:rPr>
              <a:t>&lt;</a:t>
            </a:r>
            <a:r>
              <a:rPr lang="es" sz="1600" dirty="0">
                <a:solidFill>
                  <a:srgbClr val="569CD6"/>
                </a:solidFill>
              </a:rPr>
              <a:t>input </a:t>
            </a:r>
            <a:r>
              <a:rPr lang="es" sz="1600" dirty="0">
                <a:solidFill>
                  <a:srgbClr val="72A1BA"/>
                </a:solidFill>
              </a:rPr>
              <a:t>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ngModel</a:t>
            </a:r>
            <a:r>
              <a:rPr lang="es" sz="1600" dirty="0">
                <a:solidFill>
                  <a:srgbClr val="979797"/>
                </a:solidFill>
              </a:rPr>
              <a:t>] = </a:t>
            </a:r>
            <a:r>
              <a:rPr lang="es" sz="1600" dirty="0">
                <a:solidFill>
                  <a:srgbClr val="CA8F76"/>
                </a:solidFill>
              </a:rPr>
              <a:t>"sNombre"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ngModelChange</a:t>
            </a:r>
            <a:r>
              <a:rPr lang="es" sz="1600" dirty="0">
                <a:solidFill>
                  <a:srgbClr val="979797"/>
                </a:solidFill>
              </a:rPr>
              <a:t>) = </a:t>
            </a:r>
            <a:r>
              <a:rPr lang="es" sz="1600" dirty="0">
                <a:solidFill>
                  <a:srgbClr val="CA8F76"/>
                </a:solidFill>
              </a:rPr>
              <a:t>'sNombre = $event'</a:t>
            </a:r>
            <a:r>
              <a:rPr lang="es" sz="1600" dirty="0">
                <a:solidFill>
                  <a:srgbClr val="808080"/>
                </a:solidFill>
              </a:rPr>
              <a:t>&gt;</a:t>
            </a:r>
            <a:endParaRPr lang="es-ES" sz="1600" dirty="0">
              <a:solidFill>
                <a:srgbClr val="808080"/>
              </a:solidFill>
            </a:endParaRPr>
          </a:p>
        </p:txBody>
      </p:sp>
      <p:sp>
        <p:nvSpPr>
          <p:cNvPr id="941" name="Google Shape;941;p111"/>
          <p:cNvSpPr txBox="1"/>
          <p:nvPr/>
        </p:nvSpPr>
        <p:spPr>
          <a:xfrm>
            <a:off x="7940443" y="5213569"/>
            <a:ext cx="34196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a:t>
            </a:r>
            <a:r>
              <a:rPr lang="es" sz="1600">
                <a:solidFill>
                  <a:srgbClr val="979797"/>
                </a:solidFill>
              </a:rPr>
              <a:t>)] = </a:t>
            </a:r>
            <a:r>
              <a:rPr lang="es" sz="1600">
                <a:solidFill>
                  <a:srgbClr val="CA8F76"/>
                </a:solidFill>
              </a:rPr>
              <a:t>"sNombre"</a:t>
            </a:r>
            <a:r>
              <a:rPr lang="es" sz="1600">
                <a:solidFill>
                  <a:srgbClr val="808080"/>
                </a:solidFill>
              </a:rPr>
              <a:t>&gt;</a:t>
            </a:r>
            <a:endParaRPr lang="es-ES" sz="1600">
              <a:solidFill>
                <a:srgbClr val="808080"/>
              </a:solidFill>
            </a:endParaRPr>
          </a:p>
        </p:txBody>
      </p:sp>
      <p:sp>
        <p:nvSpPr>
          <p:cNvPr id="942" name="Google Shape;942;p111"/>
          <p:cNvSpPr/>
          <p:nvPr/>
        </p:nvSpPr>
        <p:spPr>
          <a:xfrm>
            <a:off x="7073743" y="5575169"/>
            <a:ext cx="527200" cy="4556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6679401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(1)</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Interpolación de variables. </a:t>
            </a:r>
          </a:p>
          <a:p>
            <a:pPr lvl="1" indent="-228600">
              <a:buFont typeface="Arial" panose="020B0604020202020204" pitchFamily="34" charset="0"/>
              <a:buChar char="•"/>
            </a:pPr>
            <a:r>
              <a:rPr lang="es-ES" sz="2200" dirty="0"/>
              <a:t>La salida de datos</a:t>
            </a:r>
          </a:p>
          <a:p>
            <a:pPr indent="-228600">
              <a:buFont typeface="Arial" panose="020B0604020202020204" pitchFamily="34" charset="0"/>
              <a:buChar char="•"/>
            </a:pPr>
            <a:r>
              <a:rPr lang="es-ES" sz="2400" dirty="0"/>
              <a:t>Acceso a las propiedades.</a:t>
            </a:r>
          </a:p>
          <a:p>
            <a:pPr lvl="1" indent="-228600">
              <a:buFont typeface="Arial" panose="020B0604020202020204" pitchFamily="34" charset="0"/>
              <a:buChar char="•"/>
            </a:pPr>
            <a:r>
              <a:rPr lang="es-ES" sz="2200" dirty="0"/>
              <a:t>El input con un valor inicial</a:t>
            </a:r>
          </a:p>
          <a:p>
            <a:pPr indent="-228600">
              <a:buFont typeface="Arial" panose="020B0604020202020204" pitchFamily="34" charset="0"/>
              <a:buChar char="•"/>
            </a:pPr>
            <a:r>
              <a:rPr lang="es-ES" sz="2400" dirty="0"/>
              <a:t>Respuesta a eventos. El objeto $</a:t>
            </a:r>
            <a:r>
              <a:rPr lang="es-ES" sz="2400" dirty="0" err="1"/>
              <a:t>event</a:t>
            </a:r>
            <a:endParaRPr lang="es-ES" sz="2400" dirty="0"/>
          </a:p>
          <a:p>
            <a:pPr lvl="1" indent="-228600">
              <a:buFont typeface="Arial" panose="020B0604020202020204" pitchFamily="34" charset="0"/>
              <a:buChar char="•"/>
            </a:pPr>
            <a:r>
              <a:rPr lang="es-ES" sz="2200" dirty="0"/>
              <a:t>El botón de borrar</a:t>
            </a:r>
          </a:p>
          <a:p>
            <a:pPr indent="-228600">
              <a:buFont typeface="Arial" panose="020B0604020202020204" pitchFamily="34" charset="0"/>
              <a:buChar char="•"/>
            </a:pPr>
            <a:r>
              <a:rPr lang="es-ES" sz="2400" dirty="0" err="1"/>
              <a:t>Two-way</a:t>
            </a:r>
            <a:r>
              <a:rPr lang="es-ES" sz="2400" dirty="0"/>
              <a:t> data </a:t>
            </a:r>
            <a:r>
              <a:rPr lang="es-ES" sz="2400" dirty="0" err="1"/>
              <a:t>binding</a:t>
            </a:r>
            <a:r>
              <a:rPr lang="es-ES" sz="2400" dirty="0"/>
              <a:t>. Directiva </a:t>
            </a:r>
            <a:r>
              <a:rPr lang="es-ES" sz="2400" dirty="0" err="1"/>
              <a:t>ngModel</a:t>
            </a:r>
            <a:r>
              <a:rPr lang="es-ES" sz="2400" dirty="0"/>
              <a:t> (incluida en </a:t>
            </a:r>
            <a:r>
              <a:rPr lang="es-ES" sz="2400" dirty="0" err="1"/>
              <a:t>FormsModule</a:t>
            </a:r>
            <a:r>
              <a:rPr lang="es-ES" sz="2400" dirty="0"/>
              <a:t>)</a:t>
            </a:r>
          </a:p>
          <a:p>
            <a:pPr lvl="1" indent="-228600">
              <a:buFont typeface="Arial" panose="020B0604020202020204" pitchFamily="34" charset="0"/>
              <a:buChar char="•"/>
            </a:pPr>
            <a:r>
              <a:rPr lang="es-ES" sz="2200" dirty="0"/>
              <a:t>Input con funcionalidad completa</a:t>
            </a:r>
            <a:br>
              <a:rPr lang="es-ES" sz="2400" dirty="0"/>
            </a:br>
            <a:endParaRPr lang="es-ES" sz="24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6642600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4" name="Título 3">
            <a:extLst>
              <a:ext uri="{FF2B5EF4-FFF2-40B4-BE49-F238E27FC236}">
                <a16:creationId xmlns:a16="http://schemas.microsoft.com/office/drawing/2014/main" id="{2D6C1A1F-DE56-46B7-87CA-79FF237BD999}"/>
              </a:ext>
            </a:extLst>
          </p:cNvPr>
          <p:cNvSpPr>
            <a:spLocks noGrp="1"/>
          </p:cNvSpPr>
          <p:nvPr>
            <p:ph type="title"/>
          </p:nvPr>
        </p:nvSpPr>
        <p:spPr/>
        <p:txBody>
          <a:bodyPr/>
          <a:lstStyle/>
          <a:p>
            <a:r>
              <a:rPr lang="es" dirty="0"/>
              <a:t>Ejemplo de binding: componente saludo</a:t>
            </a:r>
            <a:endParaRPr lang="es-ES" dirty="0"/>
          </a:p>
        </p:txBody>
      </p:sp>
      <p:sp>
        <p:nvSpPr>
          <p:cNvPr id="954" name="Google Shape;954;p113"/>
          <p:cNvSpPr txBox="1"/>
          <p:nvPr/>
        </p:nvSpPr>
        <p:spPr>
          <a:xfrm>
            <a:off x="835390" y="2446735"/>
            <a:ext cx="5896400" cy="259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ngModel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sNombre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endParaRPr sz="1400" b="1" dirty="0">
              <a:solidFill>
                <a:srgbClr val="333333"/>
              </a:solidFill>
              <a:latin typeface="Courier New"/>
              <a:ea typeface="Courier New"/>
              <a:cs typeface="Courier New"/>
              <a:sym typeface="Courier New"/>
            </a:endParaRPr>
          </a:p>
        </p:txBody>
      </p:sp>
      <p:sp>
        <p:nvSpPr>
          <p:cNvPr id="955" name="Google Shape;955;p113"/>
          <p:cNvSpPr txBox="1"/>
          <p:nvPr/>
        </p:nvSpPr>
        <p:spPr>
          <a:xfrm>
            <a:off x="7463557" y="1683335"/>
            <a:ext cx="4086000"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SaludoComponent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implements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OnInit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sNombre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user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constructor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ngOnInit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Luis</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user</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name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Pepe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apellidos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Perez</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btnBorrar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956" name="Google Shape;956;p113"/>
          <p:cNvSpPr txBox="1"/>
          <p:nvPr/>
        </p:nvSpPr>
        <p:spPr>
          <a:xfrm>
            <a:off x="2887623" y="1495802"/>
            <a:ext cx="3054000" cy="8572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a:t>El “modelo de datos” es accesible desde la vista</a:t>
            </a:r>
            <a:endParaRPr sz="2000"/>
          </a:p>
        </p:txBody>
      </p:sp>
      <p:sp>
        <p:nvSpPr>
          <p:cNvPr id="957" name="Google Shape;957;p113"/>
          <p:cNvSpPr txBox="1"/>
          <p:nvPr/>
        </p:nvSpPr>
        <p:spPr>
          <a:xfrm>
            <a:off x="2445557" y="5259668"/>
            <a:ext cx="4447200" cy="11116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dirty="0"/>
              <a:t>Los eventos en la vista provocan una respuesta en el componente (ViewController)</a:t>
            </a:r>
            <a:endParaRPr sz="2000" dirty="0"/>
          </a:p>
        </p:txBody>
      </p:sp>
      <p:sp>
        <p:nvSpPr>
          <p:cNvPr id="958" name="Google Shape;958;p113"/>
          <p:cNvSpPr/>
          <p:nvPr/>
        </p:nvSpPr>
        <p:spPr>
          <a:xfrm>
            <a:off x="1848180" y="3765969"/>
            <a:ext cx="2571600"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9" name="Google Shape;959;p113"/>
          <p:cNvSpPr/>
          <p:nvPr/>
        </p:nvSpPr>
        <p:spPr>
          <a:xfrm>
            <a:off x="1802023" y="4596768"/>
            <a:ext cx="4139600" cy="41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0" name="Google Shape;960;p113"/>
          <p:cNvCxnSpPr>
            <a:stCxn id="956" idx="1"/>
            <a:endCxn id="958" idx="1"/>
          </p:cNvCxnSpPr>
          <p:nvPr/>
        </p:nvCxnSpPr>
        <p:spPr>
          <a:xfrm rot="10800000" flipV="1">
            <a:off x="1848181" y="1924401"/>
            <a:ext cx="1039443" cy="2015767"/>
          </a:xfrm>
          <a:prstGeom prst="bentConnector3">
            <a:avLst>
              <a:gd name="adj1" fmla="val 121993"/>
            </a:avLst>
          </a:prstGeom>
          <a:noFill/>
          <a:ln w="9525" cap="flat" cmpd="sng">
            <a:solidFill>
              <a:schemeClr val="dk2"/>
            </a:solidFill>
            <a:prstDash val="solid"/>
            <a:round/>
            <a:headEnd type="none" w="med" len="med"/>
            <a:tailEnd type="none" w="med" len="med"/>
          </a:ln>
        </p:spPr>
      </p:cxnSp>
      <p:sp>
        <p:nvSpPr>
          <p:cNvPr id="961" name="Google Shape;961;p113"/>
          <p:cNvSpPr/>
          <p:nvPr/>
        </p:nvSpPr>
        <p:spPr>
          <a:xfrm>
            <a:off x="7602490" y="2446735"/>
            <a:ext cx="1982400" cy="5628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2" name="Google Shape;962;p113"/>
          <p:cNvSpPr/>
          <p:nvPr/>
        </p:nvSpPr>
        <p:spPr>
          <a:xfrm>
            <a:off x="7548923" y="4750668"/>
            <a:ext cx="2571600" cy="857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3" name="Google Shape;963;p113"/>
          <p:cNvCxnSpPr>
            <a:stCxn id="956" idx="3"/>
            <a:endCxn id="961" idx="1"/>
          </p:cNvCxnSpPr>
          <p:nvPr/>
        </p:nvCxnSpPr>
        <p:spPr>
          <a:xfrm>
            <a:off x="5941623" y="1924402"/>
            <a:ext cx="1660800" cy="803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964" name="Google Shape;964;p113"/>
          <p:cNvCxnSpPr>
            <a:stCxn id="957" idx="1"/>
            <a:endCxn id="959" idx="1"/>
          </p:cNvCxnSpPr>
          <p:nvPr/>
        </p:nvCxnSpPr>
        <p:spPr>
          <a:xfrm rot="10800000">
            <a:off x="1802023" y="4804368"/>
            <a:ext cx="643534" cy="1011100"/>
          </a:xfrm>
          <a:prstGeom prst="bentConnector3">
            <a:avLst>
              <a:gd name="adj1" fmla="val 135523"/>
            </a:avLst>
          </a:prstGeom>
          <a:noFill/>
          <a:ln w="9525" cap="flat" cmpd="sng">
            <a:solidFill>
              <a:schemeClr val="dk2"/>
            </a:solidFill>
            <a:prstDash val="solid"/>
            <a:round/>
            <a:headEnd type="none" w="med" len="med"/>
            <a:tailEnd type="none" w="med" len="med"/>
          </a:ln>
        </p:spPr>
      </p:cxnSp>
      <p:cxnSp>
        <p:nvCxnSpPr>
          <p:cNvPr id="965" name="Google Shape;965;p113"/>
          <p:cNvCxnSpPr>
            <a:stCxn id="957" idx="3"/>
            <a:endCxn id="962" idx="1"/>
          </p:cNvCxnSpPr>
          <p:nvPr/>
        </p:nvCxnSpPr>
        <p:spPr>
          <a:xfrm rot="10800000" flipH="1">
            <a:off x="6892757" y="5179468"/>
            <a:ext cx="656000" cy="636000"/>
          </a:xfrm>
          <a:prstGeom prst="bentConnector3">
            <a:avLst>
              <a:gd name="adj1" fmla="val 5001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9"/>
        <p:cNvGrpSpPr/>
        <p:nvPr/>
      </p:nvGrpSpPr>
      <p:grpSpPr>
        <a:xfrm>
          <a:off x="0" y="0"/>
          <a:ext cx="0" cy="0"/>
          <a:chOff x="0" y="0"/>
          <a:chExt cx="0" cy="0"/>
        </a:xfrm>
      </p:grpSpPr>
      <p:sp>
        <p:nvSpPr>
          <p:cNvPr id="81" name="Rectangle 8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Google Shape;970;p114"/>
          <p:cNvSpPr txBox="1">
            <a:spLocks noGrp="1"/>
          </p:cNvSpPr>
          <p:nvPr>
            <p:ph type="title"/>
          </p:nvPr>
        </p:nvSpPr>
        <p:spPr>
          <a:xfrm>
            <a:off x="594360" y="640263"/>
            <a:ext cx="3822192" cy="13449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kern="1200">
                <a:solidFill>
                  <a:schemeClr val="bg1"/>
                </a:solidFill>
                <a:latin typeface="+mj-lt"/>
                <a:ea typeface="+mj-ea"/>
                <a:cs typeface="+mj-cs"/>
              </a:rPr>
              <a:t>Expresiones</a:t>
            </a:r>
          </a:p>
        </p:txBody>
      </p:sp>
      <p:cxnSp>
        <p:nvCxnSpPr>
          <p:cNvPr id="83" name="Straight Connector 8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71" name="Google Shape;971;p114"/>
          <p:cNvSpPr txBox="1">
            <a:spLocks noGrp="1"/>
          </p:cNvSpPr>
          <p:nvPr>
            <p:ph type="body" idx="4294967295"/>
          </p:nvPr>
        </p:nvSpPr>
        <p:spPr>
          <a:xfrm>
            <a:off x="593610" y="2121763"/>
            <a:ext cx="3822192" cy="3773010"/>
          </a:xfrm>
          <a:prstGeom prst="rect">
            <a:avLst/>
          </a:prstGeom>
        </p:spPr>
        <p:txBody>
          <a:bodyPr spcFirstLastPara="1" vert="horz" lIns="91440" tIns="45720" rIns="91440" bIns="45720" rtlCol="0" anchorCtr="0">
            <a:normAutofit/>
          </a:bodyPr>
          <a:lstStyle/>
          <a:p>
            <a:r>
              <a:rPr lang="en-US" sz="2000">
                <a:solidFill>
                  <a:schemeClr val="bg1"/>
                </a:solidFill>
              </a:rPr>
              <a:t>Lógica limitada: no se pueden incluir en ellas condicionales excepto el operador ternario), bucles o excepciones</a:t>
            </a:r>
          </a:p>
          <a:p>
            <a:r>
              <a:rPr lang="en-US" sz="2000">
                <a:solidFill>
                  <a:schemeClr val="bg1"/>
                </a:solidFill>
              </a:rPr>
              <a:t>Se les puede dar formato mediante filtros</a:t>
            </a:r>
          </a:p>
        </p:txBody>
      </p:sp>
      <p:graphicFrame>
        <p:nvGraphicFramePr>
          <p:cNvPr id="972" name="Google Shape;972;p114"/>
          <p:cNvGraphicFramePr/>
          <p:nvPr>
            <p:extLst>
              <p:ext uri="{D42A27DB-BD31-4B8C-83A1-F6EECF244321}">
                <p14:modId xmlns:p14="http://schemas.microsoft.com/office/powerpoint/2010/main" val="1102038523"/>
              </p:ext>
            </p:extLst>
          </p:nvPr>
        </p:nvGraphicFramePr>
        <p:xfrm>
          <a:off x="5110716" y="1357757"/>
          <a:ext cx="6596653" cy="3987039"/>
        </p:xfrm>
        <a:graphic>
          <a:graphicData uri="http://schemas.openxmlformats.org/drawingml/2006/table">
            <a:tbl>
              <a:tblPr firstCol="1">
                <a:tableStyleId>{7DF18680-E054-41AD-8BC1-D1AEF772440D}</a:tableStyleId>
              </a:tblPr>
              <a:tblGrid>
                <a:gridCol w="2326725">
                  <a:extLst>
                    <a:ext uri="{9D8B030D-6E8A-4147-A177-3AD203B41FA5}">
                      <a16:colId xmlns:a16="http://schemas.microsoft.com/office/drawing/2014/main" val="20000"/>
                    </a:ext>
                  </a:extLst>
                </a:gridCol>
                <a:gridCol w="4269928">
                  <a:extLst>
                    <a:ext uri="{9D8B030D-6E8A-4147-A177-3AD203B41FA5}">
                      <a16:colId xmlns:a16="http://schemas.microsoft.com/office/drawing/2014/main" val="20001"/>
                    </a:ext>
                  </a:extLst>
                </a:gridCol>
              </a:tblGrid>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Referencias a modelos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a:t>
                      </a:r>
                      <a:endParaRPr lang="es-ES" sz="1800"/>
                    </a:p>
                  </a:txBody>
                  <a:tcPr marL="108625" marR="108625" marT="108625" marB="108625"/>
                </a:tc>
                <a:extLst>
                  <a:ext uri="{0D108BD9-81ED-4DB2-BD59-A6C34878D82A}">
                    <a16:rowId xmlns:a16="http://schemas.microsoft.com/office/drawing/2014/main" val="10000"/>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Operaciones</a:t>
                      </a:r>
                      <a:br>
                        <a:rPr lang="es-ES" sz="1800">
                          <a:solidFill>
                            <a:schemeClr val="dk1"/>
                          </a:solidFill>
                        </a:rPr>
                      </a:br>
                      <a:r>
                        <a:rPr lang="es-ES" sz="1800">
                          <a:solidFill>
                            <a:schemeClr val="dk1"/>
                          </a:solidFill>
                        </a:rPr>
                        <a:t>aritméticas básicas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+ 4}}</a:t>
                      </a:r>
                      <a:br>
                        <a:rPr lang="es-ES" sz="1800">
                          <a:solidFill>
                            <a:schemeClr val="dk1"/>
                          </a:solidFill>
                        </a:rPr>
                      </a:br>
                      <a:endParaRPr lang="es-ES" sz="1800"/>
                    </a:p>
                  </a:txBody>
                  <a:tcPr marL="108625" marR="108625" marT="108625" marB="108625"/>
                </a:tc>
                <a:extLst>
                  <a:ext uri="{0D108BD9-81ED-4DB2-BD59-A6C34878D82A}">
                    <a16:rowId xmlns:a16="http://schemas.microsoft.com/office/drawing/2014/main" val="10001"/>
                  </a:ext>
                </a:extLst>
              </a:tr>
              <a:tr h="1607874">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Empleo de los métodos de</a:t>
                      </a:r>
                      <a:br>
                        <a:rPr lang="es-ES" sz="1800">
                          <a:solidFill>
                            <a:schemeClr val="dk1"/>
                          </a:solidFill>
                        </a:rPr>
                      </a:br>
                      <a:r>
                        <a:rPr lang="es-ES" sz="1800">
                          <a:solidFill>
                            <a:schemeClr val="dk1"/>
                          </a:solidFill>
                        </a:rPr>
                        <a:t>los objetos envolventes de</a:t>
                      </a:r>
                      <a:br>
                        <a:rPr lang="es-ES" sz="1800">
                          <a:solidFill>
                            <a:schemeClr val="dk1"/>
                          </a:solidFill>
                        </a:rPr>
                      </a:br>
                      <a:r>
                        <a:rPr lang="es-ES" sz="1800">
                          <a:solidFill>
                            <a:schemeClr val="dk1"/>
                          </a:solidFill>
                        </a:rPr>
                        <a:t>JS  (e.g. String)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{{"BeginningAngularJS".toUpperCase()}}</a:t>
                      </a:r>
                      <a:br>
                        <a:rPr lang="es-ES" sz="1800">
                          <a:solidFill>
                            <a:schemeClr val="dk1"/>
                          </a:solidFill>
                        </a:rPr>
                      </a:br>
                      <a:r>
                        <a:rPr lang="es-ES" sz="1800">
                          <a:solidFill>
                            <a:schemeClr val="dk1"/>
                          </a:solidFill>
                        </a:rPr>
                        <a:t>{{"ABCDEFG".indexOf('D')}}</a:t>
                      </a:r>
                      <a:endParaRPr lang="es-ES" sz="1800"/>
                    </a:p>
                  </a:txBody>
                  <a:tcPr marL="108625" marR="108625" marT="108625" marB="108625"/>
                </a:tc>
                <a:extLst>
                  <a:ext uri="{0D108BD9-81ED-4DB2-BD59-A6C34878D82A}">
                    <a16:rowId xmlns:a16="http://schemas.microsoft.com/office/drawing/2014/main" val="10002"/>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Uso del operador ternario</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1 ? "Red" : "Blue"}}</a:t>
                      </a:r>
                      <a:endParaRPr lang="es-ES" sz="1800"/>
                    </a:p>
                  </a:txBody>
                  <a:tcPr marL="108625" marR="108625" marT="108625" marB="108625"/>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4965430" y="629268"/>
            <a:ext cx="6586491" cy="689577"/>
          </a:xfrm>
        </p:spPr>
        <p:txBody>
          <a:bodyPr anchor="b">
            <a:normAutofit fontScale="90000"/>
          </a:bodyPr>
          <a:lstStyle/>
          <a:p>
            <a:r>
              <a:rPr lang="es" dirty="0"/>
              <a:t>Versión ya no soportadas</a:t>
            </a:r>
            <a:endParaRPr lang="es-ES" dirty="0"/>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3188" r="7299"/>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CFA60"/>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3461709423"/>
              </p:ext>
            </p:extLst>
          </p:nvPr>
        </p:nvGraphicFramePr>
        <p:xfrm>
          <a:off x="4965431" y="2438400"/>
          <a:ext cx="6880738"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50530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6"/>
        <p:cNvGrpSpPr/>
        <p:nvPr/>
      </p:nvGrpSpPr>
      <p:grpSpPr>
        <a:xfrm>
          <a:off x="0" y="0"/>
          <a:ext cx="0" cy="0"/>
          <a:chOff x="0" y="0"/>
          <a:chExt cx="0" cy="0"/>
        </a:xfrm>
      </p:grpSpPr>
      <p:sp>
        <p:nvSpPr>
          <p:cNvPr id="88" name="Rectangle 8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13" name="Rectangle 11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Google Shape;977;p115"/>
          <p:cNvSpPr txBox="1">
            <a:spLocks noGrp="1"/>
          </p:cNvSpPr>
          <p:nvPr>
            <p:ph type="title"/>
          </p:nvPr>
        </p:nvSpPr>
        <p:spPr>
          <a:xfrm>
            <a:off x="2880360" y="841248"/>
            <a:ext cx="6227064" cy="1234440"/>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000" kern="1200">
                <a:solidFill>
                  <a:schemeClr val="accent1"/>
                </a:solidFill>
                <a:latin typeface="+mj-lt"/>
                <a:ea typeface="+mj-ea"/>
                <a:cs typeface="+mj-cs"/>
              </a:rPr>
              <a:t>Referencias locales en plantillas</a:t>
            </a:r>
          </a:p>
        </p:txBody>
      </p:sp>
      <p:sp>
        <p:nvSpPr>
          <p:cNvPr id="115" name="Isosceles Triangle 11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78" name="Google Shape;978;p115"/>
          <p:cNvSpPr txBox="1">
            <a:spLocks noGrp="1"/>
          </p:cNvSpPr>
          <p:nvPr>
            <p:ph type="body" idx="1"/>
          </p:nvPr>
        </p:nvSpPr>
        <p:spPr>
          <a:xfrm>
            <a:off x="2847654" y="2228850"/>
            <a:ext cx="7573018" cy="2365539"/>
          </a:xfrm>
          <a:prstGeom prst="rect">
            <a:avLst/>
          </a:prstGeom>
        </p:spPr>
        <p:txBody>
          <a:bodyPr spcFirstLastPara="1" vert="horz" lIns="91440" tIns="45720" rIns="91440" bIns="45720" rtlCol="0" anchorCtr="0">
            <a:normAutofit lnSpcReduction="10000"/>
          </a:bodyPr>
          <a:lstStyle/>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Son variables que a nivel de la plantilla hacen referencia a un elemento del DOM, sea un estándar HTML o un componente, </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Permitiendo manipular su valor desde la propia plantilla en respuesta a determinados eventos.</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Mediante el decorador @Viewchild () permiten crear una variable correspondiente a un objeto </a:t>
            </a:r>
            <a:r>
              <a:rPr lang="en-GB" sz="2200" dirty="0">
                <a:solidFill>
                  <a:schemeClr val="tx1"/>
                </a:solidFill>
                <a:latin typeface="+mn-lt"/>
                <a:ea typeface="+mn-ea"/>
                <a:cs typeface="+mn-cs"/>
              </a:rPr>
              <a:t>Native element</a:t>
            </a:r>
            <a:r>
              <a:rPr lang="es-ES" sz="2200" dirty="0">
                <a:solidFill>
                  <a:schemeClr val="tx1"/>
                </a:solidFill>
                <a:latin typeface="+mn-lt"/>
                <a:ea typeface="+mn-ea"/>
                <a:cs typeface="+mn-cs"/>
              </a:rPr>
              <a:t>, que encapsula el elemento nativo del DOM</a:t>
            </a:r>
          </a:p>
          <a:p>
            <a:pPr marL="0" indent="-228600">
              <a:lnSpc>
                <a:spcPct val="90000"/>
              </a:lnSpc>
              <a:spcAft>
                <a:spcPts val="600"/>
              </a:spcAft>
              <a:buFont typeface="Arial" panose="020B0604020202020204" pitchFamily="34" charset="0"/>
              <a:buChar char="•"/>
            </a:pPr>
            <a:endParaRPr lang="en-US" sz="2200" dirty="0">
              <a:solidFill>
                <a:schemeClr val="tx1"/>
              </a:solidFill>
              <a:latin typeface="+mn-lt"/>
              <a:ea typeface="+mn-ea"/>
              <a:cs typeface="+mn-cs"/>
            </a:endParaRPr>
          </a:p>
        </p:txBody>
      </p:sp>
      <p:sp>
        <p:nvSpPr>
          <p:cNvPr id="979" name="Google Shape;979;p115"/>
          <p:cNvSpPr txBox="1"/>
          <p:nvPr/>
        </p:nvSpPr>
        <p:spPr>
          <a:xfrm>
            <a:off x="5516177" y="4692697"/>
            <a:ext cx="5896400" cy="89276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input </a:t>
            </a:r>
            <a:r>
              <a:rPr lang="es" sz="1600" dirty="0">
                <a:solidFill>
                  <a:srgbClr val="72A1BA"/>
                </a:solidFill>
              </a:rPr>
              <a:t> 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 </a:t>
            </a:r>
            <a:r>
              <a:rPr lang="es" sz="1600" dirty="0">
                <a:solidFill>
                  <a:srgbClr val="72A1BA"/>
                </a:solidFill>
              </a:rPr>
              <a:t>name</a:t>
            </a:r>
            <a:r>
              <a:rPr lang="es" sz="1600" dirty="0">
                <a:solidFill>
                  <a:srgbClr val="979797"/>
                </a:solidFill>
              </a:rPr>
              <a:t>=</a:t>
            </a:r>
            <a:r>
              <a:rPr lang="es" sz="1600" dirty="0">
                <a:solidFill>
                  <a:srgbClr val="CA8F76"/>
                </a:solidFill>
              </a:rPr>
              <a:t>"nombre" </a:t>
            </a:r>
            <a:r>
              <a:rPr lang="es" sz="1600" dirty="0">
                <a:solidFill>
                  <a:srgbClr val="979797"/>
                </a:solidFill>
              </a:rPr>
              <a:t>#</a:t>
            </a:r>
            <a:r>
              <a:rPr lang="es" sz="1600" dirty="0">
                <a:solidFill>
                  <a:srgbClr val="72A1BA"/>
                </a:solidFill>
              </a:rPr>
              <a:t>nombre</a:t>
            </a:r>
            <a:r>
              <a:rPr lang="es" sz="1600" dirty="0">
                <a:solidFill>
                  <a:srgbClr val="808080"/>
                </a:solidFill>
              </a:rPr>
              <a:t>&gt;</a:t>
            </a:r>
            <a:endParaRPr lang="es-ES" sz="1600" dirty="0">
              <a:solidFill>
                <a:srgbClr val="808080"/>
              </a:solidFill>
            </a:endParaRPr>
          </a:p>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p</a:t>
            </a:r>
            <a:r>
              <a:rPr lang="es" sz="1600" dirty="0">
                <a:solidFill>
                  <a:srgbClr val="808080"/>
                </a:solidFill>
              </a:rPr>
              <a:t>&gt;</a:t>
            </a:r>
            <a:r>
              <a:rPr lang="es" sz="1600" dirty="0">
                <a:solidFill>
                  <a:srgbClr val="979797"/>
                </a:solidFill>
              </a:rPr>
              <a:t>Hola {{nombre.value}}</a:t>
            </a:r>
            <a:r>
              <a:rPr lang="es" sz="1600" dirty="0">
                <a:solidFill>
                  <a:srgbClr val="808080"/>
                </a:solidFill>
              </a:rPr>
              <a:t>&lt;/</a:t>
            </a:r>
            <a:r>
              <a:rPr lang="es" sz="1600" dirty="0">
                <a:solidFill>
                  <a:srgbClr val="569CD6"/>
                </a:solidFill>
              </a:rPr>
              <a:t>p</a:t>
            </a:r>
            <a:r>
              <a:rPr lang="es" sz="1600" dirty="0">
                <a:solidFill>
                  <a:srgbClr val="808080"/>
                </a:solidFill>
              </a:rPr>
              <a:t>&gt;</a:t>
            </a:r>
            <a:endParaRPr lang="es-ES" sz="1600" dirty="0">
              <a:solidFill>
                <a:srgbClr val="808080"/>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(2)</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Alternativas al </a:t>
            </a:r>
            <a:r>
              <a:rPr lang="en-GB" sz="2400" dirty="0"/>
              <a:t>binding</a:t>
            </a:r>
            <a:r>
              <a:rPr lang="es-ES" sz="2400" dirty="0"/>
              <a:t> basado en </a:t>
            </a:r>
            <a:r>
              <a:rPr lang="es-ES" sz="2400" dirty="0" err="1"/>
              <a:t>ngModel</a:t>
            </a:r>
            <a:endParaRPr lang="es-ES" sz="2200" dirty="0"/>
          </a:p>
          <a:p>
            <a:pPr lvl="1" indent="-228600">
              <a:buFont typeface="Arial" panose="020B0604020202020204" pitchFamily="34" charset="0"/>
              <a:buChar char="•"/>
            </a:pPr>
            <a:r>
              <a:rPr lang="en-GB" sz="2200" dirty="0"/>
              <a:t>Binding</a:t>
            </a:r>
            <a:r>
              <a:rPr lang="es-ES" sz="2200" dirty="0"/>
              <a:t> reactivo: </a:t>
            </a:r>
            <a:r>
              <a:rPr lang="es-ES" sz="2200" dirty="0" err="1"/>
              <a:t>formControl</a:t>
            </a:r>
            <a:endParaRPr lang="es-ES" sz="2200" dirty="0"/>
          </a:p>
          <a:p>
            <a:pPr lvl="1" indent="-228600">
              <a:buFont typeface="Arial" panose="020B0604020202020204" pitchFamily="34" charset="0"/>
              <a:buChar char="•"/>
            </a:pPr>
            <a:r>
              <a:rPr lang="es-ES" sz="2200" dirty="0"/>
              <a:t>Expresiones. Referencias locales en plantillas</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2182631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C9B1A48-4386-44DD-A581-645E1CA36BD7}"/>
              </a:ext>
            </a:extLst>
          </p:cNvPr>
          <p:cNvSpPr>
            <a:spLocks noGrp="1"/>
          </p:cNvSpPr>
          <p:nvPr>
            <p:ph type="title"/>
          </p:nvPr>
        </p:nvSpPr>
        <p:spPr/>
        <p:txBody>
          <a:bodyPr/>
          <a:lstStyle/>
          <a:p>
            <a:r>
              <a:rPr lang="es-ES" dirty="0"/>
              <a:t>Práctica: </a:t>
            </a:r>
            <a:r>
              <a:rPr lang="es-ES" dirty="0" err="1"/>
              <a:t>binding</a:t>
            </a:r>
            <a:r>
              <a:rPr lang="es-ES" dirty="0"/>
              <a:t> </a:t>
            </a:r>
            <a:r>
              <a:rPr lang="es-ES" dirty="0" err="1"/>
              <a:t>Rx</a:t>
            </a:r>
            <a:r>
              <a:rPr lang="es-ES" dirty="0"/>
              <a:t> con </a:t>
            </a:r>
            <a:r>
              <a:rPr lang="es-ES" dirty="0" err="1"/>
              <a:t>formControl</a:t>
            </a:r>
            <a:endParaRPr lang="es-ES" dirty="0"/>
          </a:p>
        </p:txBody>
      </p:sp>
      <p:sp>
        <p:nvSpPr>
          <p:cNvPr id="6" name="Google Shape;954;p113">
            <a:extLst>
              <a:ext uri="{FF2B5EF4-FFF2-40B4-BE49-F238E27FC236}">
                <a16:creationId xmlns:a16="http://schemas.microsoft.com/office/drawing/2014/main" id="{0DD21D0A-A59D-4968-AE8A-9A1FD0F740B3}"/>
              </a:ext>
            </a:extLst>
          </p:cNvPr>
          <p:cNvSpPr txBox="1"/>
          <p:nvPr/>
        </p:nvSpPr>
        <p:spPr>
          <a:xfrm>
            <a:off x="889496" y="1900259"/>
            <a:ext cx="5896400" cy="3310198"/>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formControl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fcNombre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p>
          <a:p>
            <a:pPr>
              <a:lnSpc>
                <a:spcPct val="135714"/>
              </a:lnSpc>
            </a:pP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r>
              <a:rPr lang="es-ES" sz="1400" b="1" dirty="0">
                <a:solidFill>
                  <a:srgbClr val="333333"/>
                </a:solidFill>
                <a:latin typeface="Courier New"/>
                <a:ea typeface="Courier New"/>
                <a:cs typeface="Courier New"/>
                <a:sym typeface="Courier New"/>
              </a:rPr>
              <a:t>Hola {{</a:t>
            </a:r>
            <a:r>
              <a:rPr lang="es" sz="1400" b="1" dirty="0">
                <a:solidFill>
                  <a:srgbClr val="448C27"/>
                </a:solidFill>
                <a:latin typeface="Courier New"/>
                <a:ea typeface="Courier New"/>
                <a:cs typeface="Courier New"/>
                <a:sym typeface="Courier New"/>
              </a:rPr>
              <a:t>fcNombre.value</a:t>
            </a:r>
            <a:r>
              <a:rPr lang="es-ES" sz="1400" b="1" dirty="0">
                <a:solidFill>
                  <a:srgbClr val="333333"/>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&gt;</a:t>
            </a:r>
            <a:endParaRPr lang="es-ES" sz="1400" b="1" dirty="0">
              <a:solidFill>
                <a:srgbClr val="333333"/>
              </a:solidFill>
              <a:latin typeface="Courier New"/>
              <a:ea typeface="Courier New"/>
              <a:cs typeface="Courier New"/>
              <a:sym typeface="Courier New"/>
            </a:endParaRPr>
          </a:p>
          <a:p>
            <a:pPr>
              <a:lnSpc>
                <a:spcPct val="135714"/>
              </a:lnSpc>
            </a:pPr>
            <a:endParaRPr sz="1400" b="1" dirty="0">
              <a:solidFill>
                <a:srgbClr val="333333"/>
              </a:solidFill>
              <a:latin typeface="Courier New"/>
              <a:ea typeface="Courier New"/>
              <a:cs typeface="Courier New"/>
              <a:sym typeface="Courier New"/>
            </a:endParaRPr>
          </a:p>
        </p:txBody>
      </p:sp>
      <p:sp>
        <p:nvSpPr>
          <p:cNvPr id="7" name="Google Shape;955;p113">
            <a:extLst>
              <a:ext uri="{FF2B5EF4-FFF2-40B4-BE49-F238E27FC236}">
                <a16:creationId xmlns:a16="http://schemas.microsoft.com/office/drawing/2014/main" id="{5D4B191E-DE23-47A1-AB75-96F77A4ABEEF}"/>
              </a:ext>
            </a:extLst>
          </p:cNvPr>
          <p:cNvSpPr txBox="1"/>
          <p:nvPr/>
        </p:nvSpPr>
        <p:spPr>
          <a:xfrm>
            <a:off x="7196166" y="1683335"/>
            <a:ext cx="4353391"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SaludoComponent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fcNombre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FormControl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user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any</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sNombre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new FormControl(‘’);</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user</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name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Pepe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apellidos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Perez</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btnBorrar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fcNombre,reset(</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b="1" dirty="0">
              <a:solidFill>
                <a:srgbClr val="91B3E0"/>
              </a:solidFill>
              <a:latin typeface="Courier New"/>
              <a:ea typeface="Courier New"/>
              <a:cs typeface="Courier New"/>
              <a:sym typeface="Courier New"/>
            </a:endParaRPr>
          </a:p>
        </p:txBody>
      </p:sp>
    </p:spTree>
    <p:extLst>
      <p:ext uri="{BB962C8B-B14F-4D97-AF65-F5344CB8AC3E}">
        <p14:creationId xmlns:p14="http://schemas.microsoft.com/office/powerpoint/2010/main" val="119488855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10" name="CuadroTexto 9">
            <a:extLst>
              <a:ext uri="{FF2B5EF4-FFF2-40B4-BE49-F238E27FC236}">
                <a16:creationId xmlns:a16="http://schemas.microsoft.com/office/drawing/2014/main" id="{5F4C9676-71C6-4E11-A2FC-C3683E5D9949}"/>
              </a:ext>
            </a:extLst>
          </p:cNvPr>
          <p:cNvSpPr txBox="1"/>
          <p:nvPr/>
        </p:nvSpPr>
        <p:spPr>
          <a:xfrm>
            <a:off x="1404731" y="2335062"/>
            <a:ext cx="6096000" cy="2031325"/>
          </a:xfrm>
          <a:prstGeom prst="rect">
            <a:avLst/>
          </a:prstGeom>
          <a:solidFill>
            <a:schemeClr val="tx1"/>
          </a:solid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Componente saludo-</a:t>
            </a:r>
            <a:r>
              <a:rPr lang="es-ES" b="0" dirty="0" err="1">
                <a:solidFill>
                  <a:srgbClr val="D4D4D4"/>
                </a:solidFill>
                <a:effectLst/>
                <a:latin typeface="Consolas" panose="020B0609020204030204" pitchFamily="49" charset="0"/>
              </a:rPr>
              <a:t>ref</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input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text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placeholder</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"Dime tu nombre"</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(input)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name.value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#name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Hola {{ </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'amigo'</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button</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click</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Borrar</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6" name="Título 5">
            <a:extLst>
              <a:ext uri="{FF2B5EF4-FFF2-40B4-BE49-F238E27FC236}">
                <a16:creationId xmlns:a16="http://schemas.microsoft.com/office/drawing/2014/main" id="{F9CEFB8B-26CD-4084-9969-D7189D8E1731}"/>
              </a:ext>
            </a:extLst>
          </p:cNvPr>
          <p:cNvSpPr>
            <a:spLocks noGrp="1"/>
          </p:cNvSpPr>
          <p:nvPr>
            <p:ph type="title"/>
          </p:nvPr>
        </p:nvSpPr>
        <p:spPr/>
        <p:txBody>
          <a:bodyPr/>
          <a:lstStyle/>
          <a:p>
            <a:r>
              <a:rPr lang="es-ES" dirty="0"/>
              <a:t>Práctica: </a:t>
            </a:r>
            <a:r>
              <a:rPr lang="es" dirty="0"/>
              <a:t>referencias locales en plantillas</a:t>
            </a:r>
            <a:endParaRPr lang="es-ES" dirty="0"/>
          </a:p>
        </p:txBody>
      </p:sp>
      <p:sp>
        <p:nvSpPr>
          <p:cNvPr id="980" name="Google Shape;980;p115"/>
          <p:cNvSpPr txBox="1"/>
          <p:nvPr/>
        </p:nvSpPr>
        <p:spPr>
          <a:xfrm>
            <a:off x="8346742" y="3859624"/>
            <a:ext cx="2156400" cy="1176000"/>
          </a:xfrm>
          <a:prstGeom prst="rect">
            <a:avLst/>
          </a:prstGeom>
          <a:noFill/>
          <a:ln>
            <a:noFill/>
          </a:ln>
        </p:spPr>
        <p:txBody>
          <a:bodyPr spcFirstLastPara="1" wrap="square" lIns="121900" tIns="121900" rIns="121900" bIns="121900" anchor="ctr" anchorCtr="0">
            <a:noAutofit/>
          </a:bodyPr>
          <a:lstStyle/>
          <a:p>
            <a:r>
              <a:rPr lang="es" sz="2400"/>
              <a:t>referencia local el elemento input</a:t>
            </a:r>
            <a:endParaRPr sz="2400"/>
          </a:p>
        </p:txBody>
      </p:sp>
      <p:cxnSp>
        <p:nvCxnSpPr>
          <p:cNvPr id="981" name="Google Shape;981;p115"/>
          <p:cNvCxnSpPr>
            <a:stCxn id="980" idx="1"/>
            <a:endCxn id="982" idx="2"/>
          </p:cNvCxnSpPr>
          <p:nvPr/>
        </p:nvCxnSpPr>
        <p:spPr>
          <a:xfrm flipH="1" flipV="1">
            <a:off x="5949540" y="3282852"/>
            <a:ext cx="2397202" cy="1164772"/>
          </a:xfrm>
          <a:prstGeom prst="straightConnector1">
            <a:avLst/>
          </a:prstGeom>
          <a:noFill/>
          <a:ln w="9525" cap="flat" cmpd="sng">
            <a:solidFill>
              <a:srgbClr val="FF0000"/>
            </a:solidFill>
            <a:prstDash val="solid"/>
            <a:round/>
            <a:headEnd type="none" w="med" len="med"/>
            <a:tailEnd type="triangle" w="med" len="med"/>
          </a:ln>
        </p:spPr>
      </p:cxnSp>
      <p:cxnSp>
        <p:nvCxnSpPr>
          <p:cNvPr id="983" name="Google Shape;983;p115"/>
          <p:cNvCxnSpPr>
            <a:cxnSpLocks/>
            <a:stCxn id="980" idx="1"/>
            <a:endCxn id="984" idx="2"/>
          </p:cNvCxnSpPr>
          <p:nvPr/>
        </p:nvCxnSpPr>
        <p:spPr>
          <a:xfrm rot="10800000">
            <a:off x="4283606" y="3524924"/>
            <a:ext cx="4063136" cy="922700"/>
          </a:xfrm>
          <a:prstGeom prst="bentConnector2">
            <a:avLst/>
          </a:prstGeom>
          <a:noFill/>
          <a:ln w="9525" cap="flat" cmpd="sng">
            <a:solidFill>
              <a:srgbClr val="FF0000"/>
            </a:solidFill>
            <a:prstDash val="solid"/>
            <a:round/>
            <a:headEnd type="none" w="med" len="med"/>
            <a:tailEnd type="triangle" w="med" len="med"/>
          </a:ln>
        </p:spPr>
      </p:cxnSp>
      <p:sp>
        <p:nvSpPr>
          <p:cNvPr id="984" name="Google Shape;984;p115"/>
          <p:cNvSpPr/>
          <p:nvPr/>
        </p:nvSpPr>
        <p:spPr>
          <a:xfrm>
            <a:off x="2709751" y="3176524"/>
            <a:ext cx="3147710" cy="348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2" name="Google Shape;982;p115"/>
          <p:cNvSpPr/>
          <p:nvPr/>
        </p:nvSpPr>
        <p:spPr>
          <a:xfrm>
            <a:off x="5421540" y="2934452"/>
            <a:ext cx="1056000" cy="348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55277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446279A8-128C-4ADF-9D39-2C2903FEFACB}"/>
              </a:ext>
            </a:extLst>
          </p:cNvPr>
          <p:cNvSpPr>
            <a:spLocks noGrp="1"/>
          </p:cNvSpPr>
          <p:nvPr>
            <p:ph type="title"/>
          </p:nvPr>
        </p:nvSpPr>
        <p:spPr>
          <a:xfrm>
            <a:off x="838200" y="401221"/>
            <a:ext cx="10515600" cy="1348065"/>
          </a:xfrm>
        </p:spPr>
        <p:txBody>
          <a:bodyPr>
            <a:normAutofit/>
          </a:bodyPr>
          <a:lstStyle/>
          <a:p>
            <a:r>
              <a:rPr lang="es-ES" sz="5400">
                <a:solidFill>
                  <a:srgbClr val="FFFFFF"/>
                </a:solidFill>
              </a:rPr>
              <a:t>Encapsulación de la vista</a:t>
            </a:r>
          </a:p>
        </p:txBody>
      </p:sp>
      <p:sp>
        <p:nvSpPr>
          <p:cNvPr id="4" name="Marcador de contenido 3">
            <a:extLst>
              <a:ext uri="{FF2B5EF4-FFF2-40B4-BE49-F238E27FC236}">
                <a16:creationId xmlns:a16="http://schemas.microsoft.com/office/drawing/2014/main" id="{B0DF9083-26A0-4821-AA08-4D39D0F424CF}"/>
              </a:ext>
            </a:extLst>
          </p:cNvPr>
          <p:cNvSpPr>
            <a:spLocks noGrp="1"/>
          </p:cNvSpPr>
          <p:nvPr>
            <p:ph idx="1"/>
          </p:nvPr>
        </p:nvSpPr>
        <p:spPr>
          <a:xfrm>
            <a:off x="838200" y="2586789"/>
            <a:ext cx="10515600" cy="3590174"/>
          </a:xfrm>
        </p:spPr>
        <p:txBody>
          <a:bodyPr>
            <a:normAutofit/>
          </a:bodyPr>
          <a:lstStyle/>
          <a:p>
            <a:r>
              <a:rPr lang="es-ES" sz="2200" dirty="0"/>
              <a:t>Existen </a:t>
            </a:r>
            <a:r>
              <a:rPr lang="es-ES" sz="2200" dirty="0" err="1"/>
              <a:t>dferentes</a:t>
            </a:r>
            <a:r>
              <a:rPr lang="es-ES" sz="2200" dirty="0"/>
              <a:t> niveles de encapsulación del CSS del componente</a:t>
            </a:r>
          </a:p>
          <a:p>
            <a:r>
              <a:rPr lang="es-ES" sz="2200" dirty="0"/>
              <a:t>Se definen en el metadato </a:t>
            </a:r>
            <a:r>
              <a:rPr lang="es-ES" sz="2200" dirty="0" err="1"/>
              <a:t>encapsulation</a:t>
            </a:r>
            <a:endParaRPr lang="es-ES" sz="2200" dirty="0"/>
          </a:p>
          <a:p>
            <a:pPr lvl="1"/>
            <a:r>
              <a:rPr lang="es-ES" sz="1800" dirty="0"/>
              <a:t>Sus posibles valores corresponden al </a:t>
            </a:r>
            <a:r>
              <a:rPr lang="es-ES" sz="1800" dirty="0" err="1"/>
              <a:t>enum</a:t>
            </a:r>
            <a:r>
              <a:rPr lang="es-ES" sz="1800" dirty="0"/>
              <a:t> </a:t>
            </a:r>
            <a:r>
              <a:rPr lang="es-ES" sz="1800" dirty="0" err="1"/>
              <a:t>ViewEncapsulation</a:t>
            </a:r>
            <a:r>
              <a:rPr lang="es-ES" sz="1800" dirty="0"/>
              <a:t>, que incluye tres valores</a:t>
            </a:r>
          </a:p>
          <a:p>
            <a:pPr lvl="2"/>
            <a:r>
              <a:rPr lang="es-ES" sz="1400" dirty="0" err="1"/>
              <a:t>None</a:t>
            </a:r>
            <a:endParaRPr lang="es-ES" sz="1400" dirty="0"/>
          </a:p>
          <a:p>
            <a:pPr lvl="2"/>
            <a:r>
              <a:rPr lang="es-ES" sz="1400" dirty="0" err="1"/>
              <a:t>Emulated</a:t>
            </a:r>
            <a:endParaRPr lang="es-ES" sz="1400" dirty="0"/>
          </a:p>
          <a:p>
            <a:pPr lvl="2"/>
            <a:r>
              <a:rPr lang="es-ES" sz="1400" dirty="0" err="1"/>
              <a:t>ShadowDom</a:t>
            </a:r>
            <a:endParaRPr lang="es-ES" sz="1400" dirty="0"/>
          </a:p>
          <a:p>
            <a:pPr lvl="1"/>
            <a:r>
              <a:rPr lang="es-ES" sz="1800" dirty="0"/>
              <a:t>El valor por defecto, </a:t>
            </a:r>
            <a:r>
              <a:rPr lang="es-ES" sz="1800" dirty="0" err="1"/>
              <a:t>Emulated</a:t>
            </a:r>
            <a:r>
              <a:rPr lang="es-ES" sz="1800" dirty="0"/>
              <a:t>, crea un conjunto de atributos que luego incorpora al CSS para limitar los efectos del CSS al elemento en el que se crea, simulando así el comportamiento del </a:t>
            </a:r>
            <a:r>
              <a:rPr lang="es-ES" sz="1800" dirty="0" err="1"/>
              <a:t>ShadowDOM</a:t>
            </a:r>
            <a:endParaRPr lang="es-ES" sz="1800" dirty="0"/>
          </a:p>
          <a:p>
            <a:pPr lvl="2"/>
            <a:r>
              <a:rPr lang="es-ES" sz="1400" dirty="0"/>
              <a:t>No evita que los CSS definidos fuera afecten al componente</a:t>
            </a:r>
          </a:p>
          <a:p>
            <a:pPr lvl="2"/>
            <a:r>
              <a:rPr lang="es-ES" sz="1400" dirty="0"/>
              <a:t>No tiene el problema de la incompleta implementación de </a:t>
            </a:r>
            <a:r>
              <a:rPr lang="es-ES" sz="1400" dirty="0" err="1"/>
              <a:t>ShadowDOM</a:t>
            </a:r>
            <a:r>
              <a:rPr lang="es-ES" sz="1400" dirty="0"/>
              <a:t> en los navegadores</a:t>
            </a:r>
          </a:p>
        </p:txBody>
      </p:sp>
    </p:spTree>
    <p:extLst>
      <p:ext uri="{BB962C8B-B14F-4D97-AF65-F5344CB8AC3E}">
        <p14:creationId xmlns:p14="http://schemas.microsoft.com/office/powerpoint/2010/main" val="34694276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B31C83-A37B-4BA9-9216-C90282BA73A3}"/>
              </a:ext>
            </a:extLst>
          </p:cNvPr>
          <p:cNvSpPr>
            <a:spLocks noGrp="1"/>
          </p:cNvSpPr>
          <p:nvPr>
            <p:ph type="title"/>
          </p:nvPr>
        </p:nvSpPr>
        <p:spPr>
          <a:xfrm>
            <a:off x="5297762" y="329184"/>
            <a:ext cx="6251110" cy="1783080"/>
          </a:xfrm>
        </p:spPr>
        <p:txBody>
          <a:bodyPr anchor="b">
            <a:normAutofit/>
          </a:bodyPr>
          <a:lstStyle/>
          <a:p>
            <a:r>
              <a:rPr lang="es-ES" sz="5400"/>
              <a:t>Proyección de contenido</a:t>
            </a:r>
          </a:p>
        </p:txBody>
      </p:sp>
      <p:pic>
        <p:nvPicPr>
          <p:cNvPr id="5" name="Picture 4">
            <a:extLst>
              <a:ext uri="{FF2B5EF4-FFF2-40B4-BE49-F238E27FC236}">
                <a16:creationId xmlns:a16="http://schemas.microsoft.com/office/drawing/2014/main" id="{1D0EFB3F-84ED-4540-8A45-E0FD5FF66AAC}"/>
              </a:ext>
            </a:extLst>
          </p:cNvPr>
          <p:cNvPicPr>
            <a:picLocks noChangeAspect="1"/>
          </p:cNvPicPr>
          <p:nvPr/>
        </p:nvPicPr>
        <p:blipFill rotWithShape="1">
          <a:blip r:embed="rId2"/>
          <a:srcRect l="50959" r="370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A485B96-02E8-4FFE-8CD5-40D85F6645B5}"/>
              </a:ext>
            </a:extLst>
          </p:cNvPr>
          <p:cNvSpPr>
            <a:spLocks noGrp="1"/>
          </p:cNvSpPr>
          <p:nvPr>
            <p:ph idx="1"/>
          </p:nvPr>
        </p:nvSpPr>
        <p:spPr>
          <a:xfrm>
            <a:off x="5297762" y="2706624"/>
            <a:ext cx="6251110" cy="3483864"/>
          </a:xfrm>
        </p:spPr>
        <p:txBody>
          <a:bodyPr>
            <a:normAutofit/>
          </a:bodyPr>
          <a:lstStyle/>
          <a:p>
            <a:r>
              <a:rPr lang="es-ES" sz="2200" dirty="0"/>
              <a:t>El contenido incluido entre la apertura y el cierre de una componente Angular puede ser recogido por el componente</a:t>
            </a:r>
          </a:p>
          <a:p>
            <a:r>
              <a:rPr lang="es-ES" sz="2200" dirty="0"/>
              <a:t>Para ello se utiliza el elemento ng-</a:t>
            </a:r>
            <a:r>
              <a:rPr lang="es-ES" sz="2200" dirty="0" err="1"/>
              <a:t>content</a:t>
            </a:r>
            <a:r>
              <a:rPr lang="es-ES" sz="2200" dirty="0"/>
              <a:t> en el </a:t>
            </a:r>
            <a:r>
              <a:rPr lang="es-ES" sz="2200" dirty="0" err="1"/>
              <a:t>template</a:t>
            </a:r>
            <a:r>
              <a:rPr lang="es-ES" sz="2200" dirty="0"/>
              <a:t> del componente indicando donde se inserta el contenido</a:t>
            </a:r>
            <a:br>
              <a:rPr lang="es-ES" sz="2200" dirty="0"/>
            </a:br>
            <a:r>
              <a:rPr lang="es-ES" sz="2200" dirty="0"/>
              <a:t>&lt;ng-</a:t>
            </a:r>
            <a:r>
              <a:rPr lang="es-ES" sz="2200" dirty="0" err="1"/>
              <a:t>content</a:t>
            </a:r>
            <a:r>
              <a:rPr lang="es-ES" sz="2200" dirty="0"/>
              <a:t>&gt;&lt;/ng-</a:t>
            </a:r>
            <a:r>
              <a:rPr lang="es-ES" sz="2200" dirty="0" err="1"/>
              <a:t>content</a:t>
            </a:r>
            <a:r>
              <a:rPr lang="es-ES" sz="2200" dirty="0"/>
              <a:t>&gt;</a:t>
            </a:r>
          </a:p>
          <a:p>
            <a:r>
              <a:rPr lang="es-ES" sz="2200" dirty="0"/>
              <a:t>El atributo </a:t>
            </a:r>
            <a:r>
              <a:rPr lang="es-ES" sz="2200" dirty="0" err="1"/>
              <a:t>select</a:t>
            </a:r>
            <a:r>
              <a:rPr lang="es-ES" sz="2200" dirty="0"/>
              <a:t>=`` del elemento permite indicar el selector del contenido que se debe insertar en cada bloque ng-</a:t>
            </a:r>
            <a:r>
              <a:rPr lang="es-ES" sz="2200" dirty="0" err="1"/>
              <a:t>content</a:t>
            </a:r>
            <a:endParaRPr lang="es-ES" sz="2200" dirty="0"/>
          </a:p>
          <a:p>
            <a:endParaRPr lang="es-ES" sz="2200" dirty="0"/>
          </a:p>
        </p:txBody>
      </p:sp>
    </p:spTree>
    <p:extLst>
      <p:ext uri="{BB962C8B-B14F-4D97-AF65-F5344CB8AC3E}">
        <p14:creationId xmlns:p14="http://schemas.microsoft.com/office/powerpoint/2010/main" val="20742140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r>
              <a:rPr lang="es-ES" sz="3800" dirty="0">
                <a:solidFill>
                  <a:srgbClr val="FFFFFF"/>
                </a:solidFill>
              </a:rPr>
              <a:t>:</a:t>
            </a:r>
            <a:r>
              <a:rPr lang="es-ES" sz="3800" kern="1200" dirty="0">
                <a:solidFill>
                  <a:srgbClr val="FFFFFF"/>
                </a:solidFill>
                <a:latin typeface="+mj-lt"/>
                <a:ea typeface="+mj-ea"/>
                <a:cs typeface="+mj-cs"/>
              </a:rPr>
              <a:t> componente post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Componente ‘post’ que permita  múltiple proyección de contenido:</a:t>
            </a:r>
          </a:p>
          <a:p>
            <a:pPr lvl="1" indent="-228600">
              <a:buFont typeface="Arial" panose="020B0604020202020204" pitchFamily="34" charset="0"/>
              <a:buChar char="•"/>
            </a:pPr>
            <a:r>
              <a:rPr lang="es-ES" sz="2000" dirty="0"/>
              <a:t>Titulo</a:t>
            </a:r>
          </a:p>
          <a:p>
            <a:pPr lvl="1" indent="-228600">
              <a:buFont typeface="Arial" panose="020B0604020202020204" pitchFamily="34" charset="0"/>
              <a:buChar char="•"/>
            </a:pPr>
            <a:r>
              <a:rPr lang="es-ES" sz="2000" dirty="0"/>
              <a:t>Articulo</a:t>
            </a:r>
          </a:p>
          <a:p>
            <a:pPr lvl="1" indent="-228600">
              <a:buFont typeface="Arial" panose="020B0604020202020204" pitchFamily="34" charset="0"/>
              <a:buChar char="•"/>
            </a:pPr>
            <a:r>
              <a:rPr lang="es-ES" sz="2000" dirty="0"/>
              <a:t>Autor</a:t>
            </a:r>
          </a:p>
          <a:p>
            <a:pPr lvl="1" indent="-228600">
              <a:buFont typeface="Arial" panose="020B0604020202020204" pitchFamily="34" charset="0"/>
              <a:buChar char="•"/>
            </a:pPr>
            <a:r>
              <a:rPr lang="es-ES" sz="2000" dirty="0"/>
              <a:t>Fecha</a:t>
            </a:r>
          </a:p>
          <a:p>
            <a:pPr indent="-228600">
              <a:buFont typeface="Arial" panose="020B0604020202020204" pitchFamily="34" charset="0"/>
              <a:buChar char="•"/>
            </a:pPr>
            <a:r>
              <a:rPr lang="es-ES" sz="2200" dirty="0"/>
              <a:t>Incorporamos el componente en el módulo `</a:t>
            </a:r>
            <a:r>
              <a:rPr lang="es-ES" sz="2200" dirty="0" err="1"/>
              <a:t>about</a:t>
            </a:r>
            <a:r>
              <a:rPr lang="es-ES" sz="2200" dirty="0"/>
              <a:t>`</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8928130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lstStyle/>
          <a:p>
            <a:r>
              <a:rPr lang="es-ES" dirty="0"/>
              <a:t>Práctica. Proyección de contenido</a:t>
            </a:r>
          </a:p>
        </p:txBody>
      </p:sp>
      <p:sp>
        <p:nvSpPr>
          <p:cNvPr id="4" name="CuadroTexto 3">
            <a:extLst>
              <a:ext uri="{FF2B5EF4-FFF2-40B4-BE49-F238E27FC236}">
                <a16:creationId xmlns:a16="http://schemas.microsoft.com/office/drawing/2014/main" id="{335C63BC-0E11-4D23-9E61-F0D89BF2872E}"/>
              </a:ext>
            </a:extLst>
          </p:cNvPr>
          <p:cNvSpPr txBox="1"/>
          <p:nvPr/>
        </p:nvSpPr>
        <p:spPr>
          <a:xfrm>
            <a:off x="921026" y="1704994"/>
            <a:ext cx="9316277" cy="1200329"/>
          </a:xfrm>
          <a:prstGeom prst="rect">
            <a:avLst/>
          </a:prstGeom>
          <a:solidFill>
            <a:schemeClr val="tx1"/>
          </a:solidFill>
        </p:spPr>
        <p:txBody>
          <a:bodyPr wrap="square">
            <a:spAutoFit/>
          </a:bodyPr>
          <a:lstStyle/>
          <a:p>
            <a:r>
              <a:rPr lang="es-ES" b="0" dirty="0">
                <a:solidFill>
                  <a:srgbClr val="808080"/>
                </a:solidFill>
                <a:effectLst/>
                <a:latin typeface="Consolas" panose="020B0609020204030204" pitchFamily="49" charset="0"/>
              </a:rPr>
              <a:t>&lt;</a:t>
            </a:r>
            <a:r>
              <a:rPr lang="es-ES" dirty="0">
                <a:solidFill>
                  <a:srgbClr val="569CD6"/>
                </a:solidFill>
                <a:latin typeface="Consolas" panose="020B0609020204030204" pitchFamily="49" charset="0"/>
              </a:rPr>
              <a:t>app</a:t>
            </a:r>
            <a:r>
              <a:rPr lang="es-ES" b="0" dirty="0">
                <a:solidFill>
                  <a:srgbClr val="569CD6"/>
                </a:solidFill>
                <a:effectLst/>
                <a:latin typeface="Consolas" panose="020B0609020204030204" pitchFamily="49" charset="0"/>
              </a:rPr>
              <a:t>-post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name</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Antonio</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"contenido"</a:t>
            </a:r>
            <a:r>
              <a:rPr lang="es-ES" b="0" dirty="0">
                <a:solidFill>
                  <a:srgbClr val="808080"/>
                </a:solidFill>
                <a:effectLst/>
                <a:latin typeface="Consolas" panose="020B0609020204030204" pitchFamily="49" charset="0"/>
              </a:rPr>
              <a:t>&gt;</a:t>
            </a:r>
            <a:r>
              <a:rPr lang="es-ES" b="0" dirty="0" err="1">
                <a:solidFill>
                  <a:srgbClr val="D4D4D4"/>
                </a:solidFill>
                <a:effectLst/>
                <a:latin typeface="Consolas" panose="020B0609020204030204" pitchFamily="49" charset="0"/>
              </a:rPr>
              <a:t>Sit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amet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consectetur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adipisicing</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elit</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dirty="0">
                <a:solidFill>
                  <a:srgbClr val="569CD6"/>
                </a:solidFill>
                <a:latin typeface="Consolas" panose="020B0609020204030204" pitchFamily="49" charset="0"/>
              </a:rPr>
              <a:t>app</a:t>
            </a:r>
            <a:r>
              <a:rPr lang="es-ES" b="0" dirty="0">
                <a:solidFill>
                  <a:srgbClr val="569CD6"/>
                </a:solidFill>
                <a:effectLst/>
                <a:latin typeface="Consolas" panose="020B0609020204030204" pitchFamily="49" charset="0"/>
              </a:rPr>
              <a:t>-post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6" name="CuadroTexto 5">
            <a:extLst>
              <a:ext uri="{FF2B5EF4-FFF2-40B4-BE49-F238E27FC236}">
                <a16:creationId xmlns:a16="http://schemas.microsoft.com/office/drawing/2014/main" id="{8D659C58-74CC-4921-805C-9D731988242F}"/>
              </a:ext>
            </a:extLst>
          </p:cNvPr>
          <p:cNvSpPr txBox="1"/>
          <p:nvPr/>
        </p:nvSpPr>
        <p:spPr>
          <a:xfrm>
            <a:off x="4625009" y="3283300"/>
            <a:ext cx="6566452" cy="2585323"/>
          </a:xfrm>
          <a:prstGeom prst="rect">
            <a:avLst/>
          </a:prstGeom>
          <a:solidFill>
            <a:schemeClr val="tx1"/>
          </a:solid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name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&gt;&lt;/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Fecha: {{ hoy | date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fullDate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".contenido"</a:t>
            </a:r>
            <a:r>
              <a:rPr lang="es-ES" b="0" dirty="0">
                <a:solidFill>
                  <a:srgbClr val="808080"/>
                </a:solidFill>
                <a:effectLst/>
                <a:latin typeface="Consolas" panose="020B0609020204030204" pitchFamily="49" charset="0"/>
              </a:rPr>
              <a:t>&gt;&lt;/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cxnSp>
        <p:nvCxnSpPr>
          <p:cNvPr id="9" name="Conector: angular 8">
            <a:extLst>
              <a:ext uri="{FF2B5EF4-FFF2-40B4-BE49-F238E27FC236}">
                <a16:creationId xmlns:a16="http://schemas.microsoft.com/office/drawing/2014/main" id="{725E1568-EE43-4ECB-945A-7F1D48FBFED0}"/>
              </a:ext>
            </a:extLst>
          </p:cNvPr>
          <p:cNvCxnSpPr>
            <a:cxnSpLocks/>
            <a:stCxn id="10" idx="1"/>
            <a:endCxn id="6" idx="1"/>
          </p:cNvCxnSpPr>
          <p:nvPr/>
        </p:nvCxnSpPr>
        <p:spPr>
          <a:xfrm rot="10800000" flipH="1" flipV="1">
            <a:off x="1073425" y="1892792"/>
            <a:ext cx="3551584" cy="2683169"/>
          </a:xfrm>
          <a:prstGeom prst="bentConnector3">
            <a:avLst>
              <a:gd name="adj1" fmla="val -6437"/>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7" name="CuadroTexto 6">
            <a:extLst>
              <a:ext uri="{FF2B5EF4-FFF2-40B4-BE49-F238E27FC236}">
                <a16:creationId xmlns:a16="http://schemas.microsoft.com/office/drawing/2014/main" id="{7CC67C0F-050C-4FD3-8FD6-B19D2FB5C9EA}"/>
              </a:ext>
            </a:extLst>
          </p:cNvPr>
          <p:cNvSpPr txBox="1"/>
          <p:nvPr/>
        </p:nvSpPr>
        <p:spPr>
          <a:xfrm>
            <a:off x="2623931" y="4331011"/>
            <a:ext cx="1017266"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app-post</a:t>
            </a: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427339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0"/>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Rectangle 1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1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4" name="Rectangle 1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Google Shape;1071;p128"/>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Modelos de datos en Angular</a:t>
            </a:r>
          </a:p>
        </p:txBody>
      </p:sp>
      <p:sp>
        <p:nvSpPr>
          <p:cNvPr id="1072" name="Google Shape;1072;p128"/>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r>
              <a:rPr lang="en-US" sz="2000"/>
              <a:t>No existe un elemento definido</a:t>
            </a:r>
          </a:p>
          <a:p>
            <a:pPr lvl="1"/>
            <a:r>
              <a:rPr lang="en-US" sz="2000"/>
              <a:t>Pueden ser el conjunto de propiedades de un componente</a:t>
            </a:r>
          </a:p>
          <a:p>
            <a:pPr lvl="1"/>
            <a:r>
              <a:rPr lang="en-US" sz="2000"/>
              <a:t>Pueden crearse aparte</a:t>
            </a:r>
          </a:p>
          <a:p>
            <a:pPr lvl="2"/>
            <a:r>
              <a:rPr lang="en-US"/>
              <a:t>como clases</a:t>
            </a:r>
          </a:p>
          <a:p>
            <a:pPr lvl="2"/>
            <a:r>
              <a:rPr lang="en-US"/>
              <a:t>como interfaces</a:t>
            </a:r>
          </a:p>
          <a:p>
            <a:pPr marL="0"/>
            <a:endParaRPr lang="en-US" sz="20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Modelo Tarea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Para el siguiente modulo (‘tareas’) definimos el modelo de datos que usaremos:</a:t>
            </a:r>
          </a:p>
          <a:p>
            <a:pPr lvl="1" indent="-228600">
              <a:buFont typeface="Arial" panose="020B0604020202020204" pitchFamily="34" charset="0"/>
              <a:buChar char="•"/>
            </a:pPr>
            <a:r>
              <a:rPr lang="es-ES" sz="2200" dirty="0"/>
              <a:t>Tarea</a:t>
            </a:r>
          </a:p>
          <a:p>
            <a:pPr lvl="2" indent="-228600">
              <a:buFont typeface="Arial" panose="020B0604020202020204" pitchFamily="34" charset="0"/>
              <a:buChar char="•"/>
            </a:pPr>
            <a:r>
              <a:rPr lang="es-ES" sz="2000" dirty="0"/>
              <a:t>titulo: </a:t>
            </a:r>
            <a:r>
              <a:rPr lang="es-ES" sz="2000" dirty="0" err="1"/>
              <a:t>string</a:t>
            </a:r>
            <a:r>
              <a:rPr lang="es-ES" sz="2000" dirty="0"/>
              <a:t>, default ‘’</a:t>
            </a:r>
          </a:p>
          <a:p>
            <a:pPr lvl="2" indent="-228600">
              <a:buFont typeface="Arial" panose="020B0604020202020204" pitchFamily="34" charset="0"/>
              <a:buChar char="•"/>
            </a:pPr>
            <a:r>
              <a:rPr lang="es-ES" sz="2000" dirty="0"/>
              <a:t>Responsable: </a:t>
            </a:r>
            <a:r>
              <a:rPr lang="es-ES" sz="2000" dirty="0" err="1"/>
              <a:t>string</a:t>
            </a:r>
            <a:r>
              <a:rPr lang="es-ES" sz="2000" dirty="0"/>
              <a:t>, default ‘Alejandro’</a:t>
            </a:r>
          </a:p>
          <a:p>
            <a:pPr lvl="2" indent="-228600">
              <a:buFont typeface="Arial" panose="020B0604020202020204" pitchFamily="34" charset="0"/>
              <a:buChar char="•"/>
            </a:pPr>
            <a:r>
              <a:rPr lang="es-ES" sz="2000" dirty="0" err="1"/>
              <a:t>isCompleted</a:t>
            </a:r>
            <a:r>
              <a:rPr lang="es-ES" sz="2000" dirty="0"/>
              <a:t>: </a:t>
            </a:r>
            <a:r>
              <a:rPr lang="es-ES" sz="2000" dirty="0" err="1"/>
              <a:t>boolean</a:t>
            </a:r>
            <a:r>
              <a:rPr lang="es-ES" sz="2000" dirty="0"/>
              <a:t>, default: false	</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05926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5297762" y="329184"/>
            <a:ext cx="6251110" cy="1783080"/>
          </a:xfrm>
        </p:spPr>
        <p:txBody>
          <a:bodyPr anchor="b">
            <a:normAutofit/>
          </a:bodyPr>
          <a:lstStyle/>
          <a:p>
            <a:r>
              <a:rPr lang="es-ES" sz="5400"/>
              <a:t>Versiones LTS (9, 10)</a:t>
            </a:r>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2360" r="789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3029285271"/>
              </p:ext>
            </p:extLst>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803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a:bodyPr>
          <a:lstStyle/>
          <a:p>
            <a:r>
              <a:rPr lang="es-ES" dirty="0"/>
              <a:t>Directivas y Pipes</a:t>
            </a:r>
            <a:r>
              <a:rPr lang="es-ES" sz="4400" dirty="0"/>
              <a:t>.</a:t>
            </a:r>
            <a:endParaRPr lang="es-ES" dirty="0"/>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s-ES" sz="2400" dirty="0"/>
              <a:t>Directivas.</a:t>
            </a:r>
          </a:p>
          <a:p>
            <a:pPr lvl="1"/>
            <a:r>
              <a:rPr lang="es-ES" sz="2000" dirty="0"/>
              <a:t>Directivas estructurales (</a:t>
            </a:r>
            <a:r>
              <a:rPr lang="es-ES" sz="2000" dirty="0" err="1"/>
              <a:t>ngIf</a:t>
            </a:r>
            <a:r>
              <a:rPr lang="es-ES" sz="2000" dirty="0"/>
              <a:t>, </a:t>
            </a:r>
            <a:r>
              <a:rPr lang="es-ES" sz="2000" dirty="0" err="1"/>
              <a:t>ngFor</a:t>
            </a:r>
            <a:r>
              <a:rPr lang="es-ES" sz="2000" dirty="0"/>
              <a:t>)</a:t>
            </a:r>
          </a:p>
          <a:p>
            <a:pPr lvl="1"/>
            <a:r>
              <a:rPr lang="es-ES" sz="2000" dirty="0"/>
              <a:t>Directivas y </a:t>
            </a:r>
            <a:r>
              <a:rPr lang="es-ES" sz="2000" dirty="0" err="1"/>
              <a:t>css</a:t>
            </a:r>
            <a:r>
              <a:rPr lang="es-ES" sz="2000" dirty="0"/>
              <a:t> (</a:t>
            </a:r>
            <a:r>
              <a:rPr lang="es-ES" sz="2000" dirty="0" err="1"/>
              <a:t>ngClass</a:t>
            </a:r>
            <a:r>
              <a:rPr lang="es-ES" sz="2000" dirty="0"/>
              <a:t>, </a:t>
            </a:r>
            <a:r>
              <a:rPr lang="es-ES" sz="2000" dirty="0" err="1"/>
              <a:t>ngStyle</a:t>
            </a:r>
            <a:r>
              <a:rPr lang="es-ES" sz="2000" dirty="0"/>
              <a:t> )</a:t>
            </a:r>
          </a:p>
          <a:p>
            <a:r>
              <a:rPr lang="es-ES" sz="2400" dirty="0"/>
              <a:t>Pipes. </a:t>
            </a:r>
          </a:p>
          <a:p>
            <a:pPr lvl="1"/>
            <a:r>
              <a:rPr lang="es-ES" sz="2000" dirty="0"/>
              <a:t>Pipes incorporados al </a:t>
            </a:r>
            <a:r>
              <a:rPr lang="es-ES" sz="2000" dirty="0" err="1"/>
              <a:t>framework</a:t>
            </a:r>
            <a:r>
              <a:rPr lang="es-ES" sz="2000" dirty="0"/>
              <a:t>. Internacionalización</a:t>
            </a:r>
          </a:p>
          <a:p>
            <a:r>
              <a:rPr lang="es-ES" sz="2400" dirty="0"/>
              <a:t>Comunicación entre componentes</a:t>
            </a:r>
          </a:p>
          <a:p>
            <a:endParaRPr lang="es-ES" sz="16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1038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843-409C-49E7-98D1-A2325C005BDD}"/>
              </a:ext>
            </a:extLst>
          </p:cNvPr>
          <p:cNvSpPr>
            <a:spLocks noGrp="1"/>
          </p:cNvSpPr>
          <p:nvPr>
            <p:ph type="title"/>
          </p:nvPr>
        </p:nvSpPr>
        <p:spPr>
          <a:xfrm>
            <a:off x="5069940" y="365124"/>
            <a:ext cx="6172200" cy="1144448"/>
          </a:xfrm>
        </p:spPr>
        <p:txBody>
          <a:bodyPr>
            <a:normAutofit/>
          </a:bodyPr>
          <a:lstStyle/>
          <a:p>
            <a:r>
              <a:rPr lang="es-ES" dirty="0"/>
              <a:t>Directivas</a:t>
            </a:r>
          </a:p>
        </p:txBody>
      </p:sp>
      <p:pic>
        <p:nvPicPr>
          <p:cNvPr id="5" name="Picture 4" descr="Fondo de polvo de color amarillo y naranja">
            <a:extLst>
              <a:ext uri="{FF2B5EF4-FFF2-40B4-BE49-F238E27FC236}">
                <a16:creationId xmlns:a16="http://schemas.microsoft.com/office/drawing/2014/main" id="{D1ED6BEF-DF96-4415-80F8-90B56C8C9A13}"/>
              </a:ext>
            </a:extLst>
          </p:cNvPr>
          <p:cNvPicPr>
            <a:picLocks noChangeAspect="1"/>
          </p:cNvPicPr>
          <p:nvPr/>
        </p:nvPicPr>
        <p:blipFill rotWithShape="1">
          <a:blip r:embed="rId2"/>
          <a:srcRect l="9815" r="45025" b="-1"/>
          <a:stretch/>
        </p:blipFill>
        <p:spPr>
          <a:xfrm>
            <a:off x="20" y="10"/>
            <a:ext cx="4639713" cy="6857990"/>
          </a:xfrm>
          <a:prstGeom prst="rect">
            <a:avLst/>
          </a:prstGeom>
        </p:spPr>
      </p:pic>
      <p:sp>
        <p:nvSpPr>
          <p:cNvPr id="3" name="Marcador de contenido 2">
            <a:extLst>
              <a:ext uri="{FF2B5EF4-FFF2-40B4-BE49-F238E27FC236}">
                <a16:creationId xmlns:a16="http://schemas.microsoft.com/office/drawing/2014/main" id="{E94B62D9-7E1E-4FA5-A183-6F056C698D4C}"/>
              </a:ext>
            </a:extLst>
          </p:cNvPr>
          <p:cNvSpPr>
            <a:spLocks noGrp="1"/>
          </p:cNvSpPr>
          <p:nvPr>
            <p:ph idx="1"/>
          </p:nvPr>
        </p:nvSpPr>
        <p:spPr>
          <a:xfrm>
            <a:off x="5069940" y="1677919"/>
            <a:ext cx="6172200" cy="1508857"/>
          </a:xfrm>
        </p:spPr>
        <p:txBody>
          <a:bodyPr>
            <a:normAutofit/>
          </a:bodyPr>
          <a:lstStyle/>
          <a:p>
            <a:r>
              <a:rPr lang="es-ES" sz="2400" dirty="0"/>
              <a:t>Son atributos específicos de Angular que se pueden asignar a cualquier etiqueta HTML.</a:t>
            </a:r>
          </a:p>
          <a:p>
            <a:pPr lvl="1"/>
            <a:r>
              <a:rPr lang="es-ES" sz="2000" dirty="0"/>
              <a:t>El atributo o etiqueta se denomina ng-nombre;</a:t>
            </a:r>
          </a:p>
          <a:p>
            <a:pPr lvl="1"/>
            <a:r>
              <a:rPr lang="es-ES" sz="2000" dirty="0"/>
              <a:t>el método asociado </a:t>
            </a:r>
            <a:r>
              <a:rPr lang="es-ES" sz="2000" dirty="0" err="1"/>
              <a:t>ngNombre</a:t>
            </a:r>
            <a:endParaRPr lang="es-ES" sz="2000" dirty="0"/>
          </a:p>
        </p:txBody>
      </p:sp>
      <p:sp>
        <p:nvSpPr>
          <p:cNvPr id="7" name="Google Shape;1020;p120">
            <a:extLst>
              <a:ext uri="{FF2B5EF4-FFF2-40B4-BE49-F238E27FC236}">
                <a16:creationId xmlns:a16="http://schemas.microsoft.com/office/drawing/2014/main" id="{DC91D246-5D13-4BEE-B7CE-393625C674E4}"/>
              </a:ext>
            </a:extLst>
          </p:cNvPr>
          <p:cNvSpPr txBox="1"/>
          <p:nvPr/>
        </p:nvSpPr>
        <p:spPr>
          <a:xfrm>
            <a:off x="6675340" y="3671225"/>
            <a:ext cx="4566800" cy="1088800"/>
          </a:xfrm>
          <a:prstGeom prst="rect">
            <a:avLst/>
          </a:prstGeom>
          <a:noFill/>
          <a:ln>
            <a:noFill/>
          </a:ln>
        </p:spPr>
        <p:txBody>
          <a:bodyPr spcFirstLastPara="1" wrap="square" lIns="121900" tIns="121900" rIns="121900" bIns="121900" anchor="ctr" anchorCtr="0">
            <a:noAutofit/>
          </a:bodyPr>
          <a:lstStyle/>
          <a:p>
            <a:r>
              <a:rPr lang="es-ES" sz="2400" b="1" dirty="0">
                <a:solidFill>
                  <a:srgbClr val="990000"/>
                </a:solidFill>
              </a:rPr>
              <a:t>Directivas Estructurales</a:t>
            </a:r>
          </a:p>
          <a:p>
            <a:r>
              <a:rPr lang="es-ES" sz="2400" dirty="0"/>
              <a:t>Modifican la estructura del DOM.</a:t>
            </a:r>
            <a:br>
              <a:rPr lang="es-ES" sz="2400" dirty="0"/>
            </a:br>
            <a:r>
              <a:rPr lang="es-ES" sz="2400" dirty="0"/>
              <a:t>Su nombre comienza por *</a:t>
            </a:r>
          </a:p>
        </p:txBody>
      </p:sp>
      <p:sp>
        <p:nvSpPr>
          <p:cNvPr id="8" name="Google Shape;1022;p120">
            <a:extLst>
              <a:ext uri="{FF2B5EF4-FFF2-40B4-BE49-F238E27FC236}">
                <a16:creationId xmlns:a16="http://schemas.microsoft.com/office/drawing/2014/main" id="{6BB5559E-818F-45CA-ADA2-7E8CD246CD98}"/>
              </a:ext>
            </a:extLst>
          </p:cNvPr>
          <p:cNvSpPr txBox="1"/>
          <p:nvPr/>
        </p:nvSpPr>
        <p:spPr>
          <a:xfrm>
            <a:off x="6729447" y="4928372"/>
            <a:ext cx="4118171" cy="1256400"/>
          </a:xfrm>
          <a:prstGeom prst="rect">
            <a:avLst/>
          </a:prstGeom>
          <a:noFill/>
          <a:ln>
            <a:noFill/>
          </a:ln>
        </p:spPr>
        <p:txBody>
          <a:bodyPr spcFirstLastPara="1" wrap="square" lIns="121900" tIns="121900" rIns="121900" bIns="121900" anchor="ctr" anchorCtr="0">
            <a:noAutofit/>
          </a:bodyPr>
          <a:lstStyle/>
          <a:p>
            <a:r>
              <a:rPr lang="es" sz="2400" b="1" dirty="0">
                <a:solidFill>
                  <a:srgbClr val="990000"/>
                </a:solidFill>
              </a:rPr>
              <a:t>Directivas Atributo</a:t>
            </a:r>
            <a:endParaRPr sz="2400" b="1" dirty="0">
              <a:solidFill>
                <a:srgbClr val="990000"/>
              </a:solidFill>
            </a:endParaRPr>
          </a:p>
          <a:p>
            <a:r>
              <a:rPr lang="es" sz="2400" dirty="0"/>
              <a:t>Modifican la apariencia o el comportamiento del DOM.</a:t>
            </a:r>
            <a:endParaRPr sz="2400" dirty="0"/>
          </a:p>
        </p:txBody>
      </p:sp>
    </p:spTree>
    <p:extLst>
      <p:ext uri="{BB962C8B-B14F-4D97-AF65-F5344CB8AC3E}">
        <p14:creationId xmlns:p14="http://schemas.microsoft.com/office/powerpoint/2010/main" val="3446692755"/>
      </p:ext>
    </p:extLst>
  </p:cSld>
  <p:clrMapOvr>
    <a:overrideClrMapping bg1="dk1" tx1="lt1" bg2="dk2" tx2="lt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912E52-3042-46D0-8E73-0C0B94BA9D15}"/>
              </a:ext>
            </a:extLst>
          </p:cNvPr>
          <p:cNvSpPr>
            <a:spLocks noGrp="1"/>
          </p:cNvSpPr>
          <p:nvPr>
            <p:ph type="title"/>
          </p:nvPr>
        </p:nvSpPr>
        <p:spPr>
          <a:xfrm>
            <a:off x="5297762" y="329184"/>
            <a:ext cx="6251110" cy="1783080"/>
          </a:xfrm>
        </p:spPr>
        <p:txBody>
          <a:bodyPr anchor="b">
            <a:normAutofit/>
          </a:bodyPr>
          <a:lstStyle/>
          <a:p>
            <a:r>
              <a:rPr lang="es-ES" sz="5400"/>
              <a:t>Directivas estructurales</a:t>
            </a:r>
          </a:p>
        </p:txBody>
      </p:sp>
      <p:pic>
        <p:nvPicPr>
          <p:cNvPr id="7" name="Picture 6">
            <a:extLst>
              <a:ext uri="{FF2B5EF4-FFF2-40B4-BE49-F238E27FC236}">
                <a16:creationId xmlns:a16="http://schemas.microsoft.com/office/drawing/2014/main" id="{D9688569-6193-4303-94EB-1D6EFB4A6C1D}"/>
              </a:ext>
            </a:extLst>
          </p:cNvPr>
          <p:cNvPicPr>
            <a:picLocks noChangeAspect="1"/>
          </p:cNvPicPr>
          <p:nvPr/>
        </p:nvPicPr>
        <p:blipFill rotWithShape="1">
          <a:blip r:embed="rId2"/>
          <a:srcRect l="7471" r="4719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id="{B439B76B-7BC5-4FB5-A009-E280E72B8CF7}"/>
              </a:ext>
            </a:extLst>
          </p:cNvPr>
          <p:cNvSpPr>
            <a:spLocks noGrp="1"/>
          </p:cNvSpPr>
          <p:nvPr>
            <p:ph idx="1"/>
          </p:nvPr>
        </p:nvSpPr>
        <p:spPr>
          <a:xfrm>
            <a:off x="5297762" y="2706624"/>
            <a:ext cx="6251110" cy="3483864"/>
          </a:xfrm>
        </p:spPr>
        <p:txBody>
          <a:bodyPr>
            <a:normAutofit/>
          </a:bodyPr>
          <a:lstStyle/>
          <a:p>
            <a:r>
              <a:rPr lang="es-ES" sz="2400" b="1" dirty="0"/>
              <a:t>*</a:t>
            </a:r>
            <a:r>
              <a:rPr lang="es-ES" sz="2400" b="1" dirty="0" err="1"/>
              <a:t>NgFor</a:t>
            </a:r>
            <a:r>
              <a:rPr lang="es-ES" sz="2400" b="1" dirty="0"/>
              <a:t> (</a:t>
            </a:r>
            <a:r>
              <a:rPr lang="es-ES" sz="1800" b="1" dirty="0" err="1"/>
              <a:t>NgForOf</a:t>
            </a:r>
            <a:r>
              <a:rPr lang="es-ES" sz="2400" b="1" dirty="0"/>
              <a:t>)</a:t>
            </a:r>
          </a:p>
          <a:p>
            <a:r>
              <a:rPr lang="es-ES" sz="2400" b="1" dirty="0"/>
              <a:t>*</a:t>
            </a:r>
            <a:r>
              <a:rPr lang="es-ES" sz="2400" b="1" dirty="0" err="1"/>
              <a:t>NgIf</a:t>
            </a:r>
            <a:r>
              <a:rPr lang="es-ES" sz="2400" b="1" dirty="0"/>
              <a:t> (</a:t>
            </a:r>
            <a:r>
              <a:rPr lang="es-ES" sz="1800" b="1" dirty="0" err="1"/>
              <a:t>NgIf</a:t>
            </a:r>
            <a:r>
              <a:rPr lang="es-ES" sz="2400" b="1" dirty="0"/>
              <a:t>)</a:t>
            </a:r>
          </a:p>
          <a:p>
            <a:r>
              <a:rPr lang="es-ES" sz="2200" dirty="0"/>
              <a:t>*</a:t>
            </a:r>
            <a:r>
              <a:rPr lang="es-ES" sz="2200" dirty="0" err="1"/>
              <a:t>NgSwitch</a:t>
            </a:r>
            <a:r>
              <a:rPr lang="es-ES" sz="2200" dirty="0"/>
              <a:t> (</a:t>
            </a:r>
            <a:r>
              <a:rPr lang="es-ES" sz="1600" dirty="0" err="1"/>
              <a:t>NgSwitch</a:t>
            </a:r>
            <a:r>
              <a:rPr lang="es-ES" sz="1600" dirty="0"/>
              <a:t>, </a:t>
            </a:r>
            <a:r>
              <a:rPr lang="es-ES" sz="1600" dirty="0" err="1"/>
              <a:t>NgSwitchCase</a:t>
            </a:r>
            <a:r>
              <a:rPr lang="es-ES" sz="1600" dirty="0"/>
              <a:t>, </a:t>
            </a:r>
            <a:r>
              <a:rPr lang="es-ES" sz="1600" dirty="0" err="1"/>
              <a:t>NgSwitchDefault</a:t>
            </a:r>
            <a:r>
              <a:rPr lang="es-ES" sz="2200" dirty="0"/>
              <a:t>)</a:t>
            </a:r>
          </a:p>
          <a:p>
            <a:r>
              <a:rPr lang="es-ES" sz="2200" dirty="0" err="1"/>
              <a:t>NgPlural</a:t>
            </a:r>
            <a:r>
              <a:rPr lang="es-ES" sz="2200" dirty="0"/>
              <a:t>, </a:t>
            </a:r>
            <a:r>
              <a:rPr lang="es-ES" sz="2200" dirty="0" err="1"/>
              <a:t>NgPluralCase</a:t>
            </a:r>
            <a:endParaRPr lang="es-ES" sz="2200" dirty="0"/>
          </a:p>
          <a:p>
            <a:r>
              <a:rPr lang="es-ES" sz="2200" dirty="0" err="1"/>
              <a:t>NgComponentOutlet</a:t>
            </a:r>
            <a:r>
              <a:rPr lang="es-ES" sz="2200" dirty="0"/>
              <a:t>, </a:t>
            </a:r>
            <a:r>
              <a:rPr lang="es-ES" sz="2200" dirty="0" err="1"/>
              <a:t>NgTemplateOutlet</a:t>
            </a:r>
            <a:endParaRPr lang="es-ES" sz="2200" dirty="0"/>
          </a:p>
          <a:p>
            <a:endParaRPr lang="es-ES" sz="2200" dirty="0"/>
          </a:p>
        </p:txBody>
      </p:sp>
    </p:spTree>
    <p:extLst>
      <p:ext uri="{BB962C8B-B14F-4D97-AF65-F5344CB8AC3E}">
        <p14:creationId xmlns:p14="http://schemas.microsoft.com/office/powerpoint/2010/main" val="28819274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1C6322-66CC-4C5D-B753-8410A5F9DC90}"/>
              </a:ext>
            </a:extLst>
          </p:cNvPr>
          <p:cNvSpPr>
            <a:spLocks noGrp="1"/>
          </p:cNvSpPr>
          <p:nvPr>
            <p:ph type="title"/>
          </p:nvPr>
        </p:nvSpPr>
        <p:spPr>
          <a:xfrm>
            <a:off x="1371599" y="294538"/>
            <a:ext cx="9895951" cy="1033669"/>
          </a:xfrm>
        </p:spPr>
        <p:txBody>
          <a:bodyPr>
            <a:normAutofit/>
          </a:bodyPr>
          <a:lstStyle/>
          <a:p>
            <a:r>
              <a:rPr lang="es-ES" sz="4000">
                <a:solidFill>
                  <a:srgbClr val="FFFFFF"/>
                </a:solidFill>
              </a:rPr>
              <a:t>*NgFor</a:t>
            </a:r>
          </a:p>
        </p:txBody>
      </p:sp>
      <p:sp>
        <p:nvSpPr>
          <p:cNvPr id="3" name="Marcador de contenido 2">
            <a:extLst>
              <a:ext uri="{FF2B5EF4-FFF2-40B4-BE49-F238E27FC236}">
                <a16:creationId xmlns:a16="http://schemas.microsoft.com/office/drawing/2014/main" id="{AD5FD84B-C462-44A5-9356-3CC3B1D640E4}"/>
              </a:ext>
            </a:extLst>
          </p:cNvPr>
          <p:cNvSpPr>
            <a:spLocks noGrp="1"/>
          </p:cNvSpPr>
          <p:nvPr>
            <p:ph idx="1"/>
          </p:nvPr>
        </p:nvSpPr>
        <p:spPr>
          <a:xfrm>
            <a:off x="1371599" y="2318197"/>
            <a:ext cx="9724031" cy="3683358"/>
          </a:xfrm>
        </p:spPr>
        <p:txBody>
          <a:bodyPr anchor="ctr">
            <a:normAutofit/>
          </a:bodyPr>
          <a:lstStyle/>
          <a:p>
            <a:r>
              <a:rPr lang="en-GB" sz="2000" b="0" i="0" dirty="0">
                <a:effectLst/>
                <a:latin typeface="Roboto Mono"/>
              </a:rPr>
              <a:t>&lt;li *</a:t>
            </a:r>
            <a:r>
              <a:rPr lang="en-GB" sz="2000" b="0" i="0" u="none" strike="noStrike" dirty="0" err="1">
                <a:effectLst/>
                <a:latin typeface="Roboto Mono"/>
                <a:hlinkClick r:id="rId2"/>
              </a:rPr>
              <a:t>ngFor</a:t>
            </a:r>
            <a:r>
              <a:rPr lang="en-GB" sz="2000" b="0" i="0" dirty="0">
                <a:effectLst/>
                <a:latin typeface="Roboto Mono"/>
              </a:rPr>
              <a:t>="let item of items; index as i; </a:t>
            </a:r>
            <a:r>
              <a:rPr lang="en-GB" sz="2000" b="0" i="0" dirty="0" err="1">
                <a:effectLst/>
                <a:latin typeface="Roboto Mono"/>
              </a:rPr>
              <a:t>trackBy</a:t>
            </a:r>
            <a:r>
              <a:rPr lang="en-GB" sz="2000" b="0" i="0" dirty="0">
                <a:effectLst/>
                <a:latin typeface="Roboto Mono"/>
              </a:rPr>
              <a:t>: </a:t>
            </a:r>
            <a:r>
              <a:rPr lang="en-GB" sz="2000" b="0" i="0" dirty="0" err="1">
                <a:effectLst/>
                <a:latin typeface="Roboto Mono"/>
              </a:rPr>
              <a:t>trackByFn</a:t>
            </a:r>
            <a:r>
              <a:rPr lang="en-GB" sz="2000" b="0" i="0" dirty="0">
                <a:effectLst/>
                <a:latin typeface="Roboto Mono"/>
              </a:rPr>
              <a:t>"&gt;...&lt;/li&gt;</a:t>
            </a:r>
            <a:endParaRPr lang="es-ES" sz="2000" dirty="0"/>
          </a:p>
          <a:p>
            <a:r>
              <a:rPr lang="es-ES" sz="2000" dirty="0"/>
              <a:t>Atajo para acceder a </a:t>
            </a:r>
          </a:p>
          <a:p>
            <a:pPr marL="457200" lvl="1" indent="0">
              <a:buNone/>
            </a:pPr>
            <a:r>
              <a:rPr lang="es-ES" sz="2000" b="0" i="0" dirty="0">
                <a:effectLst/>
                <a:latin typeface="Roboto Mono"/>
              </a:rPr>
              <a:t>&lt;ng-</a:t>
            </a:r>
            <a:r>
              <a:rPr lang="es-ES" sz="2000" b="0" i="0" dirty="0" err="1">
                <a:effectLst/>
                <a:latin typeface="Roboto Mono"/>
              </a:rPr>
              <a:t>template</a:t>
            </a:r>
            <a:r>
              <a:rPr lang="es-ES" sz="2000" b="0" i="0" dirty="0">
                <a:effectLst/>
                <a:latin typeface="Roboto Mono"/>
              </a:rPr>
              <a:t> </a:t>
            </a:r>
            <a:r>
              <a:rPr lang="es-ES" sz="2000" b="0" i="0" u="none" strike="noStrike" dirty="0" err="1">
                <a:effectLst/>
                <a:latin typeface="Roboto Mono"/>
                <a:hlinkClick r:id="rId2"/>
              </a:rPr>
              <a:t>ngFor</a:t>
            </a:r>
            <a:r>
              <a:rPr lang="es-ES" sz="2000" b="0" i="0" dirty="0">
                <a:effectLst/>
                <a:latin typeface="Roboto Mono"/>
              </a:rPr>
              <a:t> let-</a:t>
            </a:r>
            <a:r>
              <a:rPr lang="es-ES" sz="2000" b="0" i="0" dirty="0" err="1">
                <a:effectLst/>
                <a:latin typeface="Roboto Mono"/>
              </a:rPr>
              <a:t>item</a:t>
            </a:r>
            <a:r>
              <a:rPr lang="es-ES" sz="2000" b="0" i="0" dirty="0">
                <a:effectLst/>
                <a:latin typeface="Roboto Mono"/>
              </a:rPr>
              <a:t> [</a:t>
            </a:r>
            <a:r>
              <a:rPr lang="es-ES" sz="2000" b="0" i="0" u="none" strike="noStrike" dirty="0" err="1">
                <a:effectLst/>
                <a:latin typeface="Roboto Mono"/>
                <a:hlinkClick r:id="rId2"/>
              </a:rPr>
              <a:t>ngForOf</a:t>
            </a:r>
            <a:r>
              <a:rPr lang="es-ES" sz="2000" b="0" i="0" dirty="0">
                <a:effectLst/>
                <a:latin typeface="Roboto Mono"/>
              </a:rPr>
              <a:t>]="</a:t>
            </a:r>
            <a:r>
              <a:rPr lang="es-ES" sz="2000" b="0" i="0" dirty="0" err="1">
                <a:effectLst/>
                <a:latin typeface="Roboto Mono"/>
              </a:rPr>
              <a:t>items</a:t>
            </a:r>
            <a:r>
              <a:rPr lang="es-ES" sz="2000" b="0" i="0" dirty="0">
                <a:effectLst/>
                <a:latin typeface="Roboto Mono"/>
              </a:rPr>
              <a:t>" let-i="</a:t>
            </a:r>
            <a:r>
              <a:rPr lang="es-ES" sz="2000" b="0" i="0" dirty="0" err="1">
                <a:effectLst/>
                <a:latin typeface="Roboto Mono"/>
              </a:rPr>
              <a:t>index</a:t>
            </a:r>
            <a:r>
              <a:rPr lang="es-ES" sz="2000" b="0" i="0" dirty="0">
                <a:effectLst/>
                <a:latin typeface="Roboto Mono"/>
              </a:rPr>
              <a:t>" [</a:t>
            </a:r>
            <a:r>
              <a:rPr lang="es-ES" sz="2000" b="0" i="0" dirty="0" err="1">
                <a:effectLst/>
                <a:latin typeface="Roboto Mono"/>
              </a:rPr>
              <a:t>ngForTrackBy</a:t>
            </a:r>
            <a:r>
              <a:rPr lang="es-ES" sz="2000" b="0" i="0" dirty="0">
                <a:effectLst/>
                <a:latin typeface="Roboto Mono"/>
              </a:rPr>
              <a:t>]="</a:t>
            </a:r>
            <a:r>
              <a:rPr lang="es-ES" sz="2000" b="0" i="0" dirty="0" err="1">
                <a:effectLst/>
                <a:latin typeface="Roboto Mono"/>
              </a:rPr>
              <a:t>trackByFn</a:t>
            </a:r>
            <a:r>
              <a:rPr lang="es-ES" sz="2000" b="0" i="0" dirty="0">
                <a:effectLst/>
                <a:latin typeface="Roboto Mono"/>
              </a:rPr>
              <a:t>"&gt;</a:t>
            </a:r>
          </a:p>
          <a:p>
            <a:pPr marL="457200" lvl="1" indent="0">
              <a:buNone/>
            </a:pPr>
            <a:r>
              <a:rPr lang="es-ES" sz="2000" b="0" i="0" dirty="0">
                <a:effectLst/>
                <a:latin typeface="Roboto Mono"/>
              </a:rPr>
              <a:t> 	&lt;</a:t>
            </a:r>
            <a:r>
              <a:rPr lang="es-ES" sz="2000" b="0" i="0" dirty="0" err="1">
                <a:effectLst/>
                <a:latin typeface="Roboto Mono"/>
              </a:rPr>
              <a:t>li</a:t>
            </a:r>
            <a:r>
              <a:rPr lang="es-ES" sz="2000" b="0" i="0" dirty="0">
                <a:effectLst/>
                <a:latin typeface="Roboto Mono"/>
              </a:rPr>
              <a:t>&gt;...&lt;/</a:t>
            </a:r>
            <a:r>
              <a:rPr lang="es-ES" sz="2000" b="0" i="0" dirty="0" err="1">
                <a:effectLst/>
                <a:latin typeface="Roboto Mono"/>
              </a:rPr>
              <a:t>li</a:t>
            </a:r>
            <a:r>
              <a:rPr lang="es-ES" sz="2000" b="0" i="0" dirty="0">
                <a:effectLst/>
                <a:latin typeface="Roboto Mono"/>
              </a:rPr>
              <a:t>&gt; </a:t>
            </a:r>
          </a:p>
          <a:p>
            <a:pPr marL="457200" lvl="1" indent="0">
              <a:buNone/>
            </a:pPr>
            <a:r>
              <a:rPr lang="es-ES" sz="2000" b="0" i="0" dirty="0">
                <a:effectLst/>
                <a:latin typeface="Roboto Mono"/>
              </a:rPr>
              <a:t>&lt;/ng-</a:t>
            </a:r>
            <a:r>
              <a:rPr lang="es-ES" sz="2000" b="0" i="0" dirty="0" err="1">
                <a:effectLst/>
                <a:latin typeface="Roboto Mono"/>
              </a:rPr>
              <a:t>template</a:t>
            </a:r>
            <a:r>
              <a:rPr lang="es-ES" sz="2000" b="0" i="0" dirty="0">
                <a:effectLst/>
                <a:latin typeface="Roboto Mono"/>
              </a:rPr>
              <a:t>&gt;</a:t>
            </a:r>
          </a:p>
          <a:p>
            <a:r>
              <a:rPr lang="es-ES" sz="2000" dirty="0"/>
              <a:t>Variables locales (local as </a:t>
            </a:r>
            <a:r>
              <a:rPr lang="es-ES" sz="2000" dirty="0" err="1"/>
              <a:t>external_name</a:t>
            </a:r>
            <a:r>
              <a:rPr lang="es-ES" sz="2000" dirty="0"/>
              <a:t>)</a:t>
            </a:r>
          </a:p>
          <a:p>
            <a:pPr lvl="1"/>
            <a:r>
              <a:rPr lang="es-ES" sz="2000" dirty="0" err="1"/>
              <a:t>index</a:t>
            </a:r>
            <a:r>
              <a:rPr lang="es-ES" sz="2000" dirty="0"/>
              <a:t> -&gt; </a:t>
            </a:r>
            <a:r>
              <a:rPr lang="es-ES" sz="2000" dirty="0" err="1"/>
              <a:t>number</a:t>
            </a:r>
            <a:endParaRPr lang="es-ES" sz="2000" dirty="0"/>
          </a:p>
          <a:p>
            <a:pPr lvl="1"/>
            <a:r>
              <a:rPr lang="es-ES" sz="2000" dirty="0" err="1"/>
              <a:t>first</a:t>
            </a:r>
            <a:r>
              <a:rPr lang="es-ES" sz="2000" dirty="0"/>
              <a:t>, </a:t>
            </a:r>
            <a:r>
              <a:rPr lang="es-ES" sz="2000" dirty="0" err="1"/>
              <a:t>midle</a:t>
            </a:r>
            <a:r>
              <a:rPr lang="es-ES" sz="2000" dirty="0"/>
              <a:t>, </a:t>
            </a:r>
            <a:r>
              <a:rPr lang="es-ES" sz="2000" dirty="0" err="1"/>
              <a:t>last</a:t>
            </a:r>
            <a:r>
              <a:rPr lang="es-ES" sz="2000" dirty="0"/>
              <a:t>, </a:t>
            </a:r>
            <a:r>
              <a:rPr lang="es-ES" sz="2000" dirty="0" err="1"/>
              <a:t>even</a:t>
            </a:r>
            <a:r>
              <a:rPr lang="es-ES" sz="2000" dirty="0"/>
              <a:t>, </a:t>
            </a:r>
            <a:r>
              <a:rPr lang="es-ES" sz="2000" dirty="0" err="1"/>
              <a:t>odd</a:t>
            </a:r>
            <a:r>
              <a:rPr lang="es-ES" sz="2000" dirty="0"/>
              <a:t> -&gt; </a:t>
            </a:r>
            <a:r>
              <a:rPr lang="es-ES" sz="2000" dirty="0" err="1"/>
              <a:t>boolean</a:t>
            </a:r>
            <a:endParaRPr lang="es-ES" sz="2000" dirty="0"/>
          </a:p>
        </p:txBody>
      </p:sp>
    </p:spTree>
    <p:extLst>
      <p:ext uri="{BB962C8B-B14F-4D97-AF65-F5344CB8AC3E}">
        <p14:creationId xmlns:p14="http://schemas.microsoft.com/office/powerpoint/2010/main" val="7045976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426AC2-1A91-4146-811E-F1494E65BF80}"/>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t>
            </a:r>
            <a:r>
              <a:rPr lang="es-ES" sz="4000" dirty="0" err="1">
                <a:solidFill>
                  <a:srgbClr val="FFFFFF"/>
                </a:solidFill>
              </a:rPr>
              <a:t>NgIf</a:t>
            </a:r>
            <a:endParaRPr lang="es-ES" sz="4000" dirty="0">
              <a:solidFill>
                <a:srgbClr val="FFFFFF"/>
              </a:solidFill>
            </a:endParaRPr>
          </a:p>
        </p:txBody>
      </p:sp>
      <p:sp>
        <p:nvSpPr>
          <p:cNvPr id="3" name="Marcador de contenido 2">
            <a:extLst>
              <a:ext uri="{FF2B5EF4-FFF2-40B4-BE49-F238E27FC236}">
                <a16:creationId xmlns:a16="http://schemas.microsoft.com/office/drawing/2014/main" id="{3BE2D1BC-AEEE-4829-881A-BF3999A3FEBC}"/>
              </a:ext>
            </a:extLst>
          </p:cNvPr>
          <p:cNvSpPr>
            <a:spLocks noGrp="1"/>
          </p:cNvSpPr>
          <p:nvPr>
            <p:ph idx="1"/>
          </p:nvPr>
        </p:nvSpPr>
        <p:spPr>
          <a:xfrm>
            <a:off x="1371599" y="2318197"/>
            <a:ext cx="9724031" cy="3683358"/>
          </a:xfrm>
        </p:spPr>
        <p:txBody>
          <a:bodyPr anchor="ctr">
            <a:normAutofit/>
          </a:bodyPr>
          <a:lstStyle/>
          <a:p>
            <a:r>
              <a:rPr lang="es-ES" sz="2000" b="0" i="0" dirty="0">
                <a:effectLst/>
                <a:latin typeface="Roboto Mono"/>
              </a:rPr>
              <a:t>*</a:t>
            </a:r>
            <a:r>
              <a:rPr lang="es-ES" sz="2000" b="0" i="0" u="none" strike="noStrike" dirty="0" err="1">
                <a:effectLst/>
                <a:latin typeface="Roboto Mono"/>
                <a:hlinkClick r:id="rId2"/>
              </a:rPr>
              <a:t>ngIf</a:t>
            </a:r>
            <a:r>
              <a:rPr lang="es-ES" sz="2000" b="0" i="0" dirty="0">
                <a:effectLst/>
                <a:latin typeface="Roboto Mono"/>
              </a:rPr>
              <a:t>="</a:t>
            </a:r>
            <a:r>
              <a:rPr lang="es-ES" sz="2000" b="0" i="0" dirty="0" err="1">
                <a:effectLst/>
                <a:latin typeface="Roboto Mono"/>
              </a:rPr>
              <a:t>condition</a:t>
            </a:r>
            <a:r>
              <a:rPr lang="es-ES" sz="2000" b="0" i="0" dirty="0">
                <a:effectLst/>
                <a:latin typeface="Roboto Mono"/>
              </a:rPr>
              <a:t>“</a:t>
            </a:r>
          </a:p>
          <a:p>
            <a:r>
              <a:rPr lang="es-ES" sz="2000" dirty="0"/>
              <a:t>Atajo para acceder a </a:t>
            </a:r>
          </a:p>
          <a:p>
            <a:pPr marL="457200" lvl="1" indent="0">
              <a:buNone/>
            </a:pPr>
            <a:r>
              <a:rPr lang="en-GB" sz="1800" b="0" i="0" dirty="0">
                <a:effectLst/>
                <a:latin typeface="Roboto Mono"/>
              </a:rPr>
              <a:t>&lt;ng-template [</a:t>
            </a:r>
            <a:r>
              <a:rPr lang="en-GB" sz="1800" b="0" i="0" u="none" strike="noStrike" dirty="0" err="1">
                <a:effectLst/>
                <a:latin typeface="Roboto Mono"/>
                <a:hlinkClick r:id="rId2"/>
              </a:rPr>
              <a:t>ngIf</a:t>
            </a:r>
            <a:r>
              <a:rPr lang="en-GB" sz="1800" b="0" i="0" dirty="0">
                <a:effectLst/>
                <a:latin typeface="Roboto Mono"/>
              </a:rPr>
              <a:t>]="condition"&gt;</a:t>
            </a:r>
          </a:p>
          <a:p>
            <a:pPr marL="914400" lvl="2" indent="0">
              <a:buNone/>
            </a:pPr>
            <a:r>
              <a:rPr lang="en-GB" sz="1800" b="0" i="0" dirty="0">
                <a:effectLst/>
                <a:latin typeface="Roboto Mono"/>
              </a:rPr>
              <a:t>&lt;div&gt;</a:t>
            </a:r>
            <a:r>
              <a:rPr lang="en-GB" sz="1800" b="0" i="0" dirty="0" err="1">
                <a:effectLst/>
                <a:latin typeface="Roboto Mono"/>
              </a:rPr>
              <a:t>Contendo</a:t>
            </a:r>
            <a:r>
              <a:rPr lang="en-GB" sz="1800" b="0" i="0" dirty="0">
                <a:effectLst/>
                <a:latin typeface="Roboto Mono"/>
              </a:rPr>
              <a:t>.&lt;/div&gt;</a:t>
            </a:r>
          </a:p>
          <a:p>
            <a:pPr marL="457200" lvl="1" indent="0">
              <a:buNone/>
            </a:pPr>
            <a:r>
              <a:rPr lang="en-GB" sz="1800" b="0" i="0" dirty="0">
                <a:effectLst/>
                <a:latin typeface="Roboto Mono"/>
              </a:rPr>
              <a:t>&lt;/ng-template&gt;</a:t>
            </a:r>
            <a:endParaRPr lang="es-ES" sz="1800" b="0" i="0" dirty="0">
              <a:effectLst/>
              <a:latin typeface="Roboto Mono"/>
            </a:endParaRPr>
          </a:p>
          <a:p>
            <a:r>
              <a:rPr lang="es-ES" sz="2000" dirty="0"/>
              <a:t>Opción alternativa </a:t>
            </a:r>
            <a:r>
              <a:rPr lang="es-ES" sz="1600" b="0" i="0" dirty="0">
                <a:solidFill>
                  <a:srgbClr val="000000"/>
                </a:solidFill>
                <a:effectLst/>
                <a:latin typeface="Roboto Mono"/>
              </a:rPr>
              <a:t>*</a:t>
            </a:r>
            <a:r>
              <a:rPr lang="es-ES" sz="1800" b="0" i="0" u="none" strike="noStrike" dirty="0" err="1">
                <a:solidFill>
                  <a:srgbClr val="660066"/>
                </a:solidFill>
                <a:effectLst/>
                <a:latin typeface="Roboto Mono"/>
                <a:hlinkClick r:id="rId2"/>
              </a:rPr>
              <a:t>ngIf</a:t>
            </a:r>
            <a:r>
              <a:rPr lang="es-ES" sz="1800" b="0" i="0" dirty="0">
                <a:solidFill>
                  <a:srgbClr val="666600"/>
                </a:solidFill>
                <a:effectLst/>
                <a:latin typeface="Roboto Mono"/>
              </a:rPr>
              <a:t>=</a:t>
            </a:r>
            <a:r>
              <a:rPr lang="es-ES" sz="1800" b="0" i="0" dirty="0">
                <a:solidFill>
                  <a:srgbClr val="880000"/>
                </a:solidFill>
                <a:effectLst/>
                <a:latin typeface="Roboto Mono"/>
              </a:rPr>
              <a:t>"</a:t>
            </a:r>
            <a:r>
              <a:rPr lang="es-ES" sz="1800" b="0" i="0" dirty="0" err="1">
                <a:solidFill>
                  <a:srgbClr val="880000"/>
                </a:solidFill>
                <a:effectLst/>
                <a:latin typeface="Roboto Mono"/>
              </a:rPr>
              <a:t>condition</a:t>
            </a:r>
            <a:r>
              <a:rPr lang="es-ES" sz="1800" b="0" i="0" dirty="0">
                <a:solidFill>
                  <a:srgbClr val="880000"/>
                </a:solidFill>
                <a:effectLst/>
                <a:latin typeface="Roboto Mono"/>
              </a:rPr>
              <a:t>; </a:t>
            </a:r>
            <a:r>
              <a:rPr lang="es-ES" sz="1800" b="0" i="0" dirty="0" err="1">
                <a:solidFill>
                  <a:srgbClr val="880000"/>
                </a:solidFill>
                <a:effectLst/>
                <a:latin typeface="Roboto Mono"/>
              </a:rPr>
              <a:t>else</a:t>
            </a:r>
            <a:r>
              <a:rPr lang="es-ES" sz="1800" b="0" i="0" dirty="0">
                <a:solidFill>
                  <a:srgbClr val="880000"/>
                </a:solidFill>
                <a:effectLst/>
                <a:latin typeface="Roboto Mono"/>
              </a:rPr>
              <a:t> </a:t>
            </a:r>
            <a:r>
              <a:rPr lang="es-ES" sz="1800" b="0" i="0" dirty="0" err="1">
                <a:solidFill>
                  <a:srgbClr val="880000"/>
                </a:solidFill>
                <a:effectLst/>
                <a:latin typeface="Roboto Mono"/>
              </a:rPr>
              <a:t>elseBlock</a:t>
            </a:r>
            <a:endParaRPr lang="es-ES" sz="1800" b="0" i="0" dirty="0">
              <a:solidFill>
                <a:srgbClr val="880000"/>
              </a:solidFill>
              <a:effectLst/>
              <a:latin typeface="Roboto Mono"/>
            </a:endParaRPr>
          </a:p>
          <a:p>
            <a:pPr marL="457200" lvl="1" indent="0">
              <a:buNone/>
            </a:pPr>
            <a:r>
              <a:rPr lang="en-GB" sz="1800" b="0" i="0" dirty="0">
                <a:solidFill>
                  <a:srgbClr val="000088"/>
                </a:solidFill>
                <a:effectLst/>
                <a:latin typeface="Roboto Mono"/>
              </a:rPr>
              <a:t>&lt;ng-template</a:t>
            </a:r>
            <a:r>
              <a:rPr lang="en-GB" sz="1800" b="0" i="0" dirty="0">
                <a:solidFill>
                  <a:srgbClr val="000000"/>
                </a:solidFill>
                <a:effectLst/>
                <a:latin typeface="Roboto Mono"/>
              </a:rPr>
              <a:t> #</a:t>
            </a:r>
            <a:r>
              <a:rPr lang="en-GB" sz="1800" b="0" i="0" dirty="0">
                <a:solidFill>
                  <a:srgbClr val="660066"/>
                </a:solidFill>
                <a:effectLst/>
                <a:latin typeface="Roboto Mono"/>
              </a:rPr>
              <a:t>elseBlock</a:t>
            </a:r>
            <a:r>
              <a:rPr lang="en-GB" sz="1800" b="0" i="0" dirty="0">
                <a:solidFill>
                  <a:srgbClr val="000088"/>
                </a:solidFill>
                <a:effectLst/>
                <a:latin typeface="Roboto Mono"/>
              </a:rPr>
              <a:t>&gt;Contenido alternativo</a:t>
            </a:r>
            <a:r>
              <a:rPr lang="en-GB" sz="1800" b="0" i="0" dirty="0">
                <a:solidFill>
                  <a:srgbClr val="000000"/>
                </a:solidFill>
                <a:effectLst/>
                <a:latin typeface="Roboto Mono"/>
              </a:rPr>
              <a:t>.</a:t>
            </a:r>
            <a:r>
              <a:rPr lang="en-GB" sz="1800" b="0" i="0" dirty="0">
                <a:solidFill>
                  <a:srgbClr val="000088"/>
                </a:solidFill>
                <a:effectLst/>
                <a:latin typeface="Roboto Mono"/>
              </a:rPr>
              <a:t>&lt;/ng-template&gt;</a:t>
            </a:r>
            <a:endParaRPr lang="en-GB" sz="1800" dirty="0"/>
          </a:p>
        </p:txBody>
      </p:sp>
    </p:spTree>
    <p:extLst>
      <p:ext uri="{BB962C8B-B14F-4D97-AF65-F5344CB8AC3E}">
        <p14:creationId xmlns:p14="http://schemas.microsoft.com/office/powerpoint/2010/main" val="42177585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426AC2-1A91-4146-811E-F1494E65BF80}"/>
              </a:ext>
            </a:extLst>
          </p:cNvPr>
          <p:cNvSpPr>
            <a:spLocks noGrp="1"/>
          </p:cNvSpPr>
          <p:nvPr>
            <p:ph type="title"/>
          </p:nvPr>
        </p:nvSpPr>
        <p:spPr>
          <a:xfrm>
            <a:off x="1371599" y="294538"/>
            <a:ext cx="9895951" cy="1033669"/>
          </a:xfrm>
        </p:spPr>
        <p:txBody>
          <a:bodyPr>
            <a:normAutofit/>
          </a:bodyPr>
          <a:lstStyle/>
          <a:p>
            <a:r>
              <a:rPr lang="es-ES" sz="4000" dirty="0" err="1">
                <a:solidFill>
                  <a:srgbClr val="FFFFFF"/>
                </a:solidFill>
              </a:rPr>
              <a:t>ngSwitch</a:t>
            </a:r>
            <a:r>
              <a:rPr lang="es-ES" sz="4000" dirty="0">
                <a:solidFill>
                  <a:srgbClr val="FFFFFF"/>
                </a:solidFill>
              </a:rPr>
              <a:t> / *</a:t>
            </a:r>
            <a:r>
              <a:rPr lang="es-ES" sz="4000" dirty="0" err="1">
                <a:solidFill>
                  <a:srgbClr val="FFFFFF"/>
                </a:solidFill>
              </a:rPr>
              <a:t>ngSwitchCase</a:t>
            </a:r>
            <a:endParaRPr lang="es-ES" sz="4000" dirty="0">
              <a:solidFill>
                <a:srgbClr val="FFFFFF"/>
              </a:solidFill>
            </a:endParaRPr>
          </a:p>
        </p:txBody>
      </p:sp>
      <p:sp>
        <p:nvSpPr>
          <p:cNvPr id="3" name="Marcador de contenido 2">
            <a:extLst>
              <a:ext uri="{FF2B5EF4-FFF2-40B4-BE49-F238E27FC236}">
                <a16:creationId xmlns:a16="http://schemas.microsoft.com/office/drawing/2014/main" id="{3BE2D1BC-AEEE-4829-881A-BF3999A3FEBC}"/>
              </a:ext>
            </a:extLst>
          </p:cNvPr>
          <p:cNvSpPr>
            <a:spLocks noGrp="1"/>
          </p:cNvSpPr>
          <p:nvPr>
            <p:ph idx="1"/>
          </p:nvPr>
        </p:nvSpPr>
        <p:spPr>
          <a:xfrm>
            <a:off x="1371599" y="2318196"/>
            <a:ext cx="9724031" cy="3963333"/>
          </a:xfrm>
        </p:spPr>
        <p:txBody>
          <a:bodyPr anchor="ctr">
            <a:normAutofit fontScale="92500" lnSpcReduction="10000"/>
          </a:bodyPr>
          <a:lstStyle/>
          <a:p>
            <a:pPr marL="0" marR="0" indent="0">
              <a:spcBef>
                <a:spcPts val="0"/>
              </a:spcBef>
              <a:spcAft>
                <a:spcPts val="0"/>
              </a:spcAft>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ul</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ngFor</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"let person of aUsuarios"</a:t>
            </a:r>
            <a:endParaRPr lang="bin-NG" sz="1800" dirty="0">
              <a:effectLst/>
              <a:latin typeface="Consolas" panose="020B0609020204030204" pitchFamily="49" charset="0"/>
            </a:endParaRPr>
          </a:p>
          <a:p>
            <a:pPr marL="114300" marR="0" indent="0">
              <a:spcBef>
                <a:spcPts val="0"/>
              </a:spcBef>
              <a:spcAft>
                <a:spcPts val="0"/>
              </a:spcAft>
              <a:buNone/>
            </a:pPr>
            <a:r>
              <a:rPr lang="bin-NG" sz="1800" dirty="0">
                <a:solidFill>
                  <a:srgbClr val="979797"/>
                </a:solidFill>
                <a:effectLst/>
                <a:latin typeface="Consolas" panose="020B0609020204030204" pitchFamily="49" charset="0"/>
              </a:rPr>
              <a:t>[</a:t>
            </a:r>
            <a:r>
              <a:rPr lang="bin-NG" sz="1800" dirty="0">
                <a:solidFill>
                  <a:srgbClr val="72A1BA"/>
                </a:solidFill>
                <a:effectLst/>
                <a:latin typeface="Consolas" panose="020B0609020204030204" pitchFamily="49" charset="0"/>
              </a:rPr>
              <a:t>ngSwitch</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"person.country"</a:t>
            </a:r>
            <a:r>
              <a:rPr lang="bin-NG" sz="1800" dirty="0">
                <a:solidFill>
                  <a:srgbClr val="808080"/>
                </a:solidFill>
                <a:effectLst/>
                <a:latin typeface="Consolas" panose="020B0609020204030204" pitchFamily="49" charset="0"/>
              </a:rPr>
              <a:t>&gt;</a:t>
            </a:r>
            <a:endParaRPr lang="es-ES" sz="1800" dirty="0">
              <a:solidFill>
                <a:srgbClr val="808080"/>
              </a:solidFill>
              <a:effectLst/>
              <a:latin typeface="Consolas" panose="020B0609020204030204" pitchFamily="49" charset="0"/>
            </a:endParaRPr>
          </a:p>
          <a:p>
            <a:pPr marL="114300" marR="0" indent="0">
              <a:spcBef>
                <a:spcPts val="0"/>
              </a:spcBef>
              <a:spcAft>
                <a:spcPts val="0"/>
              </a:spcAft>
              <a:buNone/>
            </a:pPr>
            <a:r>
              <a:rPr lang="bin-NG" sz="1800" dirty="0">
                <a:solidFill>
                  <a:srgbClr val="808080"/>
                </a:solidFill>
                <a:effectLst/>
                <a:latin typeface="Consolas" panose="020B0609020204030204" pitchFamily="49" charset="0"/>
              </a:rPr>
              <a:t>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ngSwitchCase</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"'UK'"</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"text-success"</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ngSwitchCase</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"'USA'"</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"text-primary"</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ngSwitchCase</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"'SP'"</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"text-danger"</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ngSwitchDefault </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"text-warning"</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es-ES" sz="1800" dirty="0">
              <a:solidFill>
                <a:srgbClr val="808080"/>
              </a:solidFill>
              <a:effectLst/>
              <a:latin typeface="Consolas" panose="020B0609020204030204" pitchFamily="49" charset="0"/>
            </a:endParaRPr>
          </a:p>
          <a:p>
            <a:pPr marL="571500" lvl="1" indent="0">
              <a:spcBef>
                <a:spcPts val="0"/>
              </a:spcBef>
              <a:buNone/>
            </a:pPr>
            <a:endParaRPr lang="bin-NG" sz="1800" dirty="0">
              <a:effectLst/>
              <a:latin typeface="Consolas" panose="020B0609020204030204" pitchFamily="49" charset="0"/>
            </a:endParaRPr>
          </a:p>
          <a:p>
            <a:pPr marL="0" marR="0" indent="0">
              <a:spcBef>
                <a:spcPts val="0"/>
              </a:spcBef>
              <a:spcAft>
                <a:spcPts val="0"/>
              </a:spcAft>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ul</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a:t>
            </a:r>
            <a:endParaRPr lang="bin-NG" sz="1800" dirty="0">
              <a:effectLst/>
              <a:latin typeface="Consolas" panose="020B0609020204030204" pitchFamily="49" charset="0"/>
            </a:endParaRPr>
          </a:p>
        </p:txBody>
      </p:sp>
    </p:spTree>
    <p:extLst>
      <p:ext uri="{BB962C8B-B14F-4D97-AF65-F5344CB8AC3E}">
        <p14:creationId xmlns:p14="http://schemas.microsoft.com/office/powerpoint/2010/main" val="26605742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6DA72-825C-4859-AAD3-1F74889DB511}"/>
              </a:ext>
            </a:extLst>
          </p:cNvPr>
          <p:cNvSpPr>
            <a:spLocks noGrp="1"/>
          </p:cNvSpPr>
          <p:nvPr>
            <p:ph type="title"/>
          </p:nvPr>
        </p:nvSpPr>
        <p:spPr>
          <a:xfrm>
            <a:off x="4965430" y="629268"/>
            <a:ext cx="6586491" cy="1286160"/>
          </a:xfrm>
        </p:spPr>
        <p:txBody>
          <a:bodyPr anchor="b">
            <a:normAutofit/>
          </a:bodyPr>
          <a:lstStyle/>
          <a:p>
            <a:r>
              <a:rPr lang="es-ES" dirty="0"/>
              <a:t>Directivas de atributo</a:t>
            </a:r>
          </a:p>
        </p:txBody>
      </p:sp>
      <p:pic>
        <p:nvPicPr>
          <p:cNvPr id="6" name="Picture 5">
            <a:extLst>
              <a:ext uri="{FF2B5EF4-FFF2-40B4-BE49-F238E27FC236}">
                <a16:creationId xmlns:a16="http://schemas.microsoft.com/office/drawing/2014/main" id="{C029C991-6829-42C6-AA0D-E8245C4CFD60}"/>
              </a:ext>
            </a:extLst>
          </p:cNvPr>
          <p:cNvPicPr>
            <a:picLocks noChangeAspect="1"/>
          </p:cNvPicPr>
          <p:nvPr/>
        </p:nvPicPr>
        <p:blipFill rotWithShape="1">
          <a:blip r:embed="rId2"/>
          <a:srcRect l="32218" r="22663"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FDB6F598-3843-4EC0-96E1-800BCF49835A}"/>
              </a:ext>
            </a:extLst>
          </p:cNvPr>
          <p:cNvGraphicFramePr>
            <a:graphicFrameLocks noGrp="1"/>
          </p:cNvGraphicFramePr>
          <p:nvPr>
            <p:ph idx="1"/>
            <p:extLst>
              <p:ext uri="{D42A27DB-BD31-4B8C-83A1-F6EECF244321}">
                <p14:modId xmlns:p14="http://schemas.microsoft.com/office/powerpoint/2010/main" val="241242046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3910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D08ED0-22FE-48E3-B7FC-61082378C349}"/>
              </a:ext>
            </a:extLst>
          </p:cNvPr>
          <p:cNvSpPr>
            <a:spLocks noGrp="1"/>
          </p:cNvSpPr>
          <p:nvPr>
            <p:ph type="title"/>
          </p:nvPr>
        </p:nvSpPr>
        <p:spPr>
          <a:xfrm>
            <a:off x="992206" y="1608667"/>
            <a:ext cx="2823275" cy="4501127"/>
          </a:xfrm>
        </p:spPr>
        <p:txBody>
          <a:bodyPr anchor="t">
            <a:normAutofit/>
          </a:bodyPr>
          <a:lstStyle/>
          <a:p>
            <a:pPr algn="r"/>
            <a:r>
              <a:rPr lang="es-ES" sz="3200">
                <a:solidFill>
                  <a:srgbClr val="FFFFFF"/>
                </a:solidFill>
              </a:rPr>
              <a:t>Estilos y clases</a:t>
            </a:r>
          </a:p>
        </p:txBody>
      </p:sp>
      <p:sp>
        <p:nvSpPr>
          <p:cNvPr id="4" name="Marcador de contenido 3">
            <a:extLst>
              <a:ext uri="{FF2B5EF4-FFF2-40B4-BE49-F238E27FC236}">
                <a16:creationId xmlns:a16="http://schemas.microsoft.com/office/drawing/2014/main" id="{8C2FA45D-6EC7-44F2-965C-AA238DAAFFAD}"/>
              </a:ext>
            </a:extLst>
          </p:cNvPr>
          <p:cNvSpPr>
            <a:spLocks noGrp="1"/>
          </p:cNvSpPr>
          <p:nvPr>
            <p:ph sz="half" idx="1"/>
          </p:nvPr>
        </p:nvSpPr>
        <p:spPr>
          <a:xfrm>
            <a:off x="4547698" y="1608667"/>
            <a:ext cx="3421958" cy="4501127"/>
          </a:xfrm>
        </p:spPr>
        <p:txBody>
          <a:bodyPr>
            <a:normAutofit/>
          </a:bodyPr>
          <a:lstStyle/>
          <a:p>
            <a:r>
              <a:rPr lang="es-ES" sz="2000" dirty="0"/>
              <a:t>[</a:t>
            </a:r>
            <a:r>
              <a:rPr lang="es-ES" sz="2000" dirty="0" err="1"/>
              <a:t>style.nombre</a:t>
            </a:r>
            <a:r>
              <a:rPr lang="es-ES" sz="2000" dirty="0"/>
              <a:t>]=‘</a:t>
            </a:r>
            <a:r>
              <a:rPr lang="es-ES" sz="2000" dirty="0" err="1"/>
              <a:t>string</a:t>
            </a:r>
            <a:r>
              <a:rPr lang="es-ES" sz="2000" dirty="0"/>
              <a:t>’ </a:t>
            </a:r>
          </a:p>
          <a:p>
            <a:r>
              <a:rPr lang="es-ES" sz="2000" dirty="0"/>
              <a:t>[</a:t>
            </a:r>
            <a:r>
              <a:rPr lang="es-ES" sz="2000" dirty="0" err="1"/>
              <a:t>style.nombre.unidad</a:t>
            </a:r>
            <a:r>
              <a:rPr lang="es-ES" sz="2000" dirty="0"/>
              <a:t>] =‘</a:t>
            </a:r>
            <a:r>
              <a:rPr lang="es-ES" sz="2000" dirty="0" err="1"/>
              <a:t>string</a:t>
            </a:r>
            <a:r>
              <a:rPr lang="es-ES" sz="2000" dirty="0"/>
              <a:t>’</a:t>
            </a:r>
          </a:p>
          <a:p>
            <a:r>
              <a:rPr lang="es-ES" sz="2000" dirty="0"/>
              <a:t>[</a:t>
            </a:r>
            <a:r>
              <a:rPr lang="es-ES" sz="2000" dirty="0" err="1"/>
              <a:t>ngStyle</a:t>
            </a:r>
            <a:r>
              <a:rPr lang="es-ES" sz="2000" dirty="0"/>
              <a:t>]=‘</a:t>
            </a:r>
            <a:r>
              <a:rPr lang="es-ES" sz="2000" dirty="0" err="1"/>
              <a:t>object</a:t>
            </a:r>
            <a:r>
              <a:rPr lang="es-ES" sz="2000" dirty="0"/>
              <a:t>’ </a:t>
            </a:r>
          </a:p>
          <a:p>
            <a:endParaRPr lang="es-ES" sz="2000" dirty="0"/>
          </a:p>
        </p:txBody>
      </p:sp>
      <p:sp>
        <p:nvSpPr>
          <p:cNvPr id="5" name="Marcador de contenido 4">
            <a:extLst>
              <a:ext uri="{FF2B5EF4-FFF2-40B4-BE49-F238E27FC236}">
                <a16:creationId xmlns:a16="http://schemas.microsoft.com/office/drawing/2014/main" id="{58D34D3D-19EF-4BAF-A3D7-BD817E63900A}"/>
              </a:ext>
            </a:extLst>
          </p:cNvPr>
          <p:cNvSpPr>
            <a:spLocks noGrp="1"/>
          </p:cNvSpPr>
          <p:nvPr>
            <p:ph sz="half" idx="2"/>
          </p:nvPr>
        </p:nvSpPr>
        <p:spPr>
          <a:xfrm>
            <a:off x="8289696" y="1608667"/>
            <a:ext cx="3421957" cy="4501127"/>
          </a:xfrm>
        </p:spPr>
        <p:txBody>
          <a:bodyPr>
            <a:normAutofit/>
          </a:bodyPr>
          <a:lstStyle/>
          <a:p>
            <a:r>
              <a:rPr lang="es-ES" sz="2000"/>
              <a:t>[class] = ‘string’</a:t>
            </a:r>
          </a:p>
          <a:p>
            <a:r>
              <a:rPr lang="es-ES" sz="2000"/>
              <a:t>[class.nombre] = ‘boolean’</a:t>
            </a:r>
          </a:p>
          <a:p>
            <a:r>
              <a:rPr lang="es-ES" sz="2000"/>
              <a:t>[ngClass] = ‘array’</a:t>
            </a:r>
          </a:p>
          <a:p>
            <a:r>
              <a:rPr lang="es-ES" sz="2000"/>
              <a:t>[ngClass] = ‘object’</a:t>
            </a:r>
          </a:p>
        </p:txBody>
      </p:sp>
    </p:spTree>
    <p:extLst>
      <p:ext uri="{BB962C8B-B14F-4D97-AF65-F5344CB8AC3E}">
        <p14:creationId xmlns:p14="http://schemas.microsoft.com/office/powerpoint/2010/main" val="2112279645"/>
      </p:ext>
    </p:extLst>
  </p:cSld>
  <p:clrMapOvr>
    <a:overrideClrMapping bg1="dk1" tx1="lt1" bg2="dk2" tx2="lt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Lista de tareas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000" dirty="0" err="1"/>
              <a:t>Items</a:t>
            </a:r>
            <a:r>
              <a:rPr lang="es-ES" sz="2000" dirty="0"/>
              <a:t> de la lista - Lista</a:t>
            </a:r>
          </a:p>
          <a:p>
            <a:pPr lvl="1" indent="-228600">
              <a:buFont typeface="Arial" panose="020B0604020202020204" pitchFamily="34" charset="0"/>
              <a:buChar char="•"/>
            </a:pPr>
            <a:r>
              <a:rPr lang="es-ES" sz="1800" dirty="0" err="1"/>
              <a:t>NgFor</a:t>
            </a:r>
            <a:r>
              <a:rPr lang="es-ES" sz="1800" dirty="0"/>
              <a:t>: Iteración para </a:t>
            </a:r>
            <a:r>
              <a:rPr lang="es-ES" sz="1800" dirty="0" err="1"/>
              <a:t>mostra</a:t>
            </a:r>
            <a:r>
              <a:rPr lang="es-ES" sz="1800" dirty="0"/>
              <a:t> datos</a:t>
            </a:r>
          </a:p>
          <a:p>
            <a:pPr indent="-228600">
              <a:buFont typeface="Arial" panose="020B0604020202020204" pitchFamily="34" charset="0"/>
              <a:buChar char="•"/>
            </a:pPr>
            <a:r>
              <a:rPr lang="es-ES" sz="2000" dirty="0"/>
              <a:t>Presentación de la lista sólo cuando hay tareas</a:t>
            </a:r>
          </a:p>
          <a:p>
            <a:pPr lvl="1" indent="-228600">
              <a:buFont typeface="Arial" panose="020B0604020202020204" pitchFamily="34" charset="0"/>
              <a:buChar char="•"/>
            </a:pPr>
            <a:r>
              <a:rPr lang="es-ES" sz="1800" dirty="0" err="1"/>
              <a:t>NgIf</a:t>
            </a:r>
            <a:r>
              <a:rPr lang="es-ES" sz="1800" dirty="0"/>
              <a:t>: presentación condicional de los datos</a:t>
            </a:r>
          </a:p>
          <a:p>
            <a:pPr indent="-228600">
              <a:buFont typeface="Arial" panose="020B0604020202020204" pitchFamily="34" charset="0"/>
              <a:buChar char="•"/>
            </a:pPr>
            <a:r>
              <a:rPr lang="es-ES" sz="2000" dirty="0"/>
              <a:t>Mensaje alternativo cuando no hay tareas</a:t>
            </a:r>
          </a:p>
          <a:p>
            <a:pPr lvl="1" indent="-228600">
              <a:buFont typeface="Arial" panose="020B0604020202020204" pitchFamily="34" charset="0"/>
              <a:buChar char="•"/>
            </a:pPr>
            <a:r>
              <a:rPr lang="es-ES" sz="1800" dirty="0" err="1"/>
              <a:t>NgIf-else</a:t>
            </a:r>
            <a:r>
              <a:rPr lang="es-ES" sz="1800" dirty="0"/>
              <a:t>: ng-</a:t>
            </a:r>
            <a:r>
              <a:rPr lang="es-ES" sz="1800" dirty="0" err="1"/>
              <a:t>template</a:t>
            </a:r>
            <a:r>
              <a:rPr lang="es-ES" sz="1800" dirty="0"/>
              <a:t> alternativo a la condición</a:t>
            </a:r>
          </a:p>
          <a:p>
            <a:pPr indent="-228600">
              <a:buFont typeface="Arial" panose="020B0604020202020204" pitchFamily="34" charset="0"/>
              <a:buChar char="•"/>
            </a:pPr>
            <a:r>
              <a:rPr lang="es-ES" sz="2000" dirty="0"/>
              <a:t>Aspecto variable de forma condicional</a:t>
            </a:r>
          </a:p>
          <a:p>
            <a:pPr lvl="1" indent="-228600">
              <a:buFont typeface="Arial" panose="020B0604020202020204" pitchFamily="34" charset="0"/>
              <a:buChar char="•"/>
            </a:pPr>
            <a:r>
              <a:rPr lang="es-ES" sz="1800" dirty="0" err="1"/>
              <a:t>NgClass</a:t>
            </a:r>
            <a:r>
              <a:rPr lang="es-ES" sz="1800" dirty="0"/>
              <a:t>: aplicación de clases CSS de forma condicional</a:t>
            </a:r>
          </a:p>
          <a:p>
            <a:pPr indent="-228600">
              <a:buFont typeface="Arial" panose="020B0604020202020204" pitchFamily="34" charset="0"/>
              <a:buChar char="•"/>
            </a:pPr>
            <a:r>
              <a:rPr lang="es-ES" sz="2000" dirty="0"/>
              <a:t>Nueva funcionalidad: borrar tareas</a:t>
            </a:r>
          </a:p>
          <a:p>
            <a:pPr lvl="1" indent="-228600">
              <a:buFont typeface="Arial" panose="020B0604020202020204" pitchFamily="34" charset="0"/>
              <a:buChar char="•"/>
            </a:pPr>
            <a:r>
              <a:rPr lang="es-ES" sz="1800" dirty="0"/>
              <a:t>Evento para borrar asociado a la iteración</a:t>
            </a:r>
          </a:p>
          <a:p>
            <a:pPr indent="-228600">
              <a:buFont typeface="Arial" panose="020B0604020202020204" pitchFamily="34" charset="0"/>
              <a:buChar char="•"/>
            </a:pPr>
            <a:r>
              <a:rPr lang="es-ES" sz="2000" dirty="0"/>
              <a:t>Persistencia local: </a:t>
            </a:r>
            <a:r>
              <a:rPr lang="es-ES" sz="2000" dirty="0" err="1"/>
              <a:t>localStorage</a:t>
            </a:r>
            <a:endParaRPr lang="es-ES" sz="20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9736579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9EBF13D5-64BB-423E-9E4C-F3911447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0">
            <a:extLst>
              <a:ext uri="{FF2B5EF4-FFF2-40B4-BE49-F238E27FC236}">
                <a16:creationId xmlns:a16="http://schemas.microsoft.com/office/drawing/2014/main" id="{FEBC7BED-6AA7-4C43-BEE8-A3CB5F8C1E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2" name="Color Cover">
              <a:extLst>
                <a:ext uri="{FF2B5EF4-FFF2-40B4-BE49-F238E27FC236}">
                  <a16:creationId xmlns:a16="http://schemas.microsoft.com/office/drawing/2014/main" id="{1C89947A-0D9D-4559-A1F6-5F6CD1970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E0255540-1F77-4262-B834-1ED14250F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14">
            <a:extLst>
              <a:ext uri="{FF2B5EF4-FFF2-40B4-BE49-F238E27FC236}">
                <a16:creationId xmlns:a16="http://schemas.microsoft.com/office/drawing/2014/main" id="{BA19DEE5-2EE5-445A-B461-7D2879B052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6" name="Color">
              <a:extLst>
                <a:ext uri="{FF2B5EF4-FFF2-40B4-BE49-F238E27FC236}">
                  <a16:creationId xmlns:a16="http://schemas.microsoft.com/office/drawing/2014/main" id="{FCA5807F-F210-4970-A34F-3573405B4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E9A8BB80-30A6-41EC-BE13-1B088DC3E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ítulo 2">
            <a:extLst>
              <a:ext uri="{FF2B5EF4-FFF2-40B4-BE49-F238E27FC236}">
                <a16:creationId xmlns:a16="http://schemas.microsoft.com/office/drawing/2014/main" id="{7AD77F10-33E5-4F0D-BE19-2EF90A4009E9}"/>
              </a:ext>
            </a:extLst>
          </p:cNvPr>
          <p:cNvSpPr>
            <a:spLocks noGrp="1"/>
          </p:cNvSpPr>
          <p:nvPr>
            <p:ph type="title"/>
          </p:nvPr>
        </p:nvSpPr>
        <p:spPr>
          <a:xfrm>
            <a:off x="1014984" y="908263"/>
            <a:ext cx="10158984" cy="2274996"/>
          </a:xfrm>
        </p:spPr>
        <p:txBody>
          <a:bodyPr anchor="b">
            <a:normAutofit/>
          </a:bodyPr>
          <a:lstStyle/>
          <a:p>
            <a:r>
              <a:rPr lang="es-ES" sz="4800">
                <a:solidFill>
                  <a:schemeClr val="bg1"/>
                </a:solidFill>
              </a:rPr>
              <a:t>Directivas propias</a:t>
            </a:r>
          </a:p>
        </p:txBody>
      </p:sp>
      <p:sp>
        <p:nvSpPr>
          <p:cNvPr id="4" name="Marcador de contenido 3">
            <a:extLst>
              <a:ext uri="{FF2B5EF4-FFF2-40B4-BE49-F238E27FC236}">
                <a16:creationId xmlns:a16="http://schemas.microsoft.com/office/drawing/2014/main" id="{EDA8F2E2-CFEF-49E7-AF8D-F38234C8BE30}"/>
              </a:ext>
            </a:extLst>
          </p:cNvPr>
          <p:cNvSpPr>
            <a:spLocks noGrp="1"/>
          </p:cNvSpPr>
          <p:nvPr>
            <p:ph idx="1"/>
          </p:nvPr>
        </p:nvSpPr>
        <p:spPr>
          <a:xfrm>
            <a:off x="1014984" y="3452971"/>
            <a:ext cx="10158984" cy="2596896"/>
          </a:xfrm>
        </p:spPr>
        <p:txBody>
          <a:bodyPr anchor="t">
            <a:normAutofit/>
          </a:bodyPr>
          <a:lstStyle/>
          <a:p>
            <a:r>
              <a:rPr lang="es-ES" sz="1700" dirty="0">
                <a:solidFill>
                  <a:schemeClr val="bg1"/>
                </a:solidFill>
              </a:rPr>
              <a:t>Clase decorada como @directive</a:t>
            </a:r>
          </a:p>
          <a:p>
            <a:pPr lvl="1"/>
            <a:r>
              <a:rPr lang="es-ES" sz="1700" dirty="0">
                <a:solidFill>
                  <a:schemeClr val="bg1"/>
                </a:solidFill>
              </a:rPr>
              <a:t>El </a:t>
            </a:r>
            <a:r>
              <a:rPr lang="es-ES" sz="1700" dirty="0" err="1">
                <a:solidFill>
                  <a:schemeClr val="bg1"/>
                </a:solidFill>
              </a:rPr>
              <a:t>metadata</a:t>
            </a:r>
            <a:r>
              <a:rPr lang="es-ES" sz="1700" dirty="0">
                <a:solidFill>
                  <a:schemeClr val="bg1"/>
                </a:solidFill>
              </a:rPr>
              <a:t> selector con el formato de un atributo (HTML/CSS selector de atributo):</a:t>
            </a:r>
            <a:br>
              <a:rPr lang="es-ES" sz="1700" dirty="0">
                <a:solidFill>
                  <a:schemeClr val="bg1"/>
                </a:solidFill>
              </a:rPr>
            </a:br>
            <a:r>
              <a:rPr lang="bin-NG" sz="1700" dirty="0">
                <a:solidFill>
                  <a:schemeClr val="bg1"/>
                </a:solidFill>
                <a:effectLst/>
                <a:latin typeface="Consolas" panose="020B0609020204030204" pitchFamily="49" charset="0"/>
              </a:rPr>
              <a:t>selector: '[appPrueba]’</a:t>
            </a:r>
            <a:r>
              <a:rPr lang="es-ES" sz="1700" dirty="0">
                <a:solidFill>
                  <a:schemeClr val="bg1"/>
                </a:solidFill>
              </a:rPr>
              <a:t> </a:t>
            </a:r>
          </a:p>
          <a:p>
            <a:pPr lvl="1"/>
            <a:r>
              <a:rPr lang="es-ES" sz="1700" dirty="0">
                <a:solidFill>
                  <a:schemeClr val="bg1"/>
                </a:solidFill>
              </a:rPr>
              <a:t>El constructor recibe como parámetro el objeto </a:t>
            </a:r>
            <a:r>
              <a:rPr lang="es-ES" sz="1700" dirty="0" err="1">
                <a:solidFill>
                  <a:schemeClr val="bg1"/>
                </a:solidFill>
              </a:rPr>
              <a:t>EleementRef</a:t>
            </a:r>
            <a:r>
              <a:rPr lang="es-ES" sz="1700" dirty="0">
                <a:solidFill>
                  <a:schemeClr val="bg1"/>
                </a:solidFill>
              </a:rPr>
              <a:t> correspondiente al elemento al que se aplica la directiva</a:t>
            </a:r>
          </a:p>
          <a:p>
            <a:pPr lvl="1"/>
            <a:r>
              <a:rPr lang="es-ES" sz="1700" dirty="0">
                <a:solidFill>
                  <a:schemeClr val="bg1"/>
                </a:solidFill>
              </a:rPr>
              <a:t>@Input() aplicado a una propiedad </a:t>
            </a:r>
            <a:r>
              <a:rPr lang="es-ES" sz="1700" dirty="0" err="1">
                <a:solidFill>
                  <a:schemeClr val="bg1"/>
                </a:solidFill>
              </a:rPr>
              <a:t>conel</a:t>
            </a:r>
            <a:r>
              <a:rPr lang="es-ES" sz="1700" dirty="0">
                <a:solidFill>
                  <a:schemeClr val="bg1"/>
                </a:solidFill>
              </a:rPr>
              <a:t> mismo nombre de la directiva, permite recibir parámetros</a:t>
            </a:r>
          </a:p>
          <a:p>
            <a:pPr lvl="1"/>
            <a:r>
              <a:rPr lang="es-ES" sz="1700" dirty="0">
                <a:solidFill>
                  <a:schemeClr val="bg1"/>
                </a:solidFill>
              </a:rPr>
              <a:t>@HostListener (&lt;nombre de evento&gt;) permite responder a eventos</a:t>
            </a:r>
          </a:p>
          <a:p>
            <a:pPr lvl="1"/>
            <a:r>
              <a:rPr lang="es-ES" sz="1700" dirty="0">
                <a:solidFill>
                  <a:schemeClr val="bg1"/>
                </a:solidFill>
              </a:rPr>
              <a:t>@HostBinding permite recoger atributos de elemento (e.g. </a:t>
            </a:r>
            <a:r>
              <a:rPr lang="es-ES" sz="1700" dirty="0" err="1">
                <a:solidFill>
                  <a:schemeClr val="bg1"/>
                </a:solidFill>
              </a:rPr>
              <a:t>class</a:t>
            </a:r>
            <a:r>
              <a:rPr lang="es-ES" sz="1700" dirty="0">
                <a:solidFill>
                  <a:schemeClr val="bg1"/>
                </a:solidFill>
              </a:rPr>
              <a:t>) y vincularlos a variables de la directiva</a:t>
            </a:r>
          </a:p>
          <a:p>
            <a:pPr lvl="1"/>
            <a:endParaRPr lang="es-ES" sz="1700" dirty="0">
              <a:solidFill>
                <a:schemeClr val="bg1"/>
              </a:solidFill>
            </a:endParaRPr>
          </a:p>
        </p:txBody>
      </p:sp>
    </p:spTree>
    <p:extLst>
      <p:ext uri="{BB962C8B-B14F-4D97-AF65-F5344CB8AC3E}">
        <p14:creationId xmlns:p14="http://schemas.microsoft.com/office/powerpoint/2010/main" val="24086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3F5589-921B-43BF-A197-C57ADA79D606}"/>
              </a:ext>
            </a:extLst>
          </p:cNvPr>
          <p:cNvSpPr>
            <a:spLocks noGrp="1"/>
          </p:cNvSpPr>
          <p:nvPr>
            <p:ph type="title"/>
          </p:nvPr>
        </p:nvSpPr>
        <p:spPr>
          <a:xfrm>
            <a:off x="1156851" y="637762"/>
            <a:ext cx="9888496" cy="900131"/>
          </a:xfrm>
        </p:spPr>
        <p:txBody>
          <a:bodyPr anchor="t">
            <a:normAutofit/>
          </a:bodyPr>
          <a:lstStyle/>
          <a:p>
            <a:r>
              <a:rPr lang="es-ES" sz="4000" dirty="0">
                <a:solidFill>
                  <a:schemeClr val="bg1"/>
                </a:solidFill>
              </a:rPr>
              <a:t>Angular 11</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67C1966-F91C-4234-8353-05C91B458F20}"/>
              </a:ext>
            </a:extLst>
          </p:cNvPr>
          <p:cNvSpPr>
            <a:spLocks noGrp="1"/>
          </p:cNvSpPr>
          <p:nvPr>
            <p:ph idx="1"/>
          </p:nvPr>
        </p:nvSpPr>
        <p:spPr>
          <a:xfrm>
            <a:off x="1155548" y="2217343"/>
            <a:ext cx="9880893" cy="3959619"/>
          </a:xfrm>
        </p:spPr>
        <p:txBody>
          <a:bodyPr>
            <a:normAutofit/>
          </a:bodyPr>
          <a:lstStyle/>
          <a:p>
            <a:r>
              <a:rPr lang="es-ES" sz="2000"/>
              <a:t>Corrección de los bug más demandados (</a:t>
            </a:r>
            <a:r>
              <a:rPr lang="es-ES" sz="2000" b="0" i="0">
                <a:effectLst/>
                <a:latin typeface="charter"/>
              </a:rPr>
              <a:t>Operación Byelog</a:t>
            </a:r>
            <a:r>
              <a:rPr lang="es-ES" sz="2000"/>
              <a:t>): enrutador, formularios …</a:t>
            </a:r>
          </a:p>
          <a:p>
            <a:r>
              <a:rPr lang="es-ES" sz="2000"/>
              <a:t>Inserción automática de fuentes</a:t>
            </a:r>
          </a:p>
          <a:p>
            <a:r>
              <a:rPr lang="es-ES" sz="2000"/>
              <a:t>Mejoras del API de pruebas de componentes y mejoras de rendimiento</a:t>
            </a:r>
          </a:p>
          <a:p>
            <a:r>
              <a:rPr lang="es-ES" sz="2000"/>
              <a:t>Mejores informes de compilación (salida del CLI)</a:t>
            </a:r>
          </a:p>
          <a:p>
            <a:r>
              <a:rPr lang="es-ES" sz="2000" b="0" i="0">
                <a:effectLst/>
                <a:latin typeface="charter"/>
              </a:rPr>
              <a:t>Angular Language Service actualizado, basado en Ivy</a:t>
            </a:r>
          </a:p>
          <a:p>
            <a:r>
              <a:rPr lang="es-ES" sz="2000"/>
              <a:t>Soporte actualizado de reemplazo de módulo en caliente en ng serve</a:t>
            </a:r>
          </a:p>
          <a:p>
            <a:r>
              <a:rPr lang="es-ES" sz="2000" b="0" i="0">
                <a:effectLst/>
                <a:latin typeface="sohne"/>
              </a:rPr>
              <a:t>Soporte Experimental Webpack 5</a:t>
            </a:r>
          </a:p>
          <a:p>
            <a:r>
              <a:rPr lang="es-ES" sz="2000"/>
              <a:t>Cambios en el funcionamiento del linting</a:t>
            </a:r>
          </a:p>
          <a:p>
            <a:r>
              <a:rPr lang="es-ES" sz="2000"/>
              <a:t>Eliminación de APIs obsoletas; soporte a IE sólo en versión 11</a:t>
            </a:r>
          </a:p>
        </p:txBody>
      </p:sp>
    </p:spTree>
    <p:extLst>
      <p:ext uri="{BB962C8B-B14F-4D97-AF65-F5344CB8AC3E}">
        <p14:creationId xmlns:p14="http://schemas.microsoft.com/office/powerpoint/2010/main" val="512537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706475" y="83725"/>
            <a:ext cx="10448800" cy="1374014"/>
          </a:xfrm>
          <a:prstGeom prst="rect">
            <a:avLst/>
          </a:prstGeom>
        </p:spPr>
        <p:txBody>
          <a:bodyPr spcFirstLastPara="1" vert="horz" wrap="square" lIns="68567" tIns="68567" rIns="68567" bIns="68567" rtlCol="0" anchor="ctr" anchorCtr="0">
            <a:noAutofit/>
          </a:bodyPr>
          <a:lstStyle/>
          <a:p>
            <a:r>
              <a:rPr lang="es" dirty="0"/>
              <a:t>Ejemplo. Directiva favoritos</a:t>
            </a:r>
            <a:endParaRPr dirty="0"/>
          </a:p>
        </p:txBody>
      </p:sp>
      <p:sp>
        <p:nvSpPr>
          <p:cNvPr id="5" name="CuadroTexto 4">
            <a:extLst>
              <a:ext uri="{FF2B5EF4-FFF2-40B4-BE49-F238E27FC236}">
                <a16:creationId xmlns:a16="http://schemas.microsoft.com/office/drawing/2014/main" id="{84252BD6-F646-4BEE-A8EE-D83962D7080C}"/>
              </a:ext>
            </a:extLst>
          </p:cNvPr>
          <p:cNvSpPr txBox="1"/>
          <p:nvPr/>
        </p:nvSpPr>
        <p:spPr>
          <a:xfrm>
            <a:off x="1268325" y="1541148"/>
            <a:ext cx="7073091" cy="4647426"/>
          </a:xfrm>
          <a:prstGeom prst="rect">
            <a:avLst/>
          </a:prstGeom>
          <a:solidFill>
            <a:schemeClr val="tx1"/>
          </a:solidFill>
        </p:spPr>
        <p:txBody>
          <a:bodyPr wrap="square">
            <a:spAutoFit/>
          </a:bodyPr>
          <a:lstStyle/>
          <a:p>
            <a:r>
              <a:rPr lang="es-ES" sz="1600" b="0" dirty="0">
                <a:solidFill>
                  <a:srgbClr val="D4D4D4"/>
                </a:solidFill>
                <a:effectLst/>
                <a:latin typeface="Consolas" panose="020B0609020204030204" pitchFamily="49" charset="0"/>
              </a:rPr>
              <a:t>@Directive({</a:t>
            </a:r>
          </a:p>
          <a:p>
            <a:r>
              <a:rPr lang="es-ES" sz="1600" b="0" dirty="0">
                <a:solidFill>
                  <a:srgbClr val="D4D4D4"/>
                </a:solidFill>
                <a:effectLst/>
                <a:latin typeface="Consolas" panose="020B0609020204030204" pitchFamily="49" charset="0"/>
              </a:rPr>
              <a:t>  selector: </a:t>
            </a:r>
            <a:r>
              <a:rPr lang="es-ES" sz="1600" b="0" dirty="0">
                <a:solidFill>
                  <a:srgbClr val="CE9178"/>
                </a:solidFill>
                <a:effectLst/>
                <a:latin typeface="Consolas" panose="020B0609020204030204" pitchFamily="49" charset="0"/>
              </a:rPr>
              <a:t>’[</a:t>
            </a:r>
            <a:r>
              <a:rPr lang="es-ES" sz="1600" dirty="0" err="1">
                <a:solidFill>
                  <a:srgbClr val="CE9178"/>
                </a:solidFill>
                <a:latin typeface="Consolas" panose="020B0609020204030204" pitchFamily="49" charset="0"/>
              </a:rPr>
              <a:t>app</a:t>
            </a:r>
            <a:r>
              <a:rPr lang="es-ES" sz="1600" b="0" dirty="0" err="1">
                <a:solidFill>
                  <a:srgbClr val="CE9178"/>
                </a:solidFill>
                <a:effectLst/>
                <a:latin typeface="Consolas" panose="020B0609020204030204" pitchFamily="49" charset="0"/>
              </a:rPr>
              <a:t>Favorite</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FavoriteDirective</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@HostBinding(</a:t>
            </a:r>
            <a:r>
              <a:rPr lang="es-ES" sz="1600" b="0" dirty="0">
                <a:solidFill>
                  <a:srgbClr val="CE9178"/>
                </a:solidFill>
                <a:effectLst/>
                <a:latin typeface="Consolas" panose="020B0609020204030204" pitchFamily="49" charset="0"/>
              </a:rPr>
              <a:t>'class.is-favorite'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boolean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@Input() </a:t>
            </a:r>
            <a:r>
              <a:rPr lang="es-ES" sz="1600" b="0" dirty="0">
                <a:solidFill>
                  <a:srgbClr val="569CD6"/>
                </a:solidFill>
                <a:effectLst/>
                <a:latin typeface="Consolas" panose="020B0609020204030204" pitchFamily="49" charset="0"/>
              </a:rPr>
              <a:t>set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alcFavorite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@HostListener(</a:t>
            </a:r>
            <a:r>
              <a:rPr lang="es-ES" sz="1600" b="0" dirty="0">
                <a:solidFill>
                  <a:srgbClr val="CE9178"/>
                </a:solidFill>
                <a:effectLst/>
                <a:latin typeface="Consolas" panose="020B0609020204030204" pitchFamily="49" charset="0"/>
              </a:rPr>
              <a:t>'click'</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onCLick</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true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p:txBody>
      </p:sp>
      <p:sp>
        <p:nvSpPr>
          <p:cNvPr id="1028" name="Google Shape;1028;p121"/>
          <p:cNvSpPr txBox="1"/>
          <p:nvPr/>
        </p:nvSpPr>
        <p:spPr>
          <a:xfrm>
            <a:off x="6740098" y="4485861"/>
            <a:ext cx="4183577" cy="1223072"/>
          </a:xfrm>
          <a:prstGeom prst="rect">
            <a:avLst/>
          </a:prstGeom>
          <a:ln/>
        </p:spPr>
        <p:style>
          <a:lnRef idx="0">
            <a:schemeClr val="accent2"/>
          </a:lnRef>
          <a:fillRef idx="3">
            <a:schemeClr val="accent2"/>
          </a:fillRef>
          <a:effectRef idx="3">
            <a:schemeClr val="accent2"/>
          </a:effectRef>
          <a:fontRef idx="minor">
            <a:schemeClr val="lt1"/>
          </a:fontRef>
        </p:style>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ES" dirty="0">
                <a:solidFill>
                  <a:srgbClr val="FFFFFF"/>
                </a:solidFill>
                <a:latin typeface="Helvetica Neue Light"/>
                <a:ea typeface="Helvetica Neue Light"/>
                <a:cs typeface="Helvetica Neue Light"/>
                <a:sym typeface="Helvetica Neue Light"/>
              </a:rPr>
              <a:t>Aplica o no la clases </a:t>
            </a:r>
            <a:r>
              <a:rPr lang="es-ES" dirty="0" err="1">
                <a:solidFill>
                  <a:srgbClr val="FFFFFF"/>
                </a:solidFill>
                <a:latin typeface="Helvetica Neue Light"/>
                <a:ea typeface="Helvetica Neue Light"/>
                <a:cs typeface="Helvetica Neue Light"/>
                <a:sym typeface="Helvetica Neue Light"/>
              </a:rPr>
              <a:t>css</a:t>
            </a:r>
            <a:r>
              <a:rPr lang="es-ES" dirty="0">
                <a:solidFill>
                  <a:srgbClr val="FFFFFF"/>
                </a:solidFill>
                <a:latin typeface="Helvetica Neue Light"/>
                <a:ea typeface="Helvetica Neue Light"/>
                <a:cs typeface="Helvetica Neue Light"/>
                <a:sym typeface="Helvetica Neue Light"/>
              </a:rPr>
              <a:t> </a:t>
            </a:r>
            <a:r>
              <a:rPr lang="es-ES" dirty="0" err="1">
                <a:solidFill>
                  <a:srgbClr val="FFFFFF"/>
                </a:solidFill>
                <a:latin typeface="Helvetica Neue Light"/>
                <a:ea typeface="Helvetica Neue Light"/>
                <a:cs typeface="Helvetica Neue Light"/>
                <a:sym typeface="Helvetica Neue Light"/>
              </a:rPr>
              <a:t>is-favorite</a:t>
            </a:r>
            <a:r>
              <a:rPr lang="es-ES" dirty="0">
                <a:solidFill>
                  <a:srgbClr val="FFFFFF"/>
                </a:solidFill>
                <a:latin typeface="Helvetica Neue Light"/>
                <a:ea typeface="Helvetica Neue Light"/>
                <a:cs typeface="Helvetica Neue Light"/>
                <a:sym typeface="Helvetica Neue Light"/>
              </a:rPr>
              <a:t> en función de una variable interna que se modifica al hacer </a:t>
            </a:r>
            <a:r>
              <a:rPr lang="es-ES" dirty="0" err="1">
                <a:solidFill>
                  <a:srgbClr val="FFFFFF"/>
                </a:solidFill>
                <a:latin typeface="Helvetica Neue Light"/>
                <a:ea typeface="Helvetica Neue Light"/>
                <a:cs typeface="Helvetica Neue Light"/>
                <a:sym typeface="Helvetica Neue Light"/>
              </a:rPr>
              <a:t>click</a:t>
            </a:r>
            <a:r>
              <a:rPr lang="es-ES" dirty="0">
                <a:solidFill>
                  <a:srgbClr val="FFFFFF"/>
                </a:solidFill>
                <a:latin typeface="Helvetica Neue Light"/>
                <a:ea typeface="Helvetica Neue Light"/>
                <a:cs typeface="Helvetica Neue Light"/>
                <a:sym typeface="Helvetica Neue Light"/>
              </a:rPr>
              <a:t> sobre el </a:t>
            </a:r>
            <a:r>
              <a:rPr lang="es-ES" dirty="0" err="1">
                <a:solidFill>
                  <a:srgbClr val="FFFFFF"/>
                </a:solidFill>
                <a:latin typeface="Helvetica Neue Light"/>
                <a:ea typeface="Helvetica Neue Light"/>
                <a:cs typeface="Helvetica Neue Light"/>
                <a:sym typeface="Helvetica Neue Light"/>
              </a:rPr>
              <a:t>elemnto</a:t>
            </a:r>
            <a:endParaRPr dirty="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Directiva comentar</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72095"/>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s-ES" sz="2000" dirty="0"/>
              <a:t>Creamos una directiva que permita comentar un elemento con un atributo ‘</a:t>
            </a:r>
            <a:r>
              <a:rPr lang="es-ES" sz="2000" dirty="0" err="1"/>
              <a:t>title</a:t>
            </a:r>
            <a:r>
              <a:rPr lang="es-ES" sz="2000" dirty="0"/>
              <a:t>’</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9" name="CuadroTexto 8">
            <a:extLst>
              <a:ext uri="{FF2B5EF4-FFF2-40B4-BE49-F238E27FC236}">
                <a16:creationId xmlns:a16="http://schemas.microsoft.com/office/drawing/2014/main" id="{BDDA1E25-E4DA-4DCD-8FD2-E61BC96CC3BE}"/>
              </a:ext>
            </a:extLst>
          </p:cNvPr>
          <p:cNvSpPr txBox="1"/>
          <p:nvPr/>
        </p:nvSpPr>
        <p:spPr>
          <a:xfrm>
            <a:off x="4956314" y="1497764"/>
            <a:ext cx="6096000" cy="4555093"/>
          </a:xfrm>
          <a:prstGeom prst="rect">
            <a:avLst/>
          </a:prstGeom>
          <a:solidFill>
            <a:schemeClr val="tx1"/>
          </a:solidFill>
        </p:spPr>
        <p:txBody>
          <a:bodyPr wrap="square">
            <a:spAutoFit/>
          </a:bodyPr>
          <a:lstStyle/>
          <a:p>
            <a:r>
              <a:rPr lang="es-ES" sz="1600" b="0" dirty="0">
                <a:solidFill>
                  <a:srgbClr val="D4D4D4"/>
                </a:solidFill>
                <a:effectLst/>
                <a:latin typeface="Consolas" panose="020B0609020204030204" pitchFamily="49" charset="0"/>
              </a:rPr>
              <a:t>@Directive({</a:t>
            </a:r>
          </a:p>
          <a:p>
            <a:r>
              <a:rPr lang="es-ES" sz="1600" b="0" dirty="0">
                <a:solidFill>
                  <a:srgbClr val="D4D4D4"/>
                </a:solidFill>
                <a:effectLst/>
                <a:latin typeface="Consolas" panose="020B0609020204030204" pitchFamily="49" charset="0"/>
              </a:rPr>
              <a:t>  selector: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appComentar</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ComentarDirective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implements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OnInit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@Input() </a:t>
            </a:r>
            <a:r>
              <a:rPr lang="es-ES" sz="1600" b="0" dirty="0" err="1">
                <a:solidFill>
                  <a:srgbClr val="D4D4D4"/>
                </a:solidFill>
                <a:effectLst/>
                <a:latin typeface="Consolas" panose="020B0609020204030204" pitchFamily="49" charset="0"/>
              </a:rPr>
              <a:t>abyComentar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private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eTarget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ElementRef</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ngOnInit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.eTarget.nativeElement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setAttribute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title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.abyComentar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@HostListener(</a:t>
            </a:r>
            <a:r>
              <a:rPr lang="es-ES" sz="1600" b="0" dirty="0">
                <a:solidFill>
                  <a:srgbClr val="CE9178"/>
                </a:solidFill>
                <a:effectLst/>
                <a:latin typeface="Consolas" panose="020B0609020204030204" pitchFamily="49" charset="0"/>
              </a:rPr>
              <a:t>'click'</a:t>
            </a:r>
            <a:r>
              <a:rPr lang="es-ES" sz="1600" b="0" dirty="0">
                <a:solidFill>
                  <a:srgbClr val="D4D4D4"/>
                </a:solidFill>
                <a:effectLst/>
                <a:latin typeface="Consolas" panose="020B0609020204030204" pitchFamily="49" charset="0"/>
              </a:rPr>
              <a:t>) anular()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.eTarget.nativeElement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setAttribute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title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'Directiva anulada'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9625920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6"/>
        <p:cNvGrpSpPr/>
        <p:nvPr/>
      </p:nvGrpSpPr>
      <p:grpSpPr>
        <a:xfrm>
          <a:off x="0" y="0"/>
          <a:ext cx="0" cy="0"/>
          <a:chOff x="0" y="0"/>
          <a:chExt cx="0" cy="0"/>
        </a:xfrm>
      </p:grpSpPr>
      <p:sp>
        <p:nvSpPr>
          <p:cNvPr id="1017" name="Google Shape;1017;p120"/>
          <p:cNvSpPr txBox="1">
            <a:spLocks noGrp="1"/>
          </p:cNvSpPr>
          <p:nvPr>
            <p:ph type="title"/>
          </p:nvPr>
        </p:nvSpPr>
        <p:spPr>
          <a:xfrm>
            <a:off x="4965430" y="629268"/>
            <a:ext cx="6586491" cy="1286160"/>
          </a:xfrm>
          <a:prstGeom prst="rect">
            <a:avLst/>
          </a:prstGeom>
        </p:spPr>
        <p:txBody>
          <a:bodyPr spcFirstLastPara="1" vert="horz" lIns="68567" tIns="68567" rIns="68567" bIns="68567" rtlCol="0" anchor="b" anchorCtr="0">
            <a:normAutofit/>
          </a:bodyPr>
          <a:lstStyle/>
          <a:p>
            <a:r>
              <a:rPr lang="es" dirty="0"/>
              <a:t>Pipes</a:t>
            </a:r>
            <a:endParaRPr dirty="0"/>
          </a:p>
        </p:txBody>
      </p:sp>
      <p:sp>
        <p:nvSpPr>
          <p:cNvPr id="1018" name="Google Shape;1018;p120"/>
          <p:cNvSpPr txBox="1">
            <a:spLocks noGrp="1"/>
          </p:cNvSpPr>
          <p:nvPr>
            <p:ph idx="1"/>
          </p:nvPr>
        </p:nvSpPr>
        <p:spPr>
          <a:xfrm>
            <a:off x="4965431" y="2438400"/>
            <a:ext cx="6586489" cy="3785419"/>
          </a:xfrm>
          <a:prstGeom prst="rect">
            <a:avLst/>
          </a:prstGeom>
        </p:spPr>
        <p:txBody>
          <a:bodyPr spcFirstLastPara="1" vert="horz" lIns="68567" tIns="68567" rIns="68567" bIns="68567" rtlCol="0" anchorCtr="0">
            <a:normAutofit/>
          </a:bodyPr>
          <a:lstStyle/>
          <a:p>
            <a:r>
              <a:rPr lang="es-ES" sz="2000" dirty="0"/>
              <a:t>Operadores a nivel de las plantillas que actúan como filtros de salida, tomando un valor y devolviendo una nueva representación de él </a:t>
            </a:r>
          </a:p>
          <a:p>
            <a:r>
              <a:rPr lang="es-ES" sz="2000" dirty="0"/>
              <a:t>Dan formato a las expresiones</a:t>
            </a:r>
          </a:p>
          <a:p>
            <a:r>
              <a:rPr lang="es-ES" sz="2000" dirty="0"/>
              <a:t>Internamente invocan una función de transformación</a:t>
            </a:r>
          </a:p>
          <a:p>
            <a:endParaRPr lang="es-ES" sz="2000" dirty="0"/>
          </a:p>
          <a:p>
            <a:r>
              <a:rPr lang="es-ES" sz="2000" dirty="0"/>
              <a:t>Internacionalización. </a:t>
            </a:r>
          </a:p>
          <a:p>
            <a:pPr lvl="1"/>
            <a:r>
              <a:rPr lang="es-ES" sz="1600" dirty="0"/>
              <a:t>Algunos de los pipes soportan valores dependiendo de la localización (‘</a:t>
            </a:r>
            <a:r>
              <a:rPr lang="es-ES" sz="1600" dirty="0" err="1"/>
              <a:t>locale</a:t>
            </a:r>
            <a:r>
              <a:rPr lang="es-ES" sz="1600" dirty="0"/>
              <a:t>’)</a:t>
            </a:r>
          </a:p>
          <a:p>
            <a:pPr lvl="1"/>
            <a:r>
              <a:rPr lang="es-ES" sz="1600" dirty="0"/>
              <a:t>Algunos pipes están especialmente diseñados en relación con esta funcionalidad</a:t>
            </a:r>
          </a:p>
          <a:p>
            <a:pPr marL="0" indent="0">
              <a:buNone/>
            </a:pPr>
            <a:endParaRPr lang="es-ES" sz="2000" dirty="0"/>
          </a:p>
        </p:txBody>
      </p:sp>
      <p:pic>
        <p:nvPicPr>
          <p:cNvPr id="1023" name="Picture 1022">
            <a:extLst>
              <a:ext uri="{FF2B5EF4-FFF2-40B4-BE49-F238E27FC236}">
                <a16:creationId xmlns:a16="http://schemas.microsoft.com/office/drawing/2014/main" id="{2894DB9A-7BBE-4E07-88E1-6E078CF72AB3}"/>
              </a:ext>
            </a:extLst>
          </p:cNvPr>
          <p:cNvPicPr>
            <a:picLocks noChangeAspect="1"/>
          </p:cNvPicPr>
          <p:nvPr/>
        </p:nvPicPr>
        <p:blipFill rotWithShape="1">
          <a:blip r:embed="rId3"/>
          <a:srcRect l="44648" r="4656"/>
          <a:stretch/>
        </p:blipFill>
        <p:spPr>
          <a:xfrm>
            <a:off x="20" y="10"/>
            <a:ext cx="4635571" cy="6857990"/>
          </a:xfrm>
          <a:prstGeom prst="rect">
            <a:avLst/>
          </a:prstGeom>
          <a:effectLst/>
        </p:spPr>
      </p:pic>
      <p:cxnSp>
        <p:nvCxnSpPr>
          <p:cNvPr id="131" name="Straight Connector 1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
        <p:nvSpPr>
          <p:cNvPr id="1021" name="Google Shape;1021;p120"/>
          <p:cNvSpPr txBox="1"/>
          <p:nvPr/>
        </p:nvSpPr>
        <p:spPr>
          <a:xfrm>
            <a:off x="2504733" y="4270867"/>
            <a:ext cx="1674400" cy="1256400"/>
          </a:xfrm>
          <a:prstGeom prst="rect">
            <a:avLst/>
          </a:prstGeom>
          <a:noFill/>
          <a:ln>
            <a:noFill/>
          </a:ln>
        </p:spPr>
        <p:txBody>
          <a:bodyPr spcFirstLastPara="1" wrap="square" lIns="121900" tIns="121900" rIns="121900" bIns="121900" anchor="ctr" anchorCtr="0">
            <a:noAutofit/>
          </a:bodyPr>
          <a:lstStyle/>
          <a:p>
            <a:endParaRPr sz="24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32"/>
        <p:cNvGrpSpPr/>
        <p:nvPr/>
      </p:nvGrpSpPr>
      <p:grpSpPr>
        <a:xfrm>
          <a:off x="0" y="0"/>
          <a:ext cx="0" cy="0"/>
          <a:chOff x="0" y="0"/>
          <a:chExt cx="0" cy="0"/>
        </a:xfrm>
      </p:grpSpPr>
      <p:sp>
        <p:nvSpPr>
          <p:cNvPr id="80" name="Freeform: Shape 79">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Freeform: Shape 81">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034" name="Google Shape;1034;p122"/>
          <p:cNvGraphicFramePr/>
          <p:nvPr>
            <p:extLst>
              <p:ext uri="{D42A27DB-BD31-4B8C-83A1-F6EECF244321}">
                <p14:modId xmlns:p14="http://schemas.microsoft.com/office/powerpoint/2010/main" val="2865911572"/>
              </p:ext>
            </p:extLst>
          </p:nvPr>
        </p:nvGraphicFramePr>
        <p:xfrm>
          <a:off x="718930" y="589929"/>
          <a:ext cx="5221286" cy="4466035"/>
        </p:xfrm>
        <a:graphic>
          <a:graphicData uri="http://schemas.openxmlformats.org/drawingml/2006/table">
            <a:tbl>
              <a:tblPr firstRow="1" bandRow="1">
                <a:tableStyleId>{F5AB1C69-6EDB-4FF4-983F-18BD219EF322}</a:tableStyleId>
              </a:tblPr>
              <a:tblGrid>
                <a:gridCol w="1713445">
                  <a:extLst>
                    <a:ext uri="{9D8B030D-6E8A-4147-A177-3AD203B41FA5}">
                      <a16:colId xmlns:a16="http://schemas.microsoft.com/office/drawing/2014/main" val="20000"/>
                    </a:ext>
                  </a:extLst>
                </a:gridCol>
                <a:gridCol w="1734832">
                  <a:extLst>
                    <a:ext uri="{9D8B030D-6E8A-4147-A177-3AD203B41FA5}">
                      <a16:colId xmlns:a16="http://schemas.microsoft.com/office/drawing/2014/main" val="20001"/>
                    </a:ext>
                  </a:extLst>
                </a:gridCol>
                <a:gridCol w="1773009">
                  <a:extLst>
                    <a:ext uri="{9D8B030D-6E8A-4147-A177-3AD203B41FA5}">
                      <a16:colId xmlns:a16="http://schemas.microsoft.com/office/drawing/2014/main" val="20002"/>
                    </a:ext>
                  </a:extLst>
                </a:gridCol>
              </a:tblGrid>
              <a:tr h="371476">
                <a:tc>
                  <a:txBody>
                    <a:bodyPr/>
                    <a:lstStyle/>
                    <a:p>
                      <a:pPr marL="0" lvl="0" indent="0" algn="l" rtl="0">
                        <a:lnSpc>
                          <a:spcPct val="115000"/>
                        </a:lnSpc>
                        <a:spcBef>
                          <a:spcPts val="0"/>
                        </a:spcBef>
                        <a:spcAft>
                          <a:spcPts val="0"/>
                        </a:spcAft>
                        <a:buNone/>
                      </a:pPr>
                      <a:r>
                        <a:rPr lang="es-ES" sz="1800"/>
                        <a:t>Filter/Pipe</a:t>
                      </a:r>
                      <a:endParaRPr lang="es-ES" sz="1800" i="1"/>
                    </a:p>
                  </a:txBody>
                  <a:tcPr marL="42786" marR="42786" marT="28525" marB="28525"/>
                </a:tc>
                <a:tc>
                  <a:txBody>
                    <a:bodyPr/>
                    <a:lstStyle/>
                    <a:p>
                      <a:pPr marL="0" lvl="0" indent="0" algn="ctr" rtl="0">
                        <a:lnSpc>
                          <a:spcPct val="115000"/>
                        </a:lnSpc>
                        <a:spcBef>
                          <a:spcPts val="0"/>
                        </a:spcBef>
                        <a:spcAft>
                          <a:spcPts val="0"/>
                        </a:spcAft>
                        <a:buNone/>
                      </a:pPr>
                      <a:r>
                        <a:rPr lang="es-ES" sz="1800"/>
                        <a:t>Angular 1.x</a:t>
                      </a:r>
                    </a:p>
                  </a:txBody>
                  <a:tcPr marL="42786" marR="42786" marT="28525" marB="28525"/>
                </a:tc>
                <a:tc>
                  <a:txBody>
                    <a:bodyPr/>
                    <a:lstStyle/>
                    <a:p>
                      <a:pPr marL="0" lvl="0" indent="0" algn="ctr" rtl="0">
                        <a:lnSpc>
                          <a:spcPct val="115000"/>
                        </a:lnSpc>
                        <a:spcBef>
                          <a:spcPts val="0"/>
                        </a:spcBef>
                        <a:spcAft>
                          <a:spcPts val="0"/>
                        </a:spcAft>
                        <a:buNone/>
                      </a:pPr>
                      <a:r>
                        <a:rPr lang="es-ES" sz="1800" dirty="0"/>
                        <a:t>Angular 2+</a:t>
                      </a:r>
                    </a:p>
                  </a:txBody>
                  <a:tcPr marL="42786" marR="42786" marT="28525" marB="28525"/>
                </a:tc>
                <a:extLst>
                  <a:ext uri="{0D108BD9-81ED-4DB2-BD59-A6C34878D82A}">
                    <a16:rowId xmlns:a16="http://schemas.microsoft.com/office/drawing/2014/main" val="10000"/>
                  </a:ext>
                </a:extLst>
              </a:tr>
              <a:tr h="371476">
                <a:tc>
                  <a:txBody>
                    <a:bodyPr/>
                    <a:lstStyle/>
                    <a:p>
                      <a:pPr marL="0" lvl="0" indent="0" algn="l" rtl="0">
                        <a:lnSpc>
                          <a:spcPct val="115000"/>
                        </a:lnSpc>
                        <a:spcBef>
                          <a:spcPts val="0"/>
                        </a:spcBef>
                        <a:spcAft>
                          <a:spcPts val="0"/>
                        </a:spcAft>
                        <a:buNone/>
                      </a:pPr>
                      <a:r>
                        <a:rPr lang="es-ES" sz="1800">
                          <a:solidFill>
                            <a:srgbClr val="C00000"/>
                          </a:solidFill>
                        </a:rPr>
                        <a:t>lowercase</a:t>
                      </a:r>
                      <a:endParaRPr lang="es-ES" sz="1800" i="1">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1"/>
                  </a:ext>
                </a:extLst>
              </a:tr>
              <a:tr h="371476">
                <a:tc>
                  <a:txBody>
                    <a:bodyPr/>
                    <a:lstStyle/>
                    <a:p>
                      <a:pPr marL="0" lvl="0" indent="0" algn="l" rtl="0">
                        <a:lnSpc>
                          <a:spcPct val="115000"/>
                        </a:lnSpc>
                        <a:spcBef>
                          <a:spcPts val="0"/>
                        </a:spcBef>
                        <a:spcAft>
                          <a:spcPts val="0"/>
                        </a:spcAft>
                        <a:buNone/>
                      </a:pPr>
                      <a:r>
                        <a:rPr lang="es-ES" sz="1800">
                          <a:solidFill>
                            <a:srgbClr val="C00000"/>
                          </a:solidFill>
                        </a:rPr>
                        <a:t>uppercase</a:t>
                      </a:r>
                      <a:endParaRPr lang="es-ES" sz="1800" i="1">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2"/>
                  </a:ext>
                </a:extLst>
              </a:tr>
              <a:tr h="371476">
                <a:tc>
                  <a:txBody>
                    <a:bodyPr/>
                    <a:lstStyle/>
                    <a:p>
                      <a:pPr marL="0" lvl="0" indent="0" algn="l" rtl="0">
                        <a:lnSpc>
                          <a:spcPct val="115000"/>
                        </a:lnSpc>
                        <a:spcBef>
                          <a:spcPts val="0"/>
                        </a:spcBef>
                        <a:spcAft>
                          <a:spcPts val="0"/>
                        </a:spcAft>
                        <a:buNone/>
                      </a:pPr>
                      <a:r>
                        <a:rPr lang="es-ES" sz="1800">
                          <a:solidFill>
                            <a:srgbClr val="C00000"/>
                          </a:solidFill>
                        </a:rPr>
                        <a:t>titlecase</a:t>
                      </a:r>
                      <a:endParaRPr lang="es-ES" sz="1800" i="1">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a:t> </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3"/>
                  </a:ext>
                </a:extLst>
              </a:tr>
              <a:tr h="365111">
                <a:tc>
                  <a:txBody>
                    <a:bodyPr/>
                    <a:lstStyle/>
                    <a:p>
                      <a:endParaRPr lang="es-ES" sz="1500"/>
                    </a:p>
                  </a:txBody>
                  <a:tcPr marL="42786" marR="42786" marT="28525" marB="28525"/>
                </a:tc>
                <a:tc>
                  <a:txBody>
                    <a:bodyPr/>
                    <a:lstStyle/>
                    <a:p>
                      <a:endParaRPr lang="es-ES" sz="1500"/>
                    </a:p>
                  </a:txBody>
                  <a:tcPr marL="42786" marR="42786" marT="28525" marB="28525"/>
                </a:tc>
                <a:tc>
                  <a:txBody>
                    <a:bodyPr/>
                    <a:lstStyle/>
                    <a:p>
                      <a:endParaRPr lang="es-ES" sz="1500"/>
                    </a:p>
                  </a:txBody>
                  <a:tcPr marL="42786" marR="42786" marT="28525" marB="28525"/>
                </a:tc>
                <a:extLst>
                  <a:ext uri="{0D108BD9-81ED-4DB2-BD59-A6C34878D82A}">
                    <a16:rowId xmlns:a16="http://schemas.microsoft.com/office/drawing/2014/main" val="10004"/>
                  </a:ext>
                </a:extLst>
              </a:tr>
              <a:tr h="371476">
                <a:tc>
                  <a:txBody>
                    <a:bodyPr/>
                    <a:lstStyle/>
                    <a:p>
                      <a:pPr marL="0" lvl="0" indent="0" algn="l" rtl="0">
                        <a:lnSpc>
                          <a:spcPct val="115000"/>
                        </a:lnSpc>
                        <a:spcBef>
                          <a:spcPts val="0"/>
                        </a:spcBef>
                        <a:spcAft>
                          <a:spcPts val="0"/>
                        </a:spcAft>
                        <a:buNone/>
                      </a:pPr>
                      <a:r>
                        <a:rPr lang="es-ES" sz="1800" dirty="0" err="1">
                          <a:solidFill>
                            <a:srgbClr val="C00000"/>
                          </a:solidFill>
                        </a:rPr>
                        <a:t>slice</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a:t> </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5"/>
                  </a:ext>
                </a:extLst>
              </a:tr>
              <a:tr h="371476">
                <a:tc>
                  <a:txBody>
                    <a:bodyPr/>
                    <a:lstStyle/>
                    <a:p>
                      <a:pPr marL="0" lvl="0" indent="0" algn="l" rtl="0">
                        <a:lnSpc>
                          <a:spcPct val="115000"/>
                        </a:lnSpc>
                        <a:spcBef>
                          <a:spcPts val="0"/>
                        </a:spcBef>
                        <a:spcAft>
                          <a:spcPts val="0"/>
                        </a:spcAft>
                        <a:buNone/>
                      </a:pPr>
                      <a:r>
                        <a:rPr lang="es-ES" sz="1800" dirty="0" err="1">
                          <a:solidFill>
                            <a:srgbClr val="C00000"/>
                          </a:solidFill>
                        </a:rPr>
                        <a:t>json</a:t>
                      </a:r>
                      <a:endParaRPr lang="es-ES" sz="1800" i="1" dirty="0">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6"/>
                  </a:ext>
                </a:extLst>
              </a:tr>
              <a:tr h="371476">
                <a:tc>
                  <a:txBody>
                    <a:bodyPr/>
                    <a:lstStyle/>
                    <a:p>
                      <a:pPr marL="0" lvl="0" indent="0" algn="l" rtl="0">
                        <a:lnSpc>
                          <a:spcPct val="115000"/>
                        </a:lnSpc>
                        <a:spcBef>
                          <a:spcPts val="0"/>
                        </a:spcBef>
                        <a:spcAft>
                          <a:spcPts val="0"/>
                        </a:spcAft>
                        <a:buNone/>
                      </a:pPr>
                      <a:r>
                        <a:rPr lang="es-ES" sz="1800" dirty="0" err="1">
                          <a:solidFill>
                            <a:srgbClr val="C00000"/>
                          </a:solidFill>
                        </a:rPr>
                        <a:t>async</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7"/>
                  </a:ext>
                </a:extLst>
              </a:tr>
              <a:tr h="371476">
                <a:tc>
                  <a:txBody>
                    <a:bodyPr/>
                    <a:lstStyle/>
                    <a:p>
                      <a:endParaRPr lang="es-ES"/>
                    </a:p>
                  </a:txBody>
                  <a:tcPr marL="42786" marR="42786" marT="28525" marB="28525"/>
                </a:tc>
                <a:tc>
                  <a:txBody>
                    <a:bodyPr/>
                    <a:lstStyle/>
                    <a:p>
                      <a:endParaRPr lang="es-ES"/>
                    </a:p>
                  </a:txBody>
                  <a:tcPr marL="42786" marR="42786" marT="28525" marB="28525"/>
                </a:tc>
                <a:tc>
                  <a:txBody>
                    <a:bodyPr/>
                    <a:lstStyle/>
                    <a:p>
                      <a:endParaRPr lang="es-ES" dirty="0"/>
                    </a:p>
                  </a:txBody>
                  <a:tcPr marL="42786" marR="42786" marT="28525" marB="28525"/>
                </a:tc>
                <a:extLst>
                  <a:ext uri="{0D108BD9-81ED-4DB2-BD59-A6C34878D82A}">
                    <a16:rowId xmlns:a16="http://schemas.microsoft.com/office/drawing/2014/main" val="10008"/>
                  </a:ext>
                </a:extLst>
              </a:tr>
              <a:tr h="371476">
                <a:tc>
                  <a:txBody>
                    <a:bodyPr/>
                    <a:lstStyle/>
                    <a:p>
                      <a:pPr marL="0" lvl="0" indent="0" algn="l" rtl="0">
                        <a:lnSpc>
                          <a:spcPct val="115000"/>
                        </a:lnSpc>
                        <a:spcBef>
                          <a:spcPts val="0"/>
                        </a:spcBef>
                        <a:spcAft>
                          <a:spcPts val="0"/>
                        </a:spcAft>
                        <a:buNone/>
                      </a:pPr>
                      <a:r>
                        <a:rPr lang="es-ES" sz="1900" dirty="0" err="1"/>
                        <a:t>limitTo</a:t>
                      </a:r>
                      <a:endParaRPr lang="es-ES" sz="1900" i="1" dirty="0"/>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ctr" rtl="0">
                        <a:lnSpc>
                          <a:spcPct val="115000"/>
                        </a:lnSpc>
                        <a:spcBef>
                          <a:spcPts val="0"/>
                        </a:spcBef>
                        <a:spcAft>
                          <a:spcPts val="0"/>
                        </a:spcAft>
                        <a:buNone/>
                      </a:pPr>
                      <a:r>
                        <a:rPr lang="es" sz="1900"/>
                        <a:t> </a:t>
                      </a:r>
                    </a:p>
                  </a:txBody>
                  <a:tcPr marL="47153" marR="47153" marT="31436" marB="31436"/>
                </a:tc>
                <a:extLst>
                  <a:ext uri="{0D108BD9-81ED-4DB2-BD59-A6C34878D82A}">
                    <a16:rowId xmlns:a16="http://schemas.microsoft.com/office/drawing/2014/main" val="1532344177"/>
                  </a:ext>
                </a:extLst>
              </a:tr>
              <a:tr h="371476">
                <a:tc>
                  <a:txBody>
                    <a:bodyPr/>
                    <a:lstStyle/>
                    <a:p>
                      <a:pPr marL="0" lvl="0" indent="0" algn="l" rtl="0">
                        <a:lnSpc>
                          <a:spcPct val="115000"/>
                        </a:lnSpc>
                        <a:spcBef>
                          <a:spcPts val="0"/>
                        </a:spcBef>
                        <a:spcAft>
                          <a:spcPts val="0"/>
                        </a:spcAft>
                        <a:buNone/>
                      </a:pPr>
                      <a:r>
                        <a:rPr lang="es-ES" sz="1900" dirty="0" err="1"/>
                        <a:t>orderBy</a:t>
                      </a:r>
                      <a:endParaRPr lang="es-ES" sz="1900" i="1" dirty="0"/>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extLst>
                  <a:ext uri="{0D108BD9-81ED-4DB2-BD59-A6C34878D82A}">
                    <a16:rowId xmlns:a16="http://schemas.microsoft.com/office/drawing/2014/main" val="128683226"/>
                  </a:ext>
                </a:extLst>
              </a:tr>
              <a:tr h="371476">
                <a:tc>
                  <a:txBody>
                    <a:bodyPr/>
                    <a:lstStyle/>
                    <a:p>
                      <a:pPr marL="0" lvl="0" indent="0" algn="l" rtl="0">
                        <a:lnSpc>
                          <a:spcPct val="115000"/>
                        </a:lnSpc>
                        <a:spcBef>
                          <a:spcPts val="0"/>
                        </a:spcBef>
                        <a:spcAft>
                          <a:spcPts val="0"/>
                        </a:spcAft>
                        <a:buNone/>
                      </a:pPr>
                      <a:r>
                        <a:rPr lang="es-ES" sz="1900" dirty="0" err="1"/>
                        <a:t>filter</a:t>
                      </a:r>
                      <a:endParaRPr lang="es-ES" sz="1900" i="1" dirty="0"/>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extLst>
                  <a:ext uri="{0D108BD9-81ED-4DB2-BD59-A6C34878D82A}">
                    <a16:rowId xmlns:a16="http://schemas.microsoft.com/office/drawing/2014/main" val="362739337"/>
                  </a:ext>
                </a:extLst>
              </a:tr>
            </a:tbl>
          </a:graphicData>
        </a:graphic>
      </p:graphicFrame>
      <p:graphicFrame>
        <p:nvGraphicFramePr>
          <p:cNvPr id="1035" name="Google Shape;1035;p122"/>
          <p:cNvGraphicFramePr/>
          <p:nvPr>
            <p:extLst>
              <p:ext uri="{D42A27DB-BD31-4B8C-83A1-F6EECF244321}">
                <p14:modId xmlns:p14="http://schemas.microsoft.com/office/powerpoint/2010/main" val="1474549977"/>
              </p:ext>
            </p:extLst>
          </p:nvPr>
        </p:nvGraphicFramePr>
        <p:xfrm>
          <a:off x="6011655" y="589721"/>
          <a:ext cx="5221286" cy="4489468"/>
        </p:xfrm>
        <a:graphic>
          <a:graphicData uri="http://schemas.openxmlformats.org/drawingml/2006/table">
            <a:tbl>
              <a:tblPr firstRow="1" bandRow="1">
                <a:tableStyleId>{F5AB1C69-6EDB-4FF4-983F-18BD219EF322}</a:tableStyleId>
              </a:tblPr>
              <a:tblGrid>
                <a:gridCol w="1668317">
                  <a:extLst>
                    <a:ext uri="{9D8B030D-6E8A-4147-A177-3AD203B41FA5}">
                      <a16:colId xmlns:a16="http://schemas.microsoft.com/office/drawing/2014/main" val="20000"/>
                    </a:ext>
                  </a:extLst>
                </a:gridCol>
                <a:gridCol w="1732356">
                  <a:extLst>
                    <a:ext uri="{9D8B030D-6E8A-4147-A177-3AD203B41FA5}">
                      <a16:colId xmlns:a16="http://schemas.microsoft.com/office/drawing/2014/main" val="20001"/>
                    </a:ext>
                  </a:extLst>
                </a:gridCol>
                <a:gridCol w="1820613">
                  <a:extLst>
                    <a:ext uri="{9D8B030D-6E8A-4147-A177-3AD203B41FA5}">
                      <a16:colId xmlns:a16="http://schemas.microsoft.com/office/drawing/2014/main" val="20002"/>
                    </a:ext>
                  </a:extLst>
                </a:gridCol>
              </a:tblGrid>
              <a:tr h="409598">
                <a:tc>
                  <a:txBody>
                    <a:bodyPr/>
                    <a:lstStyle/>
                    <a:p>
                      <a:pPr marL="0" lvl="0" indent="0" algn="l" rtl="0">
                        <a:lnSpc>
                          <a:spcPct val="115000"/>
                        </a:lnSpc>
                        <a:spcBef>
                          <a:spcPts val="0"/>
                        </a:spcBef>
                        <a:spcAft>
                          <a:spcPts val="0"/>
                        </a:spcAft>
                        <a:buNone/>
                      </a:pPr>
                      <a:r>
                        <a:rPr lang="es-ES" sz="1900" dirty="0" err="1"/>
                        <a:t>Filter</a:t>
                      </a:r>
                      <a:r>
                        <a:rPr lang="es-ES" sz="1900" dirty="0"/>
                        <a:t>/Pipe</a:t>
                      </a:r>
                      <a:endParaRPr lang="es-ES" sz="1900" i="1" dirty="0"/>
                    </a:p>
                  </a:txBody>
                  <a:tcPr marL="47153" marR="47153" marT="31436" marB="31436"/>
                </a:tc>
                <a:tc>
                  <a:txBody>
                    <a:bodyPr/>
                    <a:lstStyle/>
                    <a:p>
                      <a:pPr marL="0" lvl="0" indent="0" algn="ctr" rtl="0">
                        <a:lnSpc>
                          <a:spcPct val="115000"/>
                        </a:lnSpc>
                        <a:spcBef>
                          <a:spcPts val="0"/>
                        </a:spcBef>
                        <a:spcAft>
                          <a:spcPts val="0"/>
                        </a:spcAft>
                        <a:buNone/>
                      </a:pPr>
                      <a:r>
                        <a:rPr lang="es-ES" sz="1900" dirty="0"/>
                        <a:t>Angular 1.x</a:t>
                      </a:r>
                    </a:p>
                  </a:txBody>
                  <a:tcPr marL="47153" marR="47153" marT="31436" marB="31436"/>
                </a:tc>
                <a:tc>
                  <a:txBody>
                    <a:bodyPr/>
                    <a:lstStyle/>
                    <a:p>
                      <a:pPr marL="0" lvl="0" indent="0" algn="ctr" rtl="0">
                        <a:lnSpc>
                          <a:spcPct val="115000"/>
                        </a:lnSpc>
                        <a:spcBef>
                          <a:spcPts val="0"/>
                        </a:spcBef>
                        <a:spcAft>
                          <a:spcPts val="0"/>
                        </a:spcAft>
                        <a:buNone/>
                      </a:pPr>
                      <a:r>
                        <a:rPr lang="es-ES" sz="1900" dirty="0"/>
                        <a:t>Angular 2+</a:t>
                      </a:r>
                    </a:p>
                  </a:txBody>
                  <a:tcPr marL="47153" marR="47153" marT="31436" marB="31436"/>
                </a:tc>
                <a:extLst>
                  <a:ext uri="{0D108BD9-81ED-4DB2-BD59-A6C34878D82A}">
                    <a16:rowId xmlns:a16="http://schemas.microsoft.com/office/drawing/2014/main" val="10000"/>
                  </a:ext>
                </a:extLst>
              </a:tr>
              <a:tr h="402375">
                <a:tc>
                  <a:txBody>
                    <a:bodyPr/>
                    <a:lstStyle/>
                    <a:p>
                      <a:pPr marL="0" lvl="0" indent="0" algn="l" rtl="0">
                        <a:lnSpc>
                          <a:spcPct val="115000"/>
                        </a:lnSpc>
                        <a:spcBef>
                          <a:spcPts val="0"/>
                        </a:spcBef>
                        <a:spcAft>
                          <a:spcPts val="0"/>
                        </a:spcAft>
                        <a:buNone/>
                      </a:pPr>
                      <a:endParaRPr lang="es-ES" sz="1900" i="1" dirty="0">
                        <a:solidFill>
                          <a:srgbClr val="C00000"/>
                        </a:solidFill>
                      </a:endParaRPr>
                    </a:p>
                  </a:txBody>
                  <a:tcPr marL="47153" marR="47153" marT="31436" marB="31436"/>
                </a:tc>
                <a:tc>
                  <a:txBody>
                    <a:bodyPr/>
                    <a:lstStyle/>
                    <a:p>
                      <a:pPr marL="0" lvl="0" indent="0" algn="ctr" rtl="0">
                        <a:lnSpc>
                          <a:spcPct val="115000"/>
                        </a:lnSpc>
                        <a:spcBef>
                          <a:spcPts val="0"/>
                        </a:spcBef>
                        <a:spcAft>
                          <a:spcPts val="0"/>
                        </a:spcAft>
                        <a:buNone/>
                      </a:pPr>
                      <a:endParaRPr lang="es" sz="1900" dirty="0"/>
                    </a:p>
                  </a:txBody>
                  <a:tcPr marL="47153" marR="47153" marT="31436" marB="31436"/>
                </a:tc>
                <a:tc>
                  <a:txBody>
                    <a:bodyPr/>
                    <a:lstStyle/>
                    <a:p>
                      <a:pPr marL="0" lvl="0" indent="0" algn="ctr" rtl="0">
                        <a:lnSpc>
                          <a:spcPct val="115000"/>
                        </a:lnSpc>
                        <a:spcBef>
                          <a:spcPts val="0"/>
                        </a:spcBef>
                        <a:spcAft>
                          <a:spcPts val="0"/>
                        </a:spcAft>
                        <a:buNone/>
                      </a:pPr>
                      <a:endParaRPr lang="es" sz="1900" dirty="0"/>
                    </a:p>
                  </a:txBody>
                  <a:tcPr marL="47153" marR="47153" marT="31436" marB="31436"/>
                </a:tc>
                <a:extLst>
                  <a:ext uri="{0D108BD9-81ED-4DB2-BD59-A6C34878D82A}">
                    <a16:rowId xmlns:a16="http://schemas.microsoft.com/office/drawing/2014/main" val="1855846025"/>
                  </a:ext>
                </a:extLst>
              </a:tr>
              <a:tr h="402375">
                <a:tc>
                  <a:txBody>
                    <a:bodyPr/>
                    <a:lstStyle/>
                    <a:p>
                      <a:pPr marL="0" lvl="0" indent="0" algn="l" rtl="0">
                        <a:lnSpc>
                          <a:spcPct val="115000"/>
                        </a:lnSpc>
                        <a:spcBef>
                          <a:spcPts val="0"/>
                        </a:spcBef>
                        <a:spcAft>
                          <a:spcPts val="0"/>
                        </a:spcAft>
                        <a:buNone/>
                      </a:pPr>
                      <a:r>
                        <a:rPr lang="es-ES" sz="1900" dirty="0" err="1">
                          <a:solidFill>
                            <a:srgbClr val="C00000"/>
                          </a:solidFill>
                        </a:rPr>
                        <a:t>currency</a:t>
                      </a:r>
                      <a:endParaRPr lang="es-ES" sz="1900" i="1" dirty="0">
                        <a:solidFill>
                          <a:srgbClr val="C00000"/>
                        </a:solidFill>
                      </a:endParaRP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ctr" rtl="0">
                        <a:lnSpc>
                          <a:spcPct val="115000"/>
                        </a:lnSpc>
                        <a:spcBef>
                          <a:spcPts val="0"/>
                        </a:spcBef>
                        <a:spcAft>
                          <a:spcPts val="0"/>
                        </a:spcAft>
                        <a:buNone/>
                      </a:pPr>
                      <a:r>
                        <a:rPr lang="es" sz="1900"/>
                        <a:t>✓</a:t>
                      </a:r>
                    </a:p>
                  </a:txBody>
                  <a:tcPr marL="47153" marR="47153" marT="31436" marB="31436"/>
                </a:tc>
                <a:extLst>
                  <a:ext uri="{0D108BD9-81ED-4DB2-BD59-A6C34878D82A}">
                    <a16:rowId xmlns:a16="http://schemas.microsoft.com/office/drawing/2014/main" val="10001"/>
                  </a:ext>
                </a:extLst>
              </a:tr>
              <a:tr h="409390">
                <a:tc>
                  <a:txBody>
                    <a:bodyPr/>
                    <a:lstStyle/>
                    <a:p>
                      <a:pPr marL="0" lvl="0" indent="0" algn="l" rtl="0">
                        <a:lnSpc>
                          <a:spcPct val="115000"/>
                        </a:lnSpc>
                        <a:spcBef>
                          <a:spcPts val="0"/>
                        </a:spcBef>
                        <a:spcAft>
                          <a:spcPts val="0"/>
                        </a:spcAft>
                        <a:buNone/>
                      </a:pPr>
                      <a:r>
                        <a:rPr lang="es-ES" sz="1900" dirty="0">
                          <a:solidFill>
                            <a:srgbClr val="C00000"/>
                          </a:solidFill>
                        </a:rPr>
                        <a:t>date</a:t>
                      </a:r>
                      <a:endParaRPr lang="es-ES" sz="1900" i="1" dirty="0">
                        <a:solidFill>
                          <a:srgbClr val="C00000"/>
                        </a:solidFill>
                      </a:endParaRP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extLst>
                  <a:ext uri="{0D108BD9-81ED-4DB2-BD59-A6C34878D82A}">
                    <a16:rowId xmlns:a16="http://schemas.microsoft.com/office/drawing/2014/main" val="10002"/>
                  </a:ext>
                </a:extLst>
              </a:tr>
              <a:tr h="409390">
                <a:tc>
                  <a:txBody>
                    <a:bodyPr/>
                    <a:lstStyle/>
                    <a:p>
                      <a:pPr marL="0" lvl="0" indent="0" algn="l" rtl="0">
                        <a:lnSpc>
                          <a:spcPct val="115000"/>
                        </a:lnSpc>
                        <a:spcBef>
                          <a:spcPts val="0"/>
                        </a:spcBef>
                        <a:spcAft>
                          <a:spcPts val="0"/>
                        </a:spcAft>
                        <a:buNone/>
                      </a:pPr>
                      <a:r>
                        <a:rPr lang="es-ES" sz="1900" dirty="0">
                          <a:solidFill>
                            <a:srgbClr val="C00000"/>
                          </a:solidFill>
                        </a:rPr>
                        <a:t>i18nSelect</a:t>
                      </a:r>
                      <a:endParaRPr lang="es-ES" sz="1900" i="1" dirty="0">
                        <a:solidFill>
                          <a:srgbClr val="C00000"/>
                        </a:solidFill>
                      </a:endParaRP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extLst>
                  <a:ext uri="{0D108BD9-81ED-4DB2-BD59-A6C34878D82A}">
                    <a16:rowId xmlns:a16="http://schemas.microsoft.com/office/drawing/2014/main" val="10003"/>
                  </a:ext>
                </a:extLst>
              </a:tr>
              <a:tr h="409390">
                <a:tc>
                  <a:txBody>
                    <a:bodyPr/>
                    <a:lstStyle/>
                    <a:p>
                      <a:pPr marL="0" lvl="0" indent="0" algn="l" rtl="0">
                        <a:lnSpc>
                          <a:spcPct val="115000"/>
                        </a:lnSpc>
                        <a:spcBef>
                          <a:spcPts val="0"/>
                        </a:spcBef>
                        <a:spcAft>
                          <a:spcPts val="0"/>
                        </a:spcAft>
                        <a:buNone/>
                      </a:pPr>
                      <a:r>
                        <a:rPr lang="es-ES" sz="1900">
                          <a:solidFill>
                            <a:srgbClr val="C00000"/>
                          </a:solidFill>
                        </a:rPr>
                        <a:t>i18nPlural</a:t>
                      </a:r>
                      <a:endParaRPr lang="es-ES" sz="1900" i="1">
                        <a:solidFill>
                          <a:srgbClr val="C00000"/>
                        </a:solidFill>
                      </a:endParaRP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extLst>
                  <a:ext uri="{0D108BD9-81ED-4DB2-BD59-A6C34878D82A}">
                    <a16:rowId xmlns:a16="http://schemas.microsoft.com/office/drawing/2014/main" val="10004"/>
                  </a:ext>
                </a:extLst>
              </a:tr>
              <a:tr h="409390">
                <a:tc>
                  <a:txBody>
                    <a:bodyPr/>
                    <a:lstStyle/>
                    <a:p>
                      <a:endParaRPr lang="es-ES"/>
                    </a:p>
                  </a:txBody>
                  <a:tcPr marL="47153" marR="47153" marT="31436" marB="31436"/>
                </a:tc>
                <a:tc>
                  <a:txBody>
                    <a:bodyPr/>
                    <a:lstStyle/>
                    <a:p>
                      <a:endParaRPr lang="es-ES" dirty="0"/>
                    </a:p>
                  </a:txBody>
                  <a:tcPr marL="47153" marR="47153" marT="31436" marB="31436"/>
                </a:tc>
                <a:tc>
                  <a:txBody>
                    <a:bodyPr/>
                    <a:lstStyle/>
                    <a:p>
                      <a:endParaRPr lang="es-ES" dirty="0"/>
                    </a:p>
                  </a:txBody>
                  <a:tcPr marL="47153" marR="47153" marT="31436" marB="31436"/>
                </a:tc>
                <a:extLst>
                  <a:ext uri="{0D108BD9-81ED-4DB2-BD59-A6C34878D82A}">
                    <a16:rowId xmlns:a16="http://schemas.microsoft.com/office/drawing/2014/main" val="10005"/>
                  </a:ext>
                </a:extLst>
              </a:tr>
              <a:tr h="409390">
                <a:tc>
                  <a:txBody>
                    <a:bodyPr/>
                    <a:lstStyle/>
                    <a:p>
                      <a:pPr marL="0" lvl="0" indent="0" algn="l" rtl="0">
                        <a:lnSpc>
                          <a:spcPct val="115000"/>
                        </a:lnSpc>
                        <a:spcBef>
                          <a:spcPts val="0"/>
                        </a:spcBef>
                        <a:spcAft>
                          <a:spcPts val="0"/>
                        </a:spcAft>
                        <a:buNone/>
                      </a:pPr>
                      <a:r>
                        <a:rPr lang="es-ES" sz="1800" dirty="0" err="1"/>
                        <a:t>number</a:t>
                      </a:r>
                      <a:endParaRPr lang="es-ES" sz="1800" i="1" dirty="0"/>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extLst>
                  <a:ext uri="{0D108BD9-81ED-4DB2-BD59-A6C34878D82A}">
                    <a16:rowId xmlns:a16="http://schemas.microsoft.com/office/drawing/2014/main" val="1813812377"/>
                  </a:ext>
                </a:extLst>
              </a:tr>
              <a:tr h="409390">
                <a:tc>
                  <a:txBody>
                    <a:bodyPr/>
                    <a:lstStyle/>
                    <a:p>
                      <a:pPr marL="0" lvl="0" indent="0" algn="l" rtl="0">
                        <a:lnSpc>
                          <a:spcPct val="115000"/>
                        </a:lnSpc>
                        <a:spcBef>
                          <a:spcPts val="0"/>
                        </a:spcBef>
                        <a:spcAft>
                          <a:spcPts val="0"/>
                        </a:spcAft>
                        <a:buNone/>
                      </a:pPr>
                      <a:r>
                        <a:rPr lang="es-ES" sz="1800" dirty="0">
                          <a:solidFill>
                            <a:srgbClr val="C00000"/>
                          </a:solidFill>
                        </a:rPr>
                        <a:t>decimal</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7"/>
                  </a:ext>
                </a:extLst>
              </a:tr>
              <a:tr h="409390">
                <a:tc>
                  <a:txBody>
                    <a:bodyPr/>
                    <a:lstStyle/>
                    <a:p>
                      <a:pPr marL="0" lvl="0" indent="0" algn="l" rtl="0">
                        <a:lnSpc>
                          <a:spcPct val="115000"/>
                        </a:lnSpc>
                        <a:spcBef>
                          <a:spcPts val="0"/>
                        </a:spcBef>
                        <a:spcAft>
                          <a:spcPts val="0"/>
                        </a:spcAft>
                        <a:buNone/>
                      </a:pPr>
                      <a:r>
                        <a:rPr lang="es-ES" sz="1800" dirty="0" err="1">
                          <a:solidFill>
                            <a:srgbClr val="C00000"/>
                          </a:solidFill>
                        </a:rPr>
                        <a:t>percent</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8"/>
                  </a:ext>
                </a:extLst>
              </a:tr>
              <a:tr h="409390">
                <a:tc>
                  <a:txBody>
                    <a:bodyPr/>
                    <a:lstStyle/>
                    <a:p>
                      <a:endParaRPr lang="es-ES"/>
                    </a:p>
                  </a:txBody>
                  <a:tcPr marL="42786" marR="42786" marT="28525" marB="28525"/>
                </a:tc>
                <a:tc>
                  <a:txBody>
                    <a:bodyPr/>
                    <a:lstStyle/>
                    <a:p>
                      <a:endParaRPr lang="es-ES"/>
                    </a:p>
                  </a:txBody>
                  <a:tcPr marL="42786" marR="42786" marT="28525" marB="28525"/>
                </a:tc>
                <a:tc>
                  <a:txBody>
                    <a:bodyPr/>
                    <a:lstStyle/>
                    <a:p>
                      <a:endParaRPr lang="es-ES" dirty="0"/>
                    </a:p>
                  </a:txBody>
                  <a:tcPr marL="42786" marR="42786" marT="28525" marB="28525"/>
                </a:tc>
                <a:extLst>
                  <a:ext uri="{0D108BD9-81ED-4DB2-BD59-A6C34878D82A}">
                    <a16:rowId xmlns:a16="http://schemas.microsoft.com/office/drawing/2014/main" val="3768688998"/>
                  </a:ext>
                </a:extLst>
              </a:tr>
            </a:tbl>
          </a:graphicData>
        </a:graphic>
      </p:graphicFrame>
      <p:sp>
        <p:nvSpPr>
          <p:cNvPr id="1033" name="Google Shape;1033;p122"/>
          <p:cNvSpPr txBox="1">
            <a:spLocks noGrp="1"/>
          </p:cNvSpPr>
          <p:nvPr>
            <p:ph type="title"/>
          </p:nvPr>
        </p:nvSpPr>
        <p:spPr>
          <a:xfrm>
            <a:off x="838200" y="5529884"/>
            <a:ext cx="8078342" cy="1096331"/>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Pipes</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ítulo 3">
            <a:extLst>
              <a:ext uri="{FF2B5EF4-FFF2-40B4-BE49-F238E27FC236}">
                <a16:creationId xmlns:a16="http://schemas.microsoft.com/office/drawing/2014/main" id="{9D6D66A1-D3AC-4332-A830-5528EFCEDA6B}"/>
              </a:ext>
            </a:extLst>
          </p:cNvPr>
          <p:cNvSpPr>
            <a:spLocks noGrp="1"/>
          </p:cNvSpPr>
          <p:nvPr>
            <p:ph type="title"/>
          </p:nvPr>
        </p:nvSpPr>
        <p:spPr>
          <a:xfrm>
            <a:off x="767240" y="5444835"/>
            <a:ext cx="9095651" cy="830231"/>
          </a:xfrm>
        </p:spPr>
        <p:txBody>
          <a:bodyPr vert="horz" lIns="91440" tIns="45720" rIns="91440" bIns="45720" rtlCol="0" anchor="b">
            <a:normAutofit/>
          </a:bodyPr>
          <a:lstStyle/>
          <a:p>
            <a:r>
              <a:rPr lang="en-US" sz="4000" kern="1200">
                <a:solidFill>
                  <a:srgbClr val="000000"/>
                </a:solidFill>
                <a:latin typeface="+mj-lt"/>
                <a:ea typeface="+mj-ea"/>
                <a:cs typeface="+mj-cs"/>
              </a:rPr>
              <a:t>Pipe |date</a:t>
            </a:r>
          </a:p>
        </p:txBody>
      </p:sp>
      <p:sp>
        <p:nvSpPr>
          <p:cNvPr id="5" name="Marcador de contenido 4">
            <a:extLst>
              <a:ext uri="{FF2B5EF4-FFF2-40B4-BE49-F238E27FC236}">
                <a16:creationId xmlns:a16="http://schemas.microsoft.com/office/drawing/2014/main" id="{11A738F2-AF87-4E7A-8555-91614BCDB5BD}"/>
              </a:ext>
            </a:extLst>
          </p:cNvPr>
          <p:cNvSpPr>
            <a:spLocks noGrp="1"/>
          </p:cNvSpPr>
          <p:nvPr>
            <p:ph idx="1"/>
          </p:nvPr>
        </p:nvSpPr>
        <p:spPr>
          <a:xfrm>
            <a:off x="767240" y="6275067"/>
            <a:ext cx="9095651" cy="347473"/>
          </a:xfrm>
        </p:spPr>
        <p:txBody>
          <a:bodyPr vert="horz" lIns="91440" tIns="45720" rIns="91440" bIns="45720" rtlCol="0">
            <a:normAutofit/>
          </a:bodyPr>
          <a:lstStyle/>
          <a:p>
            <a:pPr marL="0" indent="0">
              <a:buNone/>
            </a:pPr>
            <a:r>
              <a:rPr lang="en-US" sz="1600" kern="1200" dirty="0" err="1">
                <a:solidFill>
                  <a:srgbClr val="000000"/>
                </a:solidFill>
                <a:latin typeface="+mn-lt"/>
                <a:ea typeface="+mn-ea"/>
                <a:cs typeface="+mn-cs"/>
              </a:rPr>
              <a:t>Formato</a:t>
            </a:r>
            <a:r>
              <a:rPr lang="en-US" sz="1600" kern="1200" dirty="0">
                <a:solidFill>
                  <a:srgbClr val="000000"/>
                </a:solidFill>
                <a:latin typeface="+mn-lt"/>
                <a:ea typeface="+mn-ea"/>
                <a:cs typeface="+mn-cs"/>
              </a:rPr>
              <a:t> | date : format : </a:t>
            </a:r>
            <a:r>
              <a:rPr lang="en-US" sz="1600" kern="1200" dirty="0" err="1">
                <a:solidFill>
                  <a:srgbClr val="000000"/>
                </a:solidFill>
                <a:latin typeface="+mn-lt"/>
                <a:ea typeface="+mn-ea"/>
                <a:cs typeface="+mn-cs"/>
              </a:rPr>
              <a:t>timezone</a:t>
            </a:r>
            <a:r>
              <a:rPr lang="en-US" sz="1600" kern="1200" dirty="0">
                <a:solidFill>
                  <a:srgbClr val="000000"/>
                </a:solidFill>
                <a:latin typeface="+mn-lt"/>
                <a:ea typeface="+mn-ea"/>
                <a:cs typeface="+mn-cs"/>
              </a:rPr>
              <a:t> : locale</a:t>
            </a:r>
          </a:p>
        </p:txBody>
      </p:sp>
      <p:graphicFrame>
        <p:nvGraphicFramePr>
          <p:cNvPr id="11" name="Tabla 10">
            <a:extLst>
              <a:ext uri="{FF2B5EF4-FFF2-40B4-BE49-F238E27FC236}">
                <a16:creationId xmlns:a16="http://schemas.microsoft.com/office/drawing/2014/main" id="{DF621A2B-6F4A-4903-900C-5A6842BB8B2F}"/>
              </a:ext>
            </a:extLst>
          </p:cNvPr>
          <p:cNvGraphicFramePr>
            <a:graphicFrameLocks noGrp="1"/>
          </p:cNvGraphicFramePr>
          <p:nvPr>
            <p:extLst>
              <p:ext uri="{D42A27DB-BD31-4B8C-83A1-F6EECF244321}">
                <p14:modId xmlns:p14="http://schemas.microsoft.com/office/powerpoint/2010/main" val="1463933997"/>
              </p:ext>
            </p:extLst>
          </p:nvPr>
        </p:nvGraphicFramePr>
        <p:xfrm>
          <a:off x="1546476" y="685880"/>
          <a:ext cx="4533595" cy="4104640"/>
        </p:xfrm>
        <a:graphic>
          <a:graphicData uri="http://schemas.openxmlformats.org/drawingml/2006/table">
            <a:tbl>
              <a:tblPr/>
              <a:tblGrid>
                <a:gridCol w="846734">
                  <a:extLst>
                    <a:ext uri="{9D8B030D-6E8A-4147-A177-3AD203B41FA5}">
                      <a16:colId xmlns:a16="http://schemas.microsoft.com/office/drawing/2014/main" val="3985571572"/>
                    </a:ext>
                  </a:extLst>
                </a:gridCol>
                <a:gridCol w="3686861">
                  <a:extLst>
                    <a:ext uri="{9D8B030D-6E8A-4147-A177-3AD203B41FA5}">
                      <a16:colId xmlns:a16="http://schemas.microsoft.com/office/drawing/2014/main" val="2919848999"/>
                    </a:ext>
                  </a:extLst>
                </a:gridCol>
              </a:tblGrid>
              <a:tr h="193002">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yyyy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Four-digit representation of year </a:t>
                      </a:r>
                    </a:p>
                    <a:p>
                      <a:pPr marL="0" marR="0" fontAlgn="t">
                        <a:spcBef>
                          <a:spcPts val="0"/>
                        </a:spcBef>
                        <a:spcAft>
                          <a:spcPts val="0"/>
                        </a:spcAft>
                      </a:pPr>
                      <a:r>
                        <a:rPr lang="en-US" sz="1400">
                          <a:solidFill>
                            <a:srgbClr val="000000"/>
                          </a:solidFill>
                          <a:effectLst/>
                          <a:latin typeface="Calibri" panose="020F0502020204030204" pitchFamily="34" charset="0"/>
                        </a:rPr>
                        <a:t>(for example, AD 1 =&gt; 0001, AD 2010 =&gt; 2010)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229746869"/>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yy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Two-digit representation of year, padded (00–99)</a:t>
                      </a:r>
                    </a:p>
                    <a:p>
                      <a:pPr marL="0" marR="0" fontAlgn="t">
                        <a:spcBef>
                          <a:spcPts val="0"/>
                        </a:spcBef>
                        <a:spcAft>
                          <a:spcPts val="0"/>
                        </a:spcAft>
                      </a:pPr>
                      <a:r>
                        <a:rPr lang="en-US" sz="1400">
                          <a:solidFill>
                            <a:srgbClr val="000000"/>
                          </a:solidFill>
                          <a:effectLst/>
                          <a:latin typeface="Calibri" panose="020F0502020204030204" pitchFamily="34" charset="0"/>
                        </a:rPr>
                        <a:t>(for example, AD 2001 =&gt; 01, AD 2010 =&gt; 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17006326"/>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y</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dirty="0">
                          <a:solidFill>
                            <a:srgbClr val="000000"/>
                          </a:solidFill>
                          <a:effectLst/>
                          <a:latin typeface="Calibri" panose="020F0502020204030204" pitchFamily="34" charset="0"/>
                        </a:rPr>
                        <a:t>One-digit representation of year</a:t>
                      </a:r>
                    </a:p>
                    <a:p>
                      <a:pPr marL="0" marR="0" fontAlgn="t">
                        <a:spcBef>
                          <a:spcPts val="0"/>
                        </a:spcBef>
                        <a:spcAft>
                          <a:spcPts val="0"/>
                        </a:spcAft>
                      </a:pPr>
                      <a:r>
                        <a:rPr lang="en-US" sz="1400" dirty="0">
                          <a:solidFill>
                            <a:srgbClr val="000000"/>
                          </a:solidFill>
                          <a:effectLst/>
                          <a:latin typeface="Calibri" panose="020F0502020204030204" pitchFamily="34" charset="0"/>
                        </a:rPr>
                        <a:t>(for example, AD 1 =&gt; 1, AD 199 =&gt; 199)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34542261"/>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MMMM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(January-December)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94280597"/>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MMM</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(Jan-Dec)</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6350503"/>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MM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padded (01-12)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372984320"/>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(1-12)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78486970"/>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dd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Day in month, padded (01-31)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70760069"/>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d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Day in month (1-31)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62568444"/>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EEEE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Day in week (Sunday-Saturday)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395870520"/>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EEE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dirty="0">
                          <a:solidFill>
                            <a:srgbClr val="000000"/>
                          </a:solidFill>
                          <a:effectLst/>
                          <a:latin typeface="Calibri" panose="020F0502020204030204" pitchFamily="34" charset="0"/>
                        </a:rPr>
                        <a:t>Day in week (Sun-Sat)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50307120"/>
                  </a:ext>
                </a:extLst>
              </a:tr>
            </a:tbl>
          </a:graphicData>
        </a:graphic>
      </p:graphicFrame>
      <p:graphicFrame>
        <p:nvGraphicFramePr>
          <p:cNvPr id="12" name="Tabla 11">
            <a:extLst>
              <a:ext uri="{FF2B5EF4-FFF2-40B4-BE49-F238E27FC236}">
                <a16:creationId xmlns:a16="http://schemas.microsoft.com/office/drawing/2014/main" id="{CC045C47-121D-4C6E-9422-4B8250EB3977}"/>
              </a:ext>
            </a:extLst>
          </p:cNvPr>
          <p:cNvGraphicFramePr>
            <a:graphicFrameLocks noGrp="1"/>
          </p:cNvGraphicFramePr>
          <p:nvPr>
            <p:extLst>
              <p:ext uri="{D42A27DB-BD31-4B8C-83A1-F6EECF244321}">
                <p14:modId xmlns:p14="http://schemas.microsoft.com/office/powerpoint/2010/main" val="161571682"/>
              </p:ext>
            </p:extLst>
          </p:nvPr>
        </p:nvGraphicFramePr>
        <p:xfrm>
          <a:off x="6142473" y="685880"/>
          <a:ext cx="3720418" cy="4114747"/>
        </p:xfrm>
        <a:graphic>
          <a:graphicData uri="http://schemas.openxmlformats.org/drawingml/2006/table">
            <a:tbl>
              <a:tblPr/>
              <a:tblGrid>
                <a:gridCol w="786624">
                  <a:extLst>
                    <a:ext uri="{9D8B030D-6E8A-4147-A177-3AD203B41FA5}">
                      <a16:colId xmlns:a16="http://schemas.microsoft.com/office/drawing/2014/main" val="3234102607"/>
                    </a:ext>
                  </a:extLst>
                </a:gridCol>
                <a:gridCol w="2933794">
                  <a:extLst>
                    <a:ext uri="{9D8B030D-6E8A-4147-A177-3AD203B41FA5}">
                      <a16:colId xmlns:a16="http://schemas.microsoft.com/office/drawing/2014/main" val="556096629"/>
                    </a:ext>
                  </a:extLst>
                </a:gridCol>
              </a:tblGrid>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day, padded (00-23)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9795071"/>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day (0-23)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98592175"/>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AM/PM, padded (01-12)</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249502633"/>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AM/PM, (1-12)</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92300056"/>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mm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Minute in hour, padded (00-59)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94842633"/>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m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Minute in hour (0-59)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75171612"/>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ss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Second in minute, padded (00-59)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64621527"/>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s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Second in minute (0-59)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63126598"/>
                  </a:ext>
                </a:extLst>
              </a:tr>
              <a:tr h="365015">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.sss o ,sss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Millisecond in second, padded (000-999)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86356218"/>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a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AM/PM marker</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81228070"/>
                  </a:ext>
                </a:extLst>
              </a:tr>
              <a:tr h="494810">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Z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Four-digit (+sign) representation of the time zone offset (-1200 – +1200)</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25062461"/>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ww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ISO 8601 week of year (00-53)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59300243"/>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w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ISO 8601 week of year (0-53)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3512748"/>
                  </a:ext>
                </a:extLst>
              </a:tr>
            </a:tbl>
          </a:graphicData>
        </a:graphic>
      </p:graphicFrame>
    </p:spTree>
    <p:extLst>
      <p:ext uri="{BB962C8B-B14F-4D97-AF65-F5344CB8AC3E}">
        <p14:creationId xmlns:p14="http://schemas.microsoft.com/office/powerpoint/2010/main" val="40052138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ítulo 3">
            <a:extLst>
              <a:ext uri="{FF2B5EF4-FFF2-40B4-BE49-F238E27FC236}">
                <a16:creationId xmlns:a16="http://schemas.microsoft.com/office/drawing/2014/main" id="{9D6D66A1-D3AC-4332-A830-5528EFCEDA6B}"/>
              </a:ext>
            </a:extLst>
          </p:cNvPr>
          <p:cNvSpPr>
            <a:spLocks noGrp="1"/>
          </p:cNvSpPr>
          <p:nvPr>
            <p:ph type="title"/>
          </p:nvPr>
        </p:nvSpPr>
        <p:spPr>
          <a:xfrm>
            <a:off x="767240" y="5444835"/>
            <a:ext cx="9095651" cy="830231"/>
          </a:xfrm>
        </p:spPr>
        <p:txBody>
          <a:bodyPr vert="horz" lIns="91440" tIns="45720" rIns="91440" bIns="45720" rtlCol="0" anchor="b">
            <a:normAutofit/>
          </a:bodyPr>
          <a:lstStyle/>
          <a:p>
            <a:r>
              <a:rPr lang="en-US" sz="4000" kern="1200">
                <a:solidFill>
                  <a:srgbClr val="000000"/>
                </a:solidFill>
                <a:latin typeface="+mj-lt"/>
                <a:ea typeface="+mj-ea"/>
                <a:cs typeface="+mj-cs"/>
              </a:rPr>
              <a:t>Pipe |date</a:t>
            </a:r>
          </a:p>
        </p:txBody>
      </p:sp>
      <p:sp>
        <p:nvSpPr>
          <p:cNvPr id="5" name="Marcador de contenido 4">
            <a:extLst>
              <a:ext uri="{FF2B5EF4-FFF2-40B4-BE49-F238E27FC236}">
                <a16:creationId xmlns:a16="http://schemas.microsoft.com/office/drawing/2014/main" id="{11A738F2-AF87-4E7A-8555-91614BCDB5BD}"/>
              </a:ext>
            </a:extLst>
          </p:cNvPr>
          <p:cNvSpPr>
            <a:spLocks noGrp="1"/>
          </p:cNvSpPr>
          <p:nvPr>
            <p:ph idx="1"/>
          </p:nvPr>
        </p:nvSpPr>
        <p:spPr>
          <a:xfrm>
            <a:off x="767240" y="6275067"/>
            <a:ext cx="9095651" cy="347473"/>
          </a:xfrm>
        </p:spPr>
        <p:txBody>
          <a:bodyPr vert="horz" lIns="91440" tIns="45720" rIns="91440" bIns="45720" rtlCol="0">
            <a:normAutofit/>
          </a:bodyPr>
          <a:lstStyle/>
          <a:p>
            <a:pPr marL="0" indent="0">
              <a:buNone/>
            </a:pPr>
            <a:r>
              <a:rPr lang="en-US" sz="1600" kern="1200">
                <a:solidFill>
                  <a:srgbClr val="000000"/>
                </a:solidFill>
                <a:latin typeface="+mn-lt"/>
                <a:ea typeface="+mn-ea"/>
                <a:cs typeface="+mn-cs"/>
              </a:rPr>
              <a:t>Formato | date : format -&gt; atajos</a:t>
            </a:r>
          </a:p>
        </p:txBody>
      </p:sp>
      <p:graphicFrame>
        <p:nvGraphicFramePr>
          <p:cNvPr id="12" name="Tabla 11">
            <a:extLst>
              <a:ext uri="{FF2B5EF4-FFF2-40B4-BE49-F238E27FC236}">
                <a16:creationId xmlns:a16="http://schemas.microsoft.com/office/drawing/2014/main" id="{8F1AEFAA-157C-4988-90A4-8198ABF205CF}"/>
              </a:ext>
            </a:extLst>
          </p:cNvPr>
          <p:cNvGraphicFramePr>
            <a:graphicFrameLocks noGrp="1"/>
          </p:cNvGraphicFramePr>
          <p:nvPr>
            <p:extLst>
              <p:ext uri="{D42A27DB-BD31-4B8C-83A1-F6EECF244321}">
                <p14:modId xmlns:p14="http://schemas.microsoft.com/office/powerpoint/2010/main" val="2262273405"/>
              </p:ext>
            </p:extLst>
          </p:nvPr>
        </p:nvGraphicFramePr>
        <p:xfrm>
          <a:off x="767241" y="720863"/>
          <a:ext cx="9680011" cy="3902481"/>
        </p:xfrm>
        <a:graphic>
          <a:graphicData uri="http://schemas.openxmlformats.org/drawingml/2006/table">
            <a:tbl>
              <a:tblPr>
                <a:noFill/>
              </a:tblPr>
              <a:tblGrid>
                <a:gridCol w="1946549">
                  <a:extLst>
                    <a:ext uri="{9D8B030D-6E8A-4147-A177-3AD203B41FA5}">
                      <a16:colId xmlns:a16="http://schemas.microsoft.com/office/drawing/2014/main" val="1720820862"/>
                    </a:ext>
                  </a:extLst>
                </a:gridCol>
                <a:gridCol w="5162282">
                  <a:extLst>
                    <a:ext uri="{9D8B030D-6E8A-4147-A177-3AD203B41FA5}">
                      <a16:colId xmlns:a16="http://schemas.microsoft.com/office/drawing/2014/main" val="191492006"/>
                    </a:ext>
                  </a:extLst>
                </a:gridCol>
                <a:gridCol w="2571180">
                  <a:extLst>
                    <a:ext uri="{9D8B030D-6E8A-4147-A177-3AD203B41FA5}">
                      <a16:colId xmlns:a16="http://schemas.microsoft.com/office/drawing/2014/main" val="3587008840"/>
                    </a:ext>
                  </a:extLst>
                </a:gridCol>
              </a:tblGrid>
              <a:tr h="433609">
                <a:tc>
                  <a:txBody>
                    <a:bodyPr/>
                    <a:lstStyle/>
                    <a:p>
                      <a:pPr marL="0" marR="0" fontAlgn="t">
                        <a:spcBef>
                          <a:spcPts val="0"/>
                        </a:spcBef>
                        <a:spcAft>
                          <a:spcPts val="0"/>
                        </a:spcAft>
                      </a:pPr>
                      <a:r>
                        <a:rPr lang="es-ES" sz="1500" cap="none" spc="0">
                          <a:solidFill>
                            <a:schemeClr val="tx1"/>
                          </a:solidFill>
                          <a:effectLst/>
                          <a:latin typeface="Calibri" panose="020F0502020204030204" pitchFamily="34" charset="0"/>
                        </a:rPr>
                        <a:t>Parámetro </a:t>
                      </a:r>
                    </a:p>
                  </a:txBody>
                  <a:tcPr marL="0" marR="65106" marT="35157" marB="117191">
                    <a:lnL w="12700" cmpd="sng">
                      <a:noFill/>
                      <a:prstDash val="solid"/>
                    </a:lnL>
                    <a:lnR w="12700" cmpd="sng">
                      <a:noFill/>
                      <a:prstDash val="solid"/>
                    </a:lnR>
                    <a:lnT w="9525" cap="flat" cmpd="sng" algn="ctr">
                      <a:solidFill>
                        <a:schemeClr val="tx1"/>
                      </a:solidFill>
                      <a:prstDash val="solid"/>
                    </a:lnT>
                    <a:lnB w="12700" cmpd="sng">
                      <a:noFill/>
                      <a:prstDash val="solid"/>
                    </a:lnB>
                    <a:noFill/>
                  </a:tcPr>
                </a:tc>
                <a:tc>
                  <a:txBody>
                    <a:bodyPr/>
                    <a:lstStyle/>
                    <a:p>
                      <a:pPr marL="0" marR="0" fontAlgn="t">
                        <a:spcBef>
                          <a:spcPts val="0"/>
                        </a:spcBef>
                        <a:spcAft>
                          <a:spcPts val="0"/>
                        </a:spcAft>
                      </a:pPr>
                      <a:r>
                        <a:rPr lang="es-ES" sz="1500" cap="none" spc="0">
                          <a:solidFill>
                            <a:schemeClr val="tx1"/>
                          </a:solidFill>
                          <a:effectLst/>
                          <a:latin typeface="Calibri" panose="020F0502020204030204" pitchFamily="34" charset="0"/>
                        </a:rPr>
                        <a:t>Descripción</a:t>
                      </a:r>
                    </a:p>
                  </a:txBody>
                  <a:tcPr marL="0" marR="65106" marT="35157" marB="117191">
                    <a:lnL w="12700" cmpd="sng">
                      <a:noFill/>
                      <a:prstDash val="solid"/>
                    </a:lnL>
                    <a:lnR w="12700" cmpd="sng">
                      <a:noFill/>
                      <a:prstDash val="solid"/>
                    </a:lnR>
                    <a:lnT w="9525" cap="flat" cmpd="sng" algn="ctr">
                      <a:solidFill>
                        <a:schemeClr val="tx1"/>
                      </a:solidFill>
                      <a:prstDash val="solid"/>
                    </a:lnT>
                    <a:lnB w="12700" cmpd="sng">
                      <a:noFill/>
                      <a:prstDash val="solid"/>
                    </a:lnB>
                    <a:noFill/>
                  </a:tcPr>
                </a:tc>
                <a:tc>
                  <a:txBody>
                    <a:bodyPr/>
                    <a:lstStyle/>
                    <a:p>
                      <a:pPr marL="0" marR="0" fontAlgn="t">
                        <a:spcBef>
                          <a:spcPts val="0"/>
                        </a:spcBef>
                        <a:spcAft>
                          <a:spcPts val="0"/>
                        </a:spcAft>
                      </a:pPr>
                      <a:r>
                        <a:rPr lang="es-ES" sz="1500" cap="none" spc="0">
                          <a:solidFill>
                            <a:schemeClr val="tx1"/>
                          </a:solidFill>
                          <a:effectLst/>
                          <a:latin typeface="Calibri" panose="020F0502020204030204" pitchFamily="34" charset="0"/>
                        </a:rPr>
                        <a:t>Ejemplo</a:t>
                      </a:r>
                    </a:p>
                  </a:txBody>
                  <a:tcPr marL="0" marR="65106" marT="35157" marB="117191">
                    <a:lnL w="12700" cmpd="sng">
                      <a:noFill/>
                      <a:prstDash val="solid"/>
                    </a:lnL>
                    <a:lnR w="12700" cmpd="sng">
                      <a:noFill/>
                      <a:prstDash val="solid"/>
                    </a:lnR>
                    <a:lnT w="9525" cap="flat" cmpd="sng" algn="ctr">
                      <a:solidFill>
                        <a:schemeClr val="tx1"/>
                      </a:solidFill>
                      <a:prstDash val="solid"/>
                    </a:lnT>
                    <a:lnB w="12700" cmpd="sng">
                      <a:noFill/>
                      <a:prstDash val="solid"/>
                    </a:lnB>
                    <a:noFill/>
                  </a:tcPr>
                </a:tc>
                <a:extLst>
                  <a:ext uri="{0D108BD9-81ED-4DB2-BD59-A6C34878D82A}">
                    <a16:rowId xmlns:a16="http://schemas.microsoft.com/office/drawing/2014/main" val="209903452"/>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medium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'MMM d, y h:mm:ss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Sep 3, 2010 12:05:08 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75007003"/>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short</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 equivalent to 'M/d/yy h:mm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9/3/10 12:05PM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12372083"/>
                  </a:ext>
                </a:extLst>
              </a:tr>
              <a:tr h="433609">
                <a:tc>
                  <a:txBody>
                    <a:bodyPr/>
                    <a:lstStyle/>
                    <a:p>
                      <a:pPr marL="0" marR="0" fontAlgn="t">
                        <a:spcBef>
                          <a:spcPts val="0"/>
                        </a:spcBef>
                        <a:spcAft>
                          <a:spcPts val="0"/>
                        </a:spcAft>
                      </a:pPr>
                      <a:r>
                        <a:rPr lang="en-US" sz="1500" cap="none" spc="0" dirty="0" err="1">
                          <a:solidFill>
                            <a:schemeClr val="tx1"/>
                          </a:solidFill>
                          <a:effectLst/>
                          <a:latin typeface="Calibri" panose="020F0502020204030204" pitchFamily="34" charset="0"/>
                        </a:rPr>
                        <a:t>fullDate</a:t>
                      </a:r>
                      <a:r>
                        <a:rPr lang="en-US" sz="1500" cap="none" spc="0" dirty="0">
                          <a:solidFill>
                            <a:schemeClr val="tx1"/>
                          </a:solidFill>
                          <a:effectLst/>
                          <a:latin typeface="Calibri" panose="020F0502020204030204" pitchFamily="34" charset="0"/>
                        </a:rPr>
                        <a:t>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'EEEE, MMMM d, y'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dirty="0">
                          <a:solidFill>
                            <a:schemeClr val="tx1"/>
                          </a:solidFill>
                          <a:effectLst/>
                          <a:latin typeface="Calibri" panose="020F0502020204030204" pitchFamily="34" charset="0"/>
                        </a:rPr>
                        <a:t>Friday, September 3, 2010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35902810"/>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longDate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'MMMM d, y'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September 3, 2010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18329871"/>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mediumDate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'MMM d, y'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Sep 3, 2010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06225705"/>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shortDate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'M/d/yy' for en_US locale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9/3/10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87115979"/>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mediumTime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'h:mm:ss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12:05:08 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22160264"/>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shortTime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'h:mm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dirty="0">
                          <a:solidFill>
                            <a:schemeClr val="tx1"/>
                          </a:solidFill>
                          <a:effectLst/>
                          <a:latin typeface="Calibri" panose="020F0502020204030204" pitchFamily="34" charset="0"/>
                        </a:rPr>
                        <a:t>12:05 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91046552"/>
                  </a:ext>
                </a:extLst>
              </a:tr>
            </a:tbl>
          </a:graphicData>
        </a:graphic>
      </p:graphicFrame>
    </p:spTree>
    <p:extLst>
      <p:ext uri="{BB962C8B-B14F-4D97-AF65-F5344CB8AC3E}">
        <p14:creationId xmlns:p14="http://schemas.microsoft.com/office/powerpoint/2010/main" val="3759816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ítulo 3">
            <a:extLst>
              <a:ext uri="{FF2B5EF4-FFF2-40B4-BE49-F238E27FC236}">
                <a16:creationId xmlns:a16="http://schemas.microsoft.com/office/drawing/2014/main" id="{6351B03D-961A-4638-9FEF-CAF8350C6971}"/>
              </a:ext>
            </a:extLst>
          </p:cNvPr>
          <p:cNvSpPr>
            <a:spLocks noGrp="1"/>
          </p:cNvSpPr>
          <p:nvPr>
            <p:ph type="title"/>
          </p:nvPr>
        </p:nvSpPr>
        <p:spPr>
          <a:xfrm>
            <a:off x="958506" y="800392"/>
            <a:ext cx="10264697" cy="1212102"/>
          </a:xfrm>
        </p:spPr>
        <p:txBody>
          <a:bodyPr>
            <a:normAutofit/>
          </a:bodyPr>
          <a:lstStyle/>
          <a:p>
            <a:r>
              <a:rPr lang="es-ES" sz="4000">
                <a:solidFill>
                  <a:srgbClr val="FFFFFF"/>
                </a:solidFill>
              </a:rPr>
              <a:t>Intercionalización (i18n)</a:t>
            </a:r>
          </a:p>
        </p:txBody>
      </p:sp>
      <p:sp>
        <p:nvSpPr>
          <p:cNvPr id="5" name="Marcador de contenido 4">
            <a:extLst>
              <a:ext uri="{FF2B5EF4-FFF2-40B4-BE49-F238E27FC236}">
                <a16:creationId xmlns:a16="http://schemas.microsoft.com/office/drawing/2014/main" id="{702DEE0A-8B5E-42A8-90D0-4F879BD180F2}"/>
              </a:ext>
            </a:extLst>
          </p:cNvPr>
          <p:cNvSpPr>
            <a:spLocks noGrp="1"/>
          </p:cNvSpPr>
          <p:nvPr>
            <p:ph idx="1"/>
          </p:nvPr>
        </p:nvSpPr>
        <p:spPr>
          <a:xfrm>
            <a:off x="1367624" y="2490436"/>
            <a:ext cx="9708995" cy="3567173"/>
          </a:xfrm>
        </p:spPr>
        <p:txBody>
          <a:bodyPr anchor="ctr">
            <a:normAutofit/>
          </a:bodyPr>
          <a:lstStyle/>
          <a:p>
            <a:r>
              <a:rPr lang="es-ES" sz="2200" dirty="0"/>
              <a:t>Registro de un conjunto de valores para una localización (es)</a:t>
            </a:r>
          </a:p>
          <a:p>
            <a:pPr lvl="1"/>
            <a:r>
              <a:rPr lang="es-ES" sz="2200" dirty="0" err="1"/>
              <a:t>import</a:t>
            </a:r>
            <a:r>
              <a:rPr lang="es-ES" sz="2200" dirty="0"/>
              <a:t> </a:t>
            </a:r>
            <a:r>
              <a:rPr lang="es-ES" sz="2200" dirty="0" err="1"/>
              <a:t>localeEs</a:t>
            </a:r>
            <a:r>
              <a:rPr lang="es-ES" sz="2200" dirty="0"/>
              <a:t> </a:t>
            </a:r>
            <a:r>
              <a:rPr lang="es-ES" sz="2200" dirty="0" err="1"/>
              <a:t>from</a:t>
            </a:r>
            <a:r>
              <a:rPr lang="es-ES" sz="2200" dirty="0"/>
              <a:t> '@angular/</a:t>
            </a:r>
            <a:r>
              <a:rPr lang="es-ES" sz="2200" dirty="0" err="1"/>
              <a:t>common</a:t>
            </a:r>
            <a:r>
              <a:rPr lang="es-ES" sz="2200" dirty="0"/>
              <a:t>/locales/es';</a:t>
            </a:r>
          </a:p>
          <a:p>
            <a:pPr lvl="1"/>
            <a:r>
              <a:rPr lang="es-ES" sz="2200" dirty="0" err="1"/>
              <a:t>import</a:t>
            </a:r>
            <a:r>
              <a:rPr lang="es-ES" sz="2200" dirty="0"/>
              <a:t> { </a:t>
            </a:r>
            <a:r>
              <a:rPr lang="es-ES" sz="2200" dirty="0" err="1"/>
              <a:t>registerLocaleData</a:t>
            </a:r>
            <a:r>
              <a:rPr lang="es-ES" sz="2200" dirty="0"/>
              <a:t> } </a:t>
            </a:r>
            <a:r>
              <a:rPr lang="es-ES" sz="2200" dirty="0" err="1"/>
              <a:t>from</a:t>
            </a:r>
            <a:r>
              <a:rPr lang="es-ES" sz="2200" dirty="0"/>
              <a:t> '@angular/</a:t>
            </a:r>
            <a:r>
              <a:rPr lang="es-ES" sz="2200" dirty="0" err="1"/>
              <a:t>common</a:t>
            </a:r>
            <a:r>
              <a:rPr lang="es-ES" sz="2200" dirty="0"/>
              <a:t>';</a:t>
            </a:r>
          </a:p>
          <a:p>
            <a:pPr lvl="1"/>
            <a:r>
              <a:rPr lang="es-ES" sz="2200" dirty="0" err="1"/>
              <a:t>registerLocaleData</a:t>
            </a:r>
            <a:r>
              <a:rPr lang="es-ES" sz="2200" dirty="0"/>
              <a:t>(</a:t>
            </a:r>
            <a:r>
              <a:rPr lang="es-ES" sz="2200" dirty="0" err="1"/>
              <a:t>localeEs</a:t>
            </a:r>
            <a:r>
              <a:rPr lang="es-ES" sz="2200" dirty="0"/>
              <a:t>);</a:t>
            </a:r>
          </a:p>
          <a:p>
            <a:r>
              <a:rPr lang="es-ES" sz="2200" dirty="0"/>
              <a:t>El valor registrado puede ser usado en los pipes que soportan diferentes localizaciones (date, </a:t>
            </a:r>
            <a:r>
              <a:rPr lang="es-ES" sz="2200" dirty="0" err="1"/>
              <a:t>currency</a:t>
            </a:r>
            <a:r>
              <a:rPr lang="es-ES" sz="2200" dirty="0"/>
              <a:t>)</a:t>
            </a:r>
          </a:p>
          <a:p>
            <a:r>
              <a:rPr lang="es-ES" sz="2200" dirty="0"/>
              <a:t>Cambio del valor de localización usado globalmente por la aplicación</a:t>
            </a:r>
          </a:p>
          <a:p>
            <a:pPr lvl="1"/>
            <a:r>
              <a:rPr lang="es-ES" sz="2200" dirty="0" err="1"/>
              <a:t>import</a:t>
            </a:r>
            <a:r>
              <a:rPr lang="es-ES" sz="2200" dirty="0"/>
              <a:t> { LOCALE_ID, </a:t>
            </a:r>
            <a:r>
              <a:rPr lang="es-ES" sz="2200" dirty="0" err="1"/>
              <a:t>NgModule</a:t>
            </a:r>
            <a:r>
              <a:rPr lang="es-ES" sz="2200" dirty="0"/>
              <a:t> } </a:t>
            </a:r>
            <a:r>
              <a:rPr lang="es-ES" sz="2200" dirty="0" err="1"/>
              <a:t>from</a:t>
            </a:r>
            <a:r>
              <a:rPr lang="es-ES" sz="2200" dirty="0"/>
              <a:t> '@angular/</a:t>
            </a:r>
            <a:r>
              <a:rPr lang="es-ES" sz="2200" dirty="0" err="1"/>
              <a:t>core</a:t>
            </a:r>
            <a:r>
              <a:rPr lang="es-ES" sz="2200" dirty="0"/>
              <a:t>';</a:t>
            </a:r>
          </a:p>
          <a:p>
            <a:pPr lvl="1"/>
            <a:r>
              <a:rPr lang="es-ES" sz="2200" dirty="0" err="1"/>
              <a:t>providers</a:t>
            </a:r>
            <a:r>
              <a:rPr lang="es-ES" sz="2200" dirty="0"/>
              <a:t>: [ { </a:t>
            </a:r>
            <a:r>
              <a:rPr lang="es-ES" sz="2200" dirty="0" err="1"/>
              <a:t>provide</a:t>
            </a:r>
            <a:r>
              <a:rPr lang="es-ES" sz="2200" dirty="0"/>
              <a:t>: LOCALE_ID, </a:t>
            </a:r>
            <a:r>
              <a:rPr lang="es-ES" sz="2200" dirty="0" err="1"/>
              <a:t>useValue</a:t>
            </a:r>
            <a:r>
              <a:rPr lang="es-ES" sz="2200" dirty="0"/>
              <a:t>: 'es' } ]</a:t>
            </a:r>
          </a:p>
        </p:txBody>
      </p:sp>
    </p:spTree>
    <p:extLst>
      <p:ext uri="{BB962C8B-B14F-4D97-AF65-F5344CB8AC3E}">
        <p14:creationId xmlns:p14="http://schemas.microsoft.com/office/powerpoint/2010/main" val="15857049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39BAFD-7AD3-4376-A0D6-28F228E6567A}"/>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Pipes propios</a:t>
            </a:r>
          </a:p>
        </p:txBody>
      </p:sp>
      <p:sp>
        <p:nvSpPr>
          <p:cNvPr id="3" name="Marcador de contenido 2">
            <a:extLst>
              <a:ext uri="{FF2B5EF4-FFF2-40B4-BE49-F238E27FC236}">
                <a16:creationId xmlns:a16="http://schemas.microsoft.com/office/drawing/2014/main" id="{0B8F8D55-8E98-43FE-AD83-6BE7730DC3DC}"/>
              </a:ext>
            </a:extLst>
          </p:cNvPr>
          <p:cNvSpPr>
            <a:spLocks noGrp="1"/>
          </p:cNvSpPr>
          <p:nvPr>
            <p:ph idx="1"/>
          </p:nvPr>
        </p:nvSpPr>
        <p:spPr>
          <a:xfrm>
            <a:off x="4810259" y="649480"/>
            <a:ext cx="6555347" cy="5546047"/>
          </a:xfrm>
        </p:spPr>
        <p:txBody>
          <a:bodyPr anchor="ctr">
            <a:normAutofit/>
          </a:bodyPr>
          <a:lstStyle/>
          <a:p>
            <a:r>
              <a:rPr lang="es-ES" sz="2000" dirty="0"/>
              <a:t>Tipos de Pipes </a:t>
            </a:r>
          </a:p>
          <a:p>
            <a:pPr lvl="1"/>
            <a:r>
              <a:rPr lang="es-ES" sz="2000" dirty="0"/>
              <a:t>puros o ‘</a:t>
            </a:r>
            <a:r>
              <a:rPr lang="es-ES" sz="2000" dirty="0" err="1"/>
              <a:t>stateless</a:t>
            </a:r>
            <a:r>
              <a:rPr lang="es-ES" sz="2000" dirty="0"/>
              <a:t>’</a:t>
            </a:r>
          </a:p>
          <a:p>
            <a:pPr lvl="1"/>
            <a:r>
              <a:rPr lang="es-ES" sz="2000" dirty="0"/>
              <a:t>‘</a:t>
            </a:r>
            <a:r>
              <a:rPr lang="es-ES" sz="2000" dirty="0" err="1"/>
              <a:t>statefull</a:t>
            </a:r>
            <a:r>
              <a:rPr lang="es-ES" sz="2000" dirty="0"/>
              <a:t>’</a:t>
            </a:r>
          </a:p>
          <a:p>
            <a:r>
              <a:rPr lang="es-ES" sz="2000" dirty="0"/>
              <a:t>Creación</a:t>
            </a:r>
          </a:p>
          <a:p>
            <a:pPr lvl="1"/>
            <a:r>
              <a:rPr lang="es-ES" sz="2000" dirty="0"/>
              <a:t>Decorador @Pipe</a:t>
            </a:r>
          </a:p>
          <a:p>
            <a:pPr lvl="1"/>
            <a:r>
              <a:rPr lang="es-ES" sz="2000" dirty="0"/>
              <a:t>Implementamos el interfaz </a:t>
            </a:r>
            <a:r>
              <a:rPr lang="es-ES" sz="2000" dirty="0" err="1"/>
              <a:t>PipeTransform</a:t>
            </a:r>
            <a:r>
              <a:rPr lang="es-ES" sz="2000" dirty="0"/>
              <a:t> -&gt; método </a:t>
            </a:r>
            <a:r>
              <a:rPr lang="es-ES" sz="2000" dirty="0" err="1"/>
              <a:t>transform</a:t>
            </a:r>
            <a:endParaRPr lang="es-ES" sz="2000" dirty="0"/>
          </a:p>
          <a:p>
            <a:pPr lvl="2"/>
            <a:r>
              <a:rPr lang="es-ES" dirty="0"/>
              <a:t>Recibe como parámetro el valor al que se aplica el pipe</a:t>
            </a:r>
          </a:p>
          <a:p>
            <a:pPr lvl="2"/>
            <a:r>
              <a:rPr lang="es-ES" dirty="0"/>
              <a:t>Y los parámetros del pipe (si los tiene)</a:t>
            </a:r>
          </a:p>
          <a:p>
            <a:pPr lvl="2"/>
            <a:r>
              <a:rPr lang="es-ES" dirty="0"/>
              <a:t>Devuelve el valor transformado</a:t>
            </a:r>
          </a:p>
        </p:txBody>
      </p:sp>
    </p:spTree>
    <p:extLst>
      <p:ext uri="{BB962C8B-B14F-4D97-AF65-F5344CB8AC3E}">
        <p14:creationId xmlns:p14="http://schemas.microsoft.com/office/powerpoint/2010/main" val="7153865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br>
              <a:rPr lang="es-ES" sz="3800" kern="1200" dirty="0">
                <a:solidFill>
                  <a:srgbClr val="FFFFFF"/>
                </a:solidFill>
                <a:latin typeface="+mj-lt"/>
                <a:ea typeface="+mj-ea"/>
                <a:cs typeface="+mj-cs"/>
              </a:rPr>
            </a:br>
            <a:r>
              <a:rPr lang="es-ES" sz="3800" kern="1200" dirty="0">
                <a:solidFill>
                  <a:srgbClr val="FFFFFF"/>
                </a:solidFill>
                <a:latin typeface="+mj-lt"/>
                <a:ea typeface="+mj-ea"/>
                <a:cs typeface="+mj-cs"/>
              </a:rPr>
              <a:t>Pipe truncar</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936529"/>
          </a:xfrm>
        </p:spPr>
        <p:txBody>
          <a:bodyPr vert="horz" lIns="91440" tIns="45720" rIns="91440" bIns="45720" rtlCol="0" anchor="ctr">
            <a:normAutofit/>
          </a:bodyPr>
          <a:lstStyle/>
          <a:p>
            <a:pPr indent="-228600">
              <a:buFont typeface="Arial" panose="020B0604020202020204" pitchFamily="34" charset="0"/>
              <a:buChar char="•"/>
            </a:pPr>
            <a:r>
              <a:rPr lang="es-ES" sz="2000" dirty="0"/>
              <a:t>Creamos un pipe capaz truncar un </a:t>
            </a:r>
            <a:r>
              <a:rPr lang="es-ES" sz="2000" dirty="0" err="1"/>
              <a:t>string</a:t>
            </a:r>
            <a:r>
              <a:rPr lang="es-ES" sz="2000" dirty="0"/>
              <a:t> (como | </a:t>
            </a:r>
            <a:r>
              <a:rPr lang="es-ES" sz="2000" dirty="0" err="1"/>
              <a:t>slice</a:t>
            </a:r>
            <a:r>
              <a:rPr lang="es-ES" sz="2000" dirty="0"/>
              <a:t>) pero que añada ‘… ‘ para saber que la cadena continua</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8" name="CuadroTexto 7">
            <a:extLst>
              <a:ext uri="{FF2B5EF4-FFF2-40B4-BE49-F238E27FC236}">
                <a16:creationId xmlns:a16="http://schemas.microsoft.com/office/drawing/2014/main" id="{EB89EC21-494C-47AF-B0DE-402797F7F6DA}"/>
              </a:ext>
            </a:extLst>
          </p:cNvPr>
          <p:cNvSpPr txBox="1"/>
          <p:nvPr/>
        </p:nvSpPr>
        <p:spPr>
          <a:xfrm>
            <a:off x="5254486" y="1862198"/>
            <a:ext cx="6096000" cy="4370427"/>
          </a:xfrm>
          <a:prstGeom prst="rect">
            <a:avLst/>
          </a:prstGeom>
          <a:solidFill>
            <a:schemeClr val="tx1"/>
          </a:solidFill>
        </p:spPr>
        <p:txBody>
          <a:bodyPr wrap="square">
            <a:spAutoFit/>
          </a:bodyPr>
          <a:lstStyle/>
          <a:p>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 Pipe, </a:t>
            </a:r>
            <a:r>
              <a:rPr lang="es-ES" sz="1600" b="0" dirty="0" err="1">
                <a:solidFill>
                  <a:srgbClr val="D4D4D4"/>
                </a:solidFill>
                <a:effectLst/>
                <a:latin typeface="Consolas" panose="020B0609020204030204" pitchFamily="49" charset="0"/>
              </a:rPr>
              <a:t>PipeTransform</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from</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'@angular/</a:t>
            </a:r>
            <a:r>
              <a:rPr lang="es-ES" sz="1600" b="0" dirty="0" err="1">
                <a:solidFill>
                  <a:srgbClr val="CE9178"/>
                </a:solidFill>
                <a:effectLst/>
                <a:latin typeface="Consolas" panose="020B0609020204030204" pitchFamily="49" charset="0"/>
              </a:rPr>
              <a:t>core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@Pipe({</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truncate</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TruncatePipe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implements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PipeTransform</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transform</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any</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&gt; </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&lt; </a:t>
            </a:r>
            <a:r>
              <a:rPr lang="es-ES" sz="1600" b="0" dirty="0" err="1">
                <a:solidFill>
                  <a:srgbClr val="D4D4D4"/>
                </a:solidFill>
                <a:effectLst/>
                <a:latin typeface="Consolas" panose="020B0609020204030204" pitchFamily="49" charset="0"/>
              </a:rPr>
              <a:t>value.length</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value.slice</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3</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915343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8"/>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Google Shape;989;p116"/>
          <p:cNvSpPr txBox="1">
            <a:spLocks noGrp="1"/>
          </p:cNvSpPr>
          <p:nvPr>
            <p:ph type="title"/>
          </p:nvPr>
        </p:nvSpPr>
        <p:spPr>
          <a:xfrm>
            <a:off x="656823" y="962166"/>
            <a:ext cx="3103808" cy="4421876"/>
          </a:xfrm>
          <a:prstGeom prst="rect">
            <a:avLst/>
          </a:prstGeom>
        </p:spPr>
        <p:txBody>
          <a:bodyPr spcFirstLastPara="1" vert="horz" lIns="68567" tIns="68567" rIns="68567" bIns="68567" rtlCol="0" anchor="t" anchorCtr="0">
            <a:normAutofit/>
          </a:bodyPr>
          <a:lstStyle/>
          <a:p>
            <a:pPr algn="r"/>
            <a:r>
              <a:rPr lang="es-ES" sz="4000" dirty="0"/>
              <a:t>Comunicación entre componentes</a:t>
            </a:r>
          </a:p>
        </p:txBody>
      </p:sp>
      <p:sp>
        <p:nvSpPr>
          <p:cNvPr id="990" name="Google Shape;990;p116"/>
          <p:cNvSpPr txBox="1">
            <a:spLocks noGrp="1"/>
          </p:cNvSpPr>
          <p:nvPr>
            <p:ph idx="1"/>
          </p:nvPr>
        </p:nvSpPr>
        <p:spPr>
          <a:xfrm>
            <a:off x="4624168" y="2578933"/>
            <a:ext cx="6116719" cy="2748442"/>
          </a:xfrm>
          <a:prstGeom prst="rect">
            <a:avLst/>
          </a:prstGeom>
        </p:spPr>
        <p:txBody>
          <a:bodyPr spcFirstLastPara="1" vert="horz" lIns="68567" tIns="68567" rIns="68567" bIns="68567" rtlCol="0" anchor="t" anchorCtr="0">
            <a:normAutofit lnSpcReduction="10000"/>
          </a:bodyPr>
          <a:lstStyle/>
          <a:p>
            <a:pPr marL="609585" indent="-397923">
              <a:buClr>
                <a:schemeClr val="dk1"/>
              </a:buClr>
              <a:buSzPts val="1100"/>
              <a:buChar char="●"/>
            </a:pPr>
            <a:r>
              <a:rPr lang="es-ES" sz="2000" dirty="0"/>
              <a:t>Configuración de propiedades (Padre → Hijo)</a:t>
            </a:r>
          </a:p>
          <a:p>
            <a:pPr marL="609585" indent="-397923">
              <a:buClr>
                <a:schemeClr val="dk1"/>
              </a:buClr>
              <a:buSzPts val="1100"/>
              <a:buChar char="●"/>
            </a:pPr>
            <a:r>
              <a:rPr lang="es-ES" sz="2000" dirty="0"/>
              <a:t>Envío de eventos (Hijo → Padre)</a:t>
            </a:r>
          </a:p>
          <a:p>
            <a:endParaRPr lang="es" sz="2000" dirty="0"/>
          </a:p>
          <a:p>
            <a:pPr marL="609585" indent="-397923">
              <a:buClr>
                <a:schemeClr val="dk1"/>
              </a:buClr>
              <a:buSzPts val="1100"/>
              <a:buChar char="●"/>
            </a:pPr>
            <a:r>
              <a:rPr lang="es-ES" sz="2000" dirty="0"/>
              <a:t>Invocación de métodos (Padre → Hijo)</a:t>
            </a:r>
          </a:p>
          <a:p>
            <a:pPr marL="1219170" lvl="1" indent="-397923">
              <a:buClr>
                <a:schemeClr val="dk1"/>
              </a:buClr>
              <a:buSzPts val="1100"/>
              <a:buChar char="○"/>
            </a:pPr>
            <a:r>
              <a:rPr lang="es-ES" sz="2000" dirty="0"/>
              <a:t>Con variable </a:t>
            </a:r>
            <a:r>
              <a:rPr lang="es-ES" sz="2000" i="1" dirty="0" err="1"/>
              <a:t>template</a:t>
            </a:r>
            <a:endParaRPr lang="es-ES" sz="2000" i="1" dirty="0"/>
          </a:p>
          <a:p>
            <a:pPr marL="1219170" lvl="1" indent="-397923">
              <a:buClr>
                <a:schemeClr val="dk1"/>
              </a:buClr>
              <a:buSzPts val="1100"/>
              <a:buChar char="○"/>
            </a:pPr>
            <a:r>
              <a:rPr lang="es-ES" sz="2000" dirty="0"/>
              <a:t>Inyectando hijo con </a:t>
            </a:r>
            <a:r>
              <a:rPr lang="es-ES" sz="2000" i="1" dirty="0"/>
              <a:t>@ViewChild</a:t>
            </a:r>
          </a:p>
          <a:p>
            <a:pPr marL="609585" indent="-397923">
              <a:buClr>
                <a:schemeClr val="dk1"/>
              </a:buClr>
              <a:buSzPts val="1100"/>
              <a:buChar char="●"/>
            </a:pPr>
            <a:r>
              <a:rPr lang="es-ES" sz="2000" dirty="0"/>
              <a:t>Compartiendo el mismo servicio (Padre ↔ Hijo)</a:t>
            </a:r>
          </a:p>
          <a:p>
            <a:pPr marL="0" indent="0">
              <a:buNone/>
            </a:pPr>
            <a:endParaRPr lang="es-ES" sz="2000" dirty="0"/>
          </a:p>
        </p:txBody>
      </p:sp>
      <p:sp>
        <p:nvSpPr>
          <p:cNvPr id="101" name="Rectangle 10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a:extLst>
              <a:ext uri="{FF2B5EF4-FFF2-40B4-BE49-F238E27FC236}">
                <a16:creationId xmlns:a16="http://schemas.microsoft.com/office/drawing/2014/main" id="{87E43B30-EFF2-4234-95AE-60C8510201C7}"/>
              </a:ext>
            </a:extLst>
          </p:cNvPr>
          <p:cNvSpPr txBox="1"/>
          <p:nvPr/>
        </p:nvSpPr>
        <p:spPr>
          <a:xfrm>
            <a:off x="5105075" y="1054931"/>
            <a:ext cx="4993082" cy="1015663"/>
          </a:xfrm>
          <a:prstGeom prst="rect">
            <a:avLst/>
          </a:prstGeom>
          <a:noFill/>
        </p:spPr>
        <p:txBody>
          <a:bodyPr wrap="square">
            <a:spAutoFit/>
          </a:bodyPr>
          <a:lstStyle/>
          <a:p>
            <a:r>
              <a:rPr lang="es-ES" sz="2000" dirty="0"/>
              <a:t>Comunicación entre </a:t>
            </a:r>
          </a:p>
          <a:p>
            <a:r>
              <a:rPr lang="es-ES" sz="2000" dirty="0"/>
              <a:t>un componente padre (contenedor) y </a:t>
            </a:r>
          </a:p>
          <a:p>
            <a:r>
              <a:rPr lang="es-ES" sz="2000" dirty="0"/>
              <a:t>un componente hijo (incluido en el anterior)</a:t>
            </a:r>
          </a:p>
        </p:txBody>
      </p:sp>
      <p:sp>
        <p:nvSpPr>
          <p:cNvPr id="15" name="Google Shape;992;p116">
            <a:extLst>
              <a:ext uri="{FF2B5EF4-FFF2-40B4-BE49-F238E27FC236}">
                <a16:creationId xmlns:a16="http://schemas.microsoft.com/office/drawing/2014/main" id="{0C638139-1EBB-4FBB-A7B2-D67C5336365F}"/>
              </a:ext>
            </a:extLst>
          </p:cNvPr>
          <p:cNvSpPr/>
          <p:nvPr/>
        </p:nvSpPr>
        <p:spPr>
          <a:xfrm>
            <a:off x="4521184" y="2591751"/>
            <a:ext cx="6116719" cy="991200"/>
          </a:xfrm>
          <a:prstGeom prst="rect">
            <a:avLst/>
          </a:prstGeom>
          <a:noFill/>
          <a:ln w="2857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249721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E9FBFD6E-C7A2-4F72-9A7B-83C73BC4F004}"/>
              </a:ext>
            </a:extLst>
          </p:cNvPr>
          <p:cNvSpPr>
            <a:spLocks noGrp="1"/>
          </p:cNvSpPr>
          <p:nvPr>
            <p:ph type="title"/>
          </p:nvPr>
        </p:nvSpPr>
        <p:spPr>
          <a:xfrm>
            <a:off x="1137036" y="548640"/>
            <a:ext cx="9543405" cy="1188720"/>
          </a:xfrm>
        </p:spPr>
        <p:txBody>
          <a:bodyPr>
            <a:normAutofit/>
          </a:bodyPr>
          <a:lstStyle/>
          <a:p>
            <a:r>
              <a:rPr lang="es-ES" dirty="0">
                <a:solidFill>
                  <a:schemeClr val="tx1">
                    <a:lumMod val="85000"/>
                    <a:lumOff val="15000"/>
                  </a:schemeClr>
                </a:solidFill>
              </a:rPr>
              <a:t>Angular 12 (versión activa)</a:t>
            </a:r>
          </a:p>
        </p:txBody>
      </p:sp>
      <p:sp>
        <p:nvSpPr>
          <p:cNvPr id="4" name="Marcador de contenido 3">
            <a:extLst>
              <a:ext uri="{FF2B5EF4-FFF2-40B4-BE49-F238E27FC236}">
                <a16:creationId xmlns:a16="http://schemas.microsoft.com/office/drawing/2014/main" id="{5B0E3E2B-F7E2-4C4B-9285-86C14D63C48D}"/>
              </a:ext>
            </a:extLst>
          </p:cNvPr>
          <p:cNvSpPr>
            <a:spLocks noGrp="1"/>
          </p:cNvSpPr>
          <p:nvPr>
            <p:ph idx="1"/>
          </p:nvPr>
        </p:nvSpPr>
        <p:spPr>
          <a:xfrm>
            <a:off x="2009868" y="2156895"/>
            <a:ext cx="8276026" cy="3653760"/>
          </a:xfrm>
        </p:spPr>
        <p:txBody>
          <a:bodyPr anchor="ctr">
            <a:normAutofit fontScale="92500" lnSpcReduction="20000"/>
          </a:bodyPr>
          <a:lstStyle/>
          <a:p>
            <a:r>
              <a:rPr lang="es-ES" sz="2000" dirty="0">
                <a:solidFill>
                  <a:schemeClr val="tx1">
                    <a:lumMod val="85000"/>
                    <a:lumOff val="15000"/>
                  </a:schemeClr>
                </a:solidFill>
              </a:rPr>
              <a:t>Completa migración a IVY. </a:t>
            </a:r>
            <a:r>
              <a:rPr lang="es-ES" sz="2000" dirty="0" err="1">
                <a:solidFill>
                  <a:schemeClr val="tx1">
                    <a:lumMod val="85000"/>
                    <a:lumOff val="15000"/>
                  </a:schemeClr>
                </a:solidFill>
              </a:rPr>
              <a:t>Language</a:t>
            </a:r>
            <a:r>
              <a:rPr lang="es-ES" sz="2000" dirty="0">
                <a:solidFill>
                  <a:schemeClr val="tx1">
                    <a:lumMod val="85000"/>
                    <a:lumOff val="15000"/>
                  </a:schemeClr>
                </a:solidFill>
              </a:rPr>
              <a:t> </a:t>
            </a:r>
            <a:r>
              <a:rPr lang="es-ES" sz="2000" dirty="0" err="1">
                <a:solidFill>
                  <a:schemeClr val="tx1">
                    <a:lumMod val="85000"/>
                    <a:lumOff val="15000"/>
                  </a:schemeClr>
                </a:solidFill>
              </a:rPr>
              <a:t>Service</a:t>
            </a:r>
            <a:r>
              <a:rPr lang="es-ES" sz="2000" dirty="0">
                <a:solidFill>
                  <a:schemeClr val="tx1">
                    <a:lumMod val="85000"/>
                    <a:lumOff val="15000"/>
                  </a:schemeClr>
                </a:solidFill>
              </a:rPr>
              <a:t> basado en IVY</a:t>
            </a:r>
          </a:p>
          <a:p>
            <a:r>
              <a:rPr lang="es-ES" sz="2000" dirty="0">
                <a:solidFill>
                  <a:schemeClr val="tx1">
                    <a:lumMod val="85000"/>
                    <a:lumOff val="15000"/>
                  </a:schemeClr>
                </a:solidFill>
              </a:rPr>
              <a:t>Nuevos ID de mensajes de i18n</a:t>
            </a:r>
          </a:p>
          <a:p>
            <a:r>
              <a:rPr lang="es-ES" sz="2000" dirty="0">
                <a:solidFill>
                  <a:schemeClr val="tx1">
                    <a:lumMod val="85000"/>
                    <a:lumOff val="15000"/>
                  </a:schemeClr>
                </a:solidFill>
              </a:rPr>
              <a:t>Operador </a:t>
            </a:r>
            <a:r>
              <a:rPr lang="es-ES" sz="2000" dirty="0" err="1">
                <a:solidFill>
                  <a:schemeClr val="tx1">
                    <a:lumMod val="85000"/>
                    <a:lumOff val="15000"/>
                  </a:schemeClr>
                </a:solidFill>
              </a:rPr>
              <a:t>null-coalescing</a:t>
            </a:r>
            <a:r>
              <a:rPr lang="es-ES" sz="2000" dirty="0">
                <a:solidFill>
                  <a:schemeClr val="tx1">
                    <a:lumMod val="85000"/>
                    <a:lumOff val="15000"/>
                  </a:schemeClr>
                </a:solidFill>
              </a:rPr>
              <a:t> (??) también en </a:t>
            </a:r>
            <a:r>
              <a:rPr lang="es-ES" sz="2000" dirty="0" err="1">
                <a:solidFill>
                  <a:schemeClr val="tx1">
                    <a:lumMod val="85000"/>
                    <a:lumOff val="15000"/>
                  </a:schemeClr>
                </a:solidFill>
              </a:rPr>
              <a:t>templates</a:t>
            </a:r>
            <a:r>
              <a:rPr lang="es-ES" sz="2000" dirty="0">
                <a:solidFill>
                  <a:schemeClr val="tx1">
                    <a:lumMod val="85000"/>
                    <a:lumOff val="15000"/>
                  </a:schemeClr>
                </a:solidFill>
              </a:rPr>
              <a:t> </a:t>
            </a:r>
            <a:r>
              <a:rPr lang="es-ES" sz="2000" dirty="0" err="1">
                <a:solidFill>
                  <a:schemeClr val="tx1">
                    <a:lumMod val="85000"/>
                    <a:lumOff val="15000"/>
                  </a:schemeClr>
                </a:solidFill>
              </a:rPr>
              <a:t>html</a:t>
            </a:r>
            <a:endParaRPr lang="es-ES" sz="2000" dirty="0">
              <a:solidFill>
                <a:schemeClr val="tx1">
                  <a:lumMod val="85000"/>
                  <a:lumOff val="15000"/>
                </a:schemeClr>
              </a:solidFill>
            </a:endParaRPr>
          </a:p>
          <a:p>
            <a:r>
              <a:rPr lang="es-ES" sz="2000" dirty="0">
                <a:solidFill>
                  <a:schemeClr val="tx1">
                    <a:lumMod val="85000"/>
                    <a:lumOff val="15000"/>
                  </a:schemeClr>
                </a:solidFill>
              </a:rPr>
              <a:t>Mejoras en la documentación</a:t>
            </a:r>
          </a:p>
          <a:p>
            <a:r>
              <a:rPr lang="es-ES" sz="2000" dirty="0" err="1">
                <a:solidFill>
                  <a:schemeClr val="tx1">
                    <a:lumMod val="85000"/>
                    <a:lumOff val="15000"/>
                  </a:schemeClr>
                </a:solidFill>
              </a:rPr>
              <a:t>Sass</a:t>
            </a:r>
            <a:r>
              <a:rPr lang="es-ES" sz="2000" dirty="0">
                <a:solidFill>
                  <a:schemeClr val="tx1">
                    <a:lumMod val="85000"/>
                    <a:lumOff val="15000"/>
                  </a:schemeClr>
                </a:solidFill>
              </a:rPr>
              <a:t> en línea. Angular CDK y Angular Material utilizan módulos de </a:t>
            </a:r>
            <a:r>
              <a:rPr lang="es-ES" sz="2000" dirty="0" err="1">
                <a:solidFill>
                  <a:schemeClr val="tx1">
                    <a:lumMod val="85000"/>
                    <a:lumOff val="15000"/>
                  </a:schemeClr>
                </a:solidFill>
              </a:rPr>
              <a:t>Sass</a:t>
            </a:r>
            <a:endParaRPr lang="es-ES" sz="2000" dirty="0">
              <a:solidFill>
                <a:schemeClr val="tx1">
                  <a:lumMod val="85000"/>
                  <a:lumOff val="15000"/>
                </a:schemeClr>
              </a:solidFill>
            </a:endParaRPr>
          </a:p>
          <a:p>
            <a:r>
              <a:rPr lang="es-ES" sz="2000" dirty="0">
                <a:solidFill>
                  <a:schemeClr val="tx1">
                    <a:lumMod val="85000"/>
                    <a:lumOff val="15000"/>
                  </a:schemeClr>
                </a:solidFill>
              </a:rPr>
              <a:t>Soporte de Webpack 5 en producción</a:t>
            </a:r>
          </a:p>
          <a:p>
            <a:r>
              <a:rPr lang="es-ES" sz="2000" dirty="0">
                <a:solidFill>
                  <a:schemeClr val="tx1">
                    <a:lumMod val="85000"/>
                    <a:lumOff val="15000"/>
                  </a:schemeClr>
                </a:solidFill>
              </a:rPr>
              <a:t>Modo producción y modo estricto por defecto, </a:t>
            </a:r>
            <a:r>
              <a:rPr lang="es-ES" sz="2000" dirty="0" err="1">
                <a:solidFill>
                  <a:schemeClr val="tx1">
                    <a:lumMod val="85000"/>
                    <a:lumOff val="15000"/>
                  </a:schemeClr>
                </a:solidFill>
              </a:rPr>
              <a:t>TypeScript</a:t>
            </a:r>
            <a:r>
              <a:rPr lang="es-ES" sz="2000" dirty="0">
                <a:solidFill>
                  <a:schemeClr val="tx1">
                    <a:lumMod val="85000"/>
                    <a:lumOff val="15000"/>
                  </a:schemeClr>
                </a:solidFill>
              </a:rPr>
              <a:t> 4.2</a:t>
            </a:r>
          </a:p>
          <a:p>
            <a:r>
              <a:rPr lang="es-ES" sz="2000" dirty="0">
                <a:solidFill>
                  <a:schemeClr val="tx1">
                    <a:lumMod val="85000"/>
                    <a:lumOff val="15000"/>
                  </a:schemeClr>
                </a:solidFill>
              </a:rPr>
              <a:t>Desactivación del soporte para IE11</a:t>
            </a:r>
          </a:p>
          <a:p>
            <a:r>
              <a:rPr lang="es-ES" sz="2000" dirty="0" err="1">
                <a:solidFill>
                  <a:schemeClr val="tx1">
                    <a:lumMod val="85000"/>
                    <a:lumOff val="15000"/>
                  </a:schemeClr>
                </a:solidFill>
              </a:rPr>
              <a:t>Protactor</a:t>
            </a:r>
            <a:r>
              <a:rPr lang="es-ES" sz="2000" dirty="0">
                <a:solidFill>
                  <a:schemeClr val="tx1">
                    <a:lumMod val="85000"/>
                    <a:lumOff val="15000"/>
                  </a:schemeClr>
                </a:solidFill>
              </a:rPr>
              <a:t> ya no se incluye en nuevos proyectos</a:t>
            </a:r>
          </a:p>
          <a:p>
            <a:r>
              <a:rPr lang="es-ES" sz="2000" dirty="0">
                <a:solidFill>
                  <a:schemeClr val="tx1">
                    <a:lumMod val="85000"/>
                    <a:lumOff val="15000"/>
                  </a:schemeClr>
                </a:solidFill>
              </a:rPr>
              <a:t>ng </a:t>
            </a:r>
            <a:r>
              <a:rPr lang="es-ES" sz="2000" dirty="0" err="1">
                <a:solidFill>
                  <a:schemeClr val="tx1">
                    <a:lumMod val="85000"/>
                    <a:lumOff val="15000"/>
                  </a:schemeClr>
                </a:solidFill>
              </a:rPr>
              <a:t>build</a:t>
            </a:r>
            <a:r>
              <a:rPr lang="es-ES" sz="2000" dirty="0">
                <a:solidFill>
                  <a:schemeClr val="tx1">
                    <a:lumMod val="85000"/>
                    <a:lumOff val="15000"/>
                  </a:schemeClr>
                </a:solidFill>
              </a:rPr>
              <a:t> –</a:t>
            </a:r>
            <a:r>
              <a:rPr lang="es-ES" sz="2000" dirty="0" err="1">
                <a:solidFill>
                  <a:schemeClr val="tx1">
                    <a:lumMod val="85000"/>
                    <a:lumOff val="15000"/>
                  </a:schemeClr>
                </a:solidFill>
              </a:rPr>
              <a:t>prod</a:t>
            </a:r>
            <a:r>
              <a:rPr lang="es-ES" sz="2000" dirty="0">
                <a:solidFill>
                  <a:schemeClr val="tx1">
                    <a:lumMod val="85000"/>
                    <a:lumOff val="15000"/>
                  </a:schemeClr>
                </a:solidFill>
              </a:rPr>
              <a:t> por defecto</a:t>
            </a:r>
          </a:p>
          <a:p>
            <a:r>
              <a:rPr lang="es-ES" sz="2000" dirty="0">
                <a:solidFill>
                  <a:schemeClr val="tx1">
                    <a:lumMod val="85000"/>
                    <a:lumOff val="15000"/>
                  </a:schemeClr>
                </a:solidFill>
              </a:rPr>
              <a:t>Soporte a </a:t>
            </a:r>
            <a:r>
              <a:rPr lang="es-ES" sz="2000" dirty="0" err="1">
                <a:solidFill>
                  <a:schemeClr val="tx1">
                    <a:lumMod val="85000"/>
                    <a:lumOff val="15000"/>
                  </a:schemeClr>
                </a:solidFill>
              </a:rPr>
              <a:t>node</a:t>
            </a:r>
            <a:r>
              <a:rPr lang="es-ES" sz="2000" dirty="0">
                <a:solidFill>
                  <a:schemeClr val="tx1">
                    <a:lumMod val="85000"/>
                    <a:lumOff val="15000"/>
                  </a:schemeClr>
                </a:solidFill>
              </a:rPr>
              <a:t> posterior a la 10</a:t>
            </a:r>
          </a:p>
        </p:txBody>
      </p:sp>
      <p:sp>
        <p:nvSpPr>
          <p:cNvPr id="13" name="Freeform: Shape 1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63509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17"/>
          <p:cNvSpPr txBox="1">
            <a:spLocks noGrp="1"/>
          </p:cNvSpPr>
          <p:nvPr>
            <p:ph type="title"/>
          </p:nvPr>
        </p:nvSpPr>
        <p:spPr>
          <a:xfrm>
            <a:off x="771525" y="407918"/>
            <a:ext cx="10448800" cy="724000"/>
          </a:xfrm>
          <a:prstGeom prst="rect">
            <a:avLst/>
          </a:prstGeom>
        </p:spPr>
        <p:txBody>
          <a:bodyPr spcFirstLastPara="1" vert="horz" wrap="square" lIns="68567" tIns="68567" rIns="68567" bIns="68567" rtlCol="0" anchor="t" anchorCtr="0">
            <a:noAutofit/>
          </a:bodyPr>
          <a:lstStyle/>
          <a:p>
            <a:r>
              <a:rPr lang="es" dirty="0"/>
              <a:t>Configuración de propiedades</a:t>
            </a:r>
            <a:endParaRPr dirty="0"/>
          </a:p>
        </p:txBody>
      </p:sp>
      <p:sp>
        <p:nvSpPr>
          <p:cNvPr id="998" name="Google Shape;998;p117"/>
          <p:cNvSpPr txBox="1">
            <a:spLocks noGrp="1"/>
          </p:cNvSpPr>
          <p:nvPr>
            <p:ph type="body" idx="4294967295"/>
          </p:nvPr>
        </p:nvSpPr>
        <p:spPr>
          <a:xfrm>
            <a:off x="771525" y="2532025"/>
            <a:ext cx="3206800" cy="2517054"/>
          </a:xfrm>
          <a:prstGeom prst="rect">
            <a:avLst/>
          </a:prstGeom>
        </p:spPr>
        <p:txBody>
          <a:bodyPr spcFirstLastPara="1" vert="horz" wrap="square" lIns="68567" tIns="68567" rIns="68567" bIns="68567" rtlCol="0" anchor="t" anchorCtr="0">
            <a:noAutofit/>
          </a:bodyPr>
          <a:lstStyle/>
          <a:p>
            <a:pPr marL="0" indent="0">
              <a:buClr>
                <a:schemeClr val="dk1"/>
              </a:buClr>
              <a:buSzPts val="1100"/>
              <a:buNone/>
            </a:pPr>
            <a:r>
              <a:rPr lang="es" sz="2400" dirty="0"/>
              <a:t>El componente padre puede especificar propiedades en</a:t>
            </a:r>
          </a:p>
          <a:p>
            <a:pPr marL="0" indent="0">
              <a:buClr>
                <a:schemeClr val="dk1"/>
              </a:buClr>
              <a:buSzPts val="1100"/>
              <a:buNone/>
            </a:pPr>
            <a:r>
              <a:rPr lang="es" sz="2400" dirty="0"/>
              <a:t>el componente hijo como si fuera un elemento nativo HTML</a:t>
            </a:r>
            <a:endParaRPr sz="2400" dirty="0"/>
          </a:p>
        </p:txBody>
      </p:sp>
      <p:pic>
        <p:nvPicPr>
          <p:cNvPr id="999" name="Google Shape;999;p117"/>
          <p:cNvPicPr preferRelativeResize="0"/>
          <p:nvPr/>
        </p:nvPicPr>
        <p:blipFill>
          <a:blip r:embed="rId3">
            <a:alphaModFix/>
          </a:blip>
          <a:stretch>
            <a:fillRect/>
          </a:stretch>
        </p:blipFill>
        <p:spPr>
          <a:xfrm>
            <a:off x="4779785" y="1877495"/>
            <a:ext cx="6267263" cy="3699357"/>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8"/>
          <p:cNvSpPr txBox="1">
            <a:spLocks noGrp="1"/>
          </p:cNvSpPr>
          <p:nvPr>
            <p:ph type="title"/>
          </p:nvPr>
        </p:nvSpPr>
        <p:spPr>
          <a:xfrm>
            <a:off x="771525" y="561461"/>
            <a:ext cx="10448800" cy="724000"/>
          </a:xfrm>
          <a:prstGeom prst="rect">
            <a:avLst/>
          </a:prstGeom>
        </p:spPr>
        <p:txBody>
          <a:bodyPr spcFirstLastPara="1" vert="horz" wrap="square" lIns="68567" tIns="68567" rIns="68567" bIns="68567" rtlCol="0" anchor="t" anchorCtr="0">
            <a:noAutofit/>
          </a:bodyPr>
          <a:lstStyle/>
          <a:p>
            <a:r>
              <a:rPr lang="es" dirty="0"/>
              <a:t>Envío de eventos</a:t>
            </a:r>
            <a:endParaRPr dirty="0"/>
          </a:p>
        </p:txBody>
      </p:sp>
      <p:sp>
        <p:nvSpPr>
          <p:cNvPr id="1005" name="Google Shape;1005;p118"/>
          <p:cNvSpPr txBox="1">
            <a:spLocks noGrp="1"/>
          </p:cNvSpPr>
          <p:nvPr>
            <p:ph type="body" idx="4294967295"/>
          </p:nvPr>
        </p:nvSpPr>
        <p:spPr>
          <a:xfrm>
            <a:off x="771525" y="2163806"/>
            <a:ext cx="2839200" cy="2785881"/>
          </a:xfrm>
          <a:prstGeom prst="rect">
            <a:avLst/>
          </a:prstGeom>
        </p:spPr>
        <p:txBody>
          <a:bodyPr spcFirstLastPara="1" vert="horz" wrap="square" lIns="68567" tIns="68567" rIns="68567" bIns="68567" rtlCol="0" anchor="t" anchorCtr="0">
            <a:noAutofit/>
          </a:bodyPr>
          <a:lstStyle/>
          <a:p>
            <a:pPr marL="0" indent="0">
              <a:buClr>
                <a:schemeClr val="dk1"/>
              </a:buClr>
              <a:buSzPts val="1100"/>
              <a:buNone/>
            </a:pPr>
            <a:r>
              <a:rPr lang="es" sz="2400" dirty="0"/>
              <a:t>El componente hijo puede generar eventos que son atendidos</a:t>
            </a:r>
            <a:endParaRPr sz="2400" dirty="0"/>
          </a:p>
          <a:p>
            <a:pPr marL="0" indent="0">
              <a:buClr>
                <a:schemeClr val="dk1"/>
              </a:buClr>
              <a:buSzPts val="1100"/>
              <a:buNone/>
            </a:pPr>
            <a:r>
              <a:rPr lang="es" sz="2400" dirty="0"/>
              <a:t>por el padre como si fuera un elemento nativo HTML</a:t>
            </a:r>
            <a:endParaRPr sz="2400" dirty="0"/>
          </a:p>
          <a:p>
            <a:pPr marL="0" indent="0"/>
            <a:endParaRPr sz="2400" dirty="0"/>
          </a:p>
        </p:txBody>
      </p:sp>
      <p:pic>
        <p:nvPicPr>
          <p:cNvPr id="1006" name="Google Shape;1006;p118"/>
          <p:cNvPicPr preferRelativeResize="0"/>
          <p:nvPr/>
        </p:nvPicPr>
        <p:blipFill>
          <a:blip r:embed="rId3">
            <a:alphaModFix/>
          </a:blip>
          <a:stretch>
            <a:fillRect/>
          </a:stretch>
        </p:blipFill>
        <p:spPr>
          <a:xfrm>
            <a:off x="4181061" y="1781284"/>
            <a:ext cx="7442655" cy="379125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Tareas</a:t>
            </a:r>
            <a:endParaRPr/>
          </a:p>
        </p:txBody>
      </p:sp>
      <p:sp>
        <p:nvSpPr>
          <p:cNvPr id="1012" name="Google Shape;1012;p11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controlador (padre)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html / logica (aTareas, addTareas(), deleteTareas()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Componentes presentadores (hijos)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Item</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Lista</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hijo -&gt; padre = evento para añadir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padre -&gt; hijo = propiedades</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8608716" cy="2274388"/>
          </a:xfrm>
        </p:spPr>
        <p:txBody>
          <a:bodyPr vert="horz" lIns="91440" tIns="45720" rIns="91440" bIns="45720" rtlCol="0" anchor="t">
            <a:normAutofit/>
          </a:bodyPr>
          <a:lstStyle/>
          <a:p>
            <a:r>
              <a:rPr lang="es-ES" sz="5000" dirty="0"/>
              <a:t>Interfaz de Usuarios.</a:t>
            </a:r>
            <a:br>
              <a:rPr lang="es-ES" sz="5000" dirty="0"/>
            </a:br>
            <a:r>
              <a:rPr lang="es-ES" sz="5000" kern="1200" dirty="0">
                <a:solidFill>
                  <a:schemeClr val="tx1"/>
                </a:solidFill>
                <a:latin typeface="+mj-lt"/>
                <a:ea typeface="+mj-ea"/>
                <a:cs typeface="+mj-cs"/>
              </a:rPr>
              <a:t>Formularios.</a:t>
            </a:r>
            <a:br>
              <a:rPr lang="es-ES" sz="5000" kern="1200" dirty="0">
                <a:solidFill>
                  <a:schemeClr val="tx1"/>
                </a:solidFill>
                <a:latin typeface="+mj-lt"/>
                <a:ea typeface="+mj-ea"/>
                <a:cs typeface="+mj-cs"/>
              </a:rPr>
            </a:br>
            <a:r>
              <a:rPr lang="es-ES" sz="5000" kern="1200" dirty="0">
                <a:solidFill>
                  <a:schemeClr val="tx1"/>
                </a:solidFill>
                <a:latin typeface="+mj-lt"/>
                <a:ea typeface="+mj-ea"/>
                <a:cs typeface="+mj-cs"/>
              </a:rPr>
              <a:t>Bibliotecas de componentes </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4</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399371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Interfaz de Usuarios (UI). Formularios</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Formularios</a:t>
            </a:r>
          </a:p>
          <a:p>
            <a:pPr lvl="1"/>
            <a:r>
              <a:rPr lang="es-ES" sz="1800" dirty="0">
                <a:solidFill>
                  <a:schemeClr val="bg1">
                    <a:alpha val="80000"/>
                  </a:schemeClr>
                </a:solidFill>
              </a:rPr>
              <a:t>Elementos de Formularios. Controles dinámicos.</a:t>
            </a:r>
          </a:p>
          <a:p>
            <a:pPr lvl="1"/>
            <a:r>
              <a:rPr lang="es-ES" sz="1800" dirty="0">
                <a:solidFill>
                  <a:schemeClr val="bg1">
                    <a:alpha val="80000"/>
                  </a:schemeClr>
                </a:solidFill>
              </a:rPr>
              <a:t>Formularios “</a:t>
            </a:r>
            <a:r>
              <a:rPr lang="es-ES" sz="1800" dirty="0" err="1">
                <a:solidFill>
                  <a:schemeClr val="bg1">
                    <a:alpha val="80000"/>
                  </a:schemeClr>
                </a:solidFill>
              </a:rPr>
              <a:t>Template</a:t>
            </a:r>
            <a:r>
              <a:rPr lang="es-ES" sz="1800" dirty="0">
                <a:solidFill>
                  <a:schemeClr val="bg1">
                    <a:alpha val="80000"/>
                  </a:schemeClr>
                </a:solidFill>
              </a:rPr>
              <a:t> </a:t>
            </a:r>
            <a:r>
              <a:rPr lang="es-ES" sz="1800" dirty="0" err="1">
                <a:solidFill>
                  <a:schemeClr val="bg1">
                    <a:alpha val="80000"/>
                  </a:schemeClr>
                </a:solidFill>
              </a:rPr>
              <a:t>driven</a:t>
            </a:r>
            <a:r>
              <a:rPr lang="es-ES" sz="1800" dirty="0">
                <a:solidFill>
                  <a:schemeClr val="bg1">
                    <a:alpha val="80000"/>
                  </a:schemeClr>
                </a:solidFill>
              </a:rPr>
              <a:t>”</a:t>
            </a:r>
          </a:p>
          <a:p>
            <a:pPr lvl="1"/>
            <a:r>
              <a:rPr lang="es-ES" sz="1800" dirty="0">
                <a:solidFill>
                  <a:schemeClr val="bg1">
                    <a:alpha val="80000"/>
                  </a:schemeClr>
                </a:solidFill>
              </a:rPr>
              <a:t>Formularios “</a:t>
            </a:r>
            <a:r>
              <a:rPr lang="es-ES" sz="1800" dirty="0" err="1">
                <a:solidFill>
                  <a:schemeClr val="bg1">
                    <a:alpha val="80000"/>
                  </a:schemeClr>
                </a:solidFill>
              </a:rPr>
              <a:t>Model</a:t>
            </a:r>
            <a:r>
              <a:rPr lang="es-ES" sz="1800" dirty="0">
                <a:solidFill>
                  <a:schemeClr val="bg1">
                    <a:alpha val="80000"/>
                  </a:schemeClr>
                </a:solidFill>
              </a:rPr>
              <a:t> </a:t>
            </a:r>
            <a:r>
              <a:rPr lang="es-ES" sz="1800" dirty="0" err="1">
                <a:solidFill>
                  <a:schemeClr val="bg1">
                    <a:alpha val="80000"/>
                  </a:schemeClr>
                </a:solidFill>
              </a:rPr>
              <a:t>Driven</a:t>
            </a:r>
            <a:r>
              <a:rPr lang="es-ES" sz="1800" dirty="0">
                <a:solidFill>
                  <a:schemeClr val="bg1">
                    <a:alpha val="80000"/>
                  </a:schemeClr>
                </a:solidFill>
              </a:rPr>
              <a:t>”</a:t>
            </a:r>
          </a:p>
          <a:p>
            <a:r>
              <a:rPr lang="es-ES" sz="2200" dirty="0">
                <a:solidFill>
                  <a:schemeClr val="bg1">
                    <a:alpha val="80000"/>
                  </a:schemeClr>
                </a:solidFill>
              </a:rPr>
              <a:t>Bibliotecas de Componentes</a:t>
            </a:r>
          </a:p>
        </p:txBody>
      </p:sp>
    </p:spTree>
    <p:extLst>
      <p:ext uri="{BB962C8B-B14F-4D97-AF65-F5344CB8AC3E}">
        <p14:creationId xmlns:p14="http://schemas.microsoft.com/office/powerpoint/2010/main" val="7518707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5FEEF-1690-4741-AD53-EE726DD25D21}"/>
              </a:ext>
            </a:extLst>
          </p:cNvPr>
          <p:cNvSpPr>
            <a:spLocks noGrp="1"/>
          </p:cNvSpPr>
          <p:nvPr>
            <p:ph type="title"/>
          </p:nvPr>
        </p:nvSpPr>
        <p:spPr>
          <a:xfrm>
            <a:off x="4965430" y="629268"/>
            <a:ext cx="6586491" cy="1286160"/>
          </a:xfrm>
        </p:spPr>
        <p:txBody>
          <a:bodyPr anchor="b">
            <a:normAutofit/>
          </a:bodyPr>
          <a:lstStyle/>
          <a:p>
            <a:r>
              <a:rPr lang="es-ES" dirty="0"/>
              <a:t>Formularios</a:t>
            </a:r>
          </a:p>
        </p:txBody>
      </p:sp>
      <p:sp>
        <p:nvSpPr>
          <p:cNvPr id="3" name="Marcador de contenido 2">
            <a:extLst>
              <a:ext uri="{FF2B5EF4-FFF2-40B4-BE49-F238E27FC236}">
                <a16:creationId xmlns:a16="http://schemas.microsoft.com/office/drawing/2014/main" id="{FE5405E2-F43C-4F0B-ADFB-F918C805BB2B}"/>
              </a:ext>
            </a:extLst>
          </p:cNvPr>
          <p:cNvSpPr>
            <a:spLocks noGrp="1"/>
          </p:cNvSpPr>
          <p:nvPr>
            <p:ph idx="1"/>
          </p:nvPr>
        </p:nvSpPr>
        <p:spPr>
          <a:xfrm>
            <a:off x="4965431" y="2438400"/>
            <a:ext cx="6586489" cy="3785419"/>
          </a:xfrm>
        </p:spPr>
        <p:txBody>
          <a:bodyPr>
            <a:normAutofit/>
          </a:bodyPr>
          <a:lstStyle/>
          <a:p>
            <a:r>
              <a:rPr lang="es-ES" sz="2000" dirty="0"/>
              <a:t>Elementos de los formularios.</a:t>
            </a:r>
          </a:p>
          <a:p>
            <a:pPr lvl="1"/>
            <a:r>
              <a:rPr lang="es-ES" sz="2000" dirty="0"/>
              <a:t>Controles </a:t>
            </a:r>
            <a:r>
              <a:rPr lang="es-ES" sz="2000" dirty="0" err="1"/>
              <a:t>dinánicos</a:t>
            </a:r>
            <a:endParaRPr lang="es-ES" sz="2000" dirty="0"/>
          </a:p>
          <a:p>
            <a:r>
              <a:rPr lang="es-ES" sz="2000" dirty="0"/>
              <a:t>Formularios "tradicionales" (</a:t>
            </a:r>
            <a:r>
              <a:rPr lang="es-ES" sz="2000" dirty="0" err="1"/>
              <a:t>Template</a:t>
            </a:r>
            <a:r>
              <a:rPr lang="es-ES" sz="2000" dirty="0"/>
              <a:t> </a:t>
            </a:r>
            <a:r>
              <a:rPr lang="es-ES" sz="2000" dirty="0" err="1"/>
              <a:t>Driven</a:t>
            </a:r>
            <a:r>
              <a:rPr lang="es-ES" sz="2000" dirty="0"/>
              <a:t>)</a:t>
            </a:r>
          </a:p>
          <a:p>
            <a:pPr lvl="1"/>
            <a:r>
              <a:rPr lang="es-ES" sz="2000" dirty="0" err="1"/>
              <a:t>ngForm</a:t>
            </a:r>
            <a:r>
              <a:rPr lang="es-ES" sz="2000" dirty="0"/>
              <a:t> y </a:t>
            </a:r>
            <a:r>
              <a:rPr lang="es-ES" sz="2000" dirty="0" err="1"/>
              <a:t>ngModel</a:t>
            </a:r>
            <a:endParaRPr lang="es-ES" sz="2000" dirty="0"/>
          </a:p>
          <a:p>
            <a:pPr lvl="1"/>
            <a:r>
              <a:rPr lang="es-ES" sz="2000" dirty="0"/>
              <a:t>Validación</a:t>
            </a:r>
          </a:p>
          <a:p>
            <a:r>
              <a:rPr lang="es-ES" sz="2000" dirty="0"/>
              <a:t>Formularios reactivos (</a:t>
            </a:r>
            <a:r>
              <a:rPr lang="es-ES" sz="2000" dirty="0" err="1"/>
              <a:t>Model</a:t>
            </a:r>
            <a:r>
              <a:rPr lang="es-ES" sz="2000" dirty="0"/>
              <a:t> </a:t>
            </a:r>
            <a:r>
              <a:rPr lang="es-ES" sz="2000" dirty="0" err="1"/>
              <a:t>Driven</a:t>
            </a:r>
            <a:r>
              <a:rPr lang="es-ES" sz="2000" dirty="0"/>
              <a:t>)</a:t>
            </a:r>
          </a:p>
          <a:p>
            <a:pPr lvl="1"/>
            <a:r>
              <a:rPr lang="es-ES" sz="2000" dirty="0" err="1"/>
              <a:t>FormGroup</a:t>
            </a:r>
            <a:r>
              <a:rPr lang="es-ES" sz="2000" dirty="0"/>
              <a:t> y </a:t>
            </a:r>
            <a:r>
              <a:rPr lang="es-ES" sz="2000" dirty="0" err="1"/>
              <a:t>FormBuilder</a:t>
            </a:r>
            <a:endParaRPr lang="es-ES" sz="2000" dirty="0"/>
          </a:p>
          <a:p>
            <a:pPr lvl="1"/>
            <a:r>
              <a:rPr lang="es-ES" sz="2000" dirty="0"/>
              <a:t>Validación: </a:t>
            </a:r>
            <a:r>
              <a:rPr lang="es-ES" sz="2000" dirty="0" err="1"/>
              <a:t>Validators</a:t>
            </a:r>
            <a:endParaRPr lang="es-ES" sz="2000" dirty="0"/>
          </a:p>
          <a:p>
            <a:endParaRPr lang="es-ES" sz="2000" dirty="0"/>
          </a:p>
        </p:txBody>
      </p:sp>
      <p:pic>
        <p:nvPicPr>
          <p:cNvPr id="7" name="Picture 4" descr="Dibujo de la tierra desde el espacio&#10;&#10;Descripción generada automáticamente con confianza baja">
            <a:extLst>
              <a:ext uri="{FF2B5EF4-FFF2-40B4-BE49-F238E27FC236}">
                <a16:creationId xmlns:a16="http://schemas.microsoft.com/office/drawing/2014/main" id="{9C53585C-9212-45EC-806E-4335D560300B}"/>
              </a:ext>
            </a:extLst>
          </p:cNvPr>
          <p:cNvPicPr>
            <a:picLocks noChangeAspect="1"/>
          </p:cNvPicPr>
          <p:nvPr/>
        </p:nvPicPr>
        <p:blipFill rotWithShape="1">
          <a:blip r:embed="rId2"/>
          <a:srcRect l="19972" r="34908" b="-1"/>
          <a:stretch/>
        </p:blipFill>
        <p:spPr>
          <a:xfrm>
            <a:off x="20" y="10"/>
            <a:ext cx="4635571" cy="6857990"/>
          </a:xfrm>
          <a:prstGeom prst="rect">
            <a:avLst/>
          </a:prstGeom>
          <a:effectLst/>
        </p:spPr>
      </p:pic>
      <p:cxnSp>
        <p:nvCxnSpPr>
          <p:cNvPr id="8"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A5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5257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Shape 1056"/>
        <p:cNvGrpSpPr/>
        <p:nvPr/>
      </p:nvGrpSpPr>
      <p:grpSpPr>
        <a:xfrm>
          <a:off x="0" y="0"/>
          <a:ext cx="0" cy="0"/>
          <a:chOff x="0" y="0"/>
          <a:chExt cx="0" cy="0"/>
        </a:xfrm>
      </p:grpSpPr>
      <p:sp>
        <p:nvSpPr>
          <p:cNvPr id="104" name="Rectangle 103">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6" name="Rectangle 105">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Google Shape;1057;p126"/>
          <p:cNvSpPr txBox="1">
            <a:spLocks noGrp="1"/>
          </p:cNvSpPr>
          <p:nvPr>
            <p:ph type="title"/>
          </p:nvPr>
        </p:nvSpPr>
        <p:spPr>
          <a:xfrm>
            <a:off x="992206" y="1608667"/>
            <a:ext cx="2823275" cy="4501127"/>
          </a:xfrm>
          <a:prstGeom prst="rect">
            <a:avLst/>
          </a:prstGeom>
        </p:spPr>
        <p:txBody>
          <a:bodyPr spcFirstLastPara="1" vert="horz" lIns="68567" tIns="68567" rIns="68567" bIns="68567" rtlCol="0" anchor="t" anchorCtr="0">
            <a:normAutofit/>
          </a:bodyPr>
          <a:lstStyle/>
          <a:p>
            <a:pPr algn="r"/>
            <a:r>
              <a:rPr lang="es-ES" sz="3200">
                <a:solidFill>
                  <a:srgbClr val="FFFFFF"/>
                </a:solidFill>
              </a:rPr>
              <a:t>Elementos HTML de un formulario</a:t>
            </a:r>
          </a:p>
        </p:txBody>
      </p:sp>
      <p:sp>
        <p:nvSpPr>
          <p:cNvPr id="1058" name="Google Shape;1058;p126"/>
          <p:cNvSpPr txBox="1">
            <a:spLocks noGrp="1"/>
          </p:cNvSpPr>
          <p:nvPr>
            <p:ph sz="half" idx="1"/>
          </p:nvPr>
        </p:nvSpPr>
        <p:spPr>
          <a:xfrm>
            <a:off x="4963834" y="579637"/>
            <a:ext cx="5102657" cy="5804979"/>
          </a:xfrm>
          <a:prstGeom prst="rect">
            <a:avLst/>
          </a:prstGeom>
        </p:spPr>
        <p:txBody>
          <a:bodyPr spcFirstLastPara="1" vert="horz" lIns="68567" tIns="68567" rIns="68567" bIns="68567" rtlCol="0" anchorCtr="0">
            <a:normAutofit/>
          </a:bodyPr>
          <a:lstStyle/>
          <a:p>
            <a:pPr indent="-397923">
              <a:buClr>
                <a:schemeClr val="dk1"/>
              </a:buClr>
              <a:buSzPts val="1100"/>
              <a:buFont typeface="Arial"/>
              <a:buChar char="●"/>
            </a:pPr>
            <a:r>
              <a:rPr lang="es-ES" sz="2000" dirty="0">
                <a:latin typeface="Arial"/>
                <a:ea typeface="Arial"/>
                <a:cs typeface="Arial"/>
                <a:sym typeface="Arial"/>
              </a:rPr>
              <a:t>input </a:t>
            </a:r>
            <a:r>
              <a:rPr lang="es-ES" sz="2000" dirty="0" err="1">
                <a:latin typeface="Arial"/>
                <a:ea typeface="Arial"/>
                <a:cs typeface="Arial"/>
                <a:sym typeface="Arial"/>
              </a:rPr>
              <a:t>type</a:t>
            </a:r>
            <a:r>
              <a:rPr lang="es-ES" sz="2000" dirty="0">
                <a:latin typeface="Arial"/>
                <a:ea typeface="Arial"/>
                <a:cs typeface="Arial"/>
                <a:sym typeface="Arial"/>
              </a:rPr>
              <a:t> </a:t>
            </a:r>
            <a:r>
              <a:rPr lang="es-ES" sz="2000" dirty="0" err="1">
                <a:latin typeface="Arial"/>
                <a:ea typeface="Arial"/>
                <a:cs typeface="Arial"/>
                <a:sym typeface="Arial"/>
              </a:rPr>
              <a:t>text</a:t>
            </a:r>
            <a:r>
              <a:rPr lang="es-ES" sz="2000" dirty="0">
                <a:latin typeface="Arial"/>
                <a:ea typeface="Arial"/>
                <a:cs typeface="Arial"/>
                <a:sym typeface="Arial"/>
              </a:rPr>
              <a:t>…</a:t>
            </a:r>
          </a:p>
          <a:p>
            <a:pPr lvl="1" indent="-397923">
              <a:buClr>
                <a:schemeClr val="dk1"/>
              </a:buClr>
              <a:buSzPts val="1100"/>
              <a:buFont typeface="Arial"/>
              <a:buChar char="○"/>
            </a:pPr>
            <a:r>
              <a:rPr lang="es-ES" sz="2000" dirty="0" err="1">
                <a:latin typeface="Arial"/>
                <a:ea typeface="Arial"/>
                <a:cs typeface="Arial"/>
                <a:sym typeface="Arial"/>
              </a:rPr>
              <a:t>text</a:t>
            </a:r>
            <a:endParaRPr lang="es-ES" sz="2000" dirty="0">
              <a:latin typeface="Arial"/>
              <a:ea typeface="Arial"/>
              <a:cs typeface="Arial"/>
              <a:sym typeface="Arial"/>
            </a:endParaRPr>
          </a:p>
          <a:p>
            <a:pPr lvl="1" indent="-397923">
              <a:buClr>
                <a:schemeClr val="dk1"/>
              </a:buClr>
              <a:buSzPts val="1100"/>
              <a:buFont typeface="Arial"/>
              <a:buChar char="○"/>
            </a:pPr>
            <a:r>
              <a:rPr lang="es-ES" sz="2000" dirty="0" err="1">
                <a:latin typeface="Arial"/>
                <a:ea typeface="Arial"/>
                <a:cs typeface="Arial"/>
                <a:sym typeface="Arial"/>
              </a:rPr>
              <a:t>password</a:t>
            </a:r>
            <a:endParaRPr lang="es-ES" sz="2000" dirty="0">
              <a:latin typeface="Arial"/>
              <a:ea typeface="Arial"/>
              <a:cs typeface="Arial"/>
              <a:sym typeface="Arial"/>
            </a:endParaRPr>
          </a:p>
          <a:p>
            <a:pPr lvl="1" indent="-397923">
              <a:buClr>
                <a:schemeClr val="dk1"/>
              </a:buClr>
              <a:buSzPts val="1100"/>
              <a:buFont typeface="Arial"/>
              <a:buChar char="○"/>
            </a:pPr>
            <a:r>
              <a:rPr lang="es-ES" sz="2000" dirty="0">
                <a:latin typeface="Arial"/>
                <a:ea typeface="Arial"/>
                <a:cs typeface="Arial"/>
                <a:sym typeface="Arial"/>
              </a:rPr>
              <a:t>email | </a:t>
            </a:r>
            <a:r>
              <a:rPr lang="es-ES" sz="2000" dirty="0" err="1">
                <a:latin typeface="Arial"/>
                <a:ea typeface="Arial"/>
                <a:cs typeface="Arial"/>
                <a:sym typeface="Arial"/>
              </a:rPr>
              <a:t>tel</a:t>
            </a:r>
            <a:r>
              <a:rPr lang="es-ES" sz="2000" dirty="0">
                <a:latin typeface="Arial"/>
                <a:ea typeface="Arial"/>
                <a:cs typeface="Arial"/>
                <a:sym typeface="Arial"/>
              </a:rPr>
              <a:t> | </a:t>
            </a:r>
            <a:r>
              <a:rPr lang="es-ES" sz="2000" dirty="0" err="1">
                <a:latin typeface="Arial"/>
                <a:ea typeface="Arial"/>
                <a:cs typeface="Arial"/>
                <a:sym typeface="Arial"/>
              </a:rPr>
              <a:t>url</a:t>
            </a:r>
            <a:endParaRPr lang="es-ES" sz="2000" dirty="0">
              <a:latin typeface="Arial"/>
              <a:ea typeface="Arial"/>
              <a:cs typeface="Arial"/>
              <a:sym typeface="Arial"/>
            </a:endParaRPr>
          </a:p>
          <a:p>
            <a:pPr lvl="1" indent="-397923">
              <a:buClr>
                <a:schemeClr val="dk1"/>
              </a:buClr>
              <a:buSzPts val="1100"/>
              <a:buFont typeface="Arial"/>
              <a:buChar char="○"/>
            </a:pPr>
            <a:r>
              <a:rPr lang="es-ES" sz="2000" dirty="0" err="1">
                <a:latin typeface="Arial"/>
                <a:ea typeface="Arial"/>
                <a:cs typeface="Arial"/>
                <a:sym typeface="Arial"/>
              </a:rPr>
              <a:t>search</a:t>
            </a:r>
            <a:endParaRPr lang="es-ES" sz="2000" dirty="0">
              <a:latin typeface="Arial"/>
              <a:ea typeface="Arial"/>
              <a:cs typeface="Arial"/>
              <a:sym typeface="Arial"/>
            </a:endParaRPr>
          </a:p>
          <a:p>
            <a:pPr lvl="1" indent="-397923">
              <a:buClr>
                <a:schemeClr val="dk1"/>
              </a:buClr>
              <a:buSzPts val="1100"/>
              <a:buFont typeface="Arial"/>
              <a:buChar char="○"/>
            </a:pPr>
            <a:r>
              <a:rPr lang="es-ES" sz="2000" dirty="0" err="1">
                <a:latin typeface="Arial"/>
                <a:ea typeface="Arial"/>
                <a:cs typeface="Arial"/>
                <a:sym typeface="Arial"/>
              </a:rPr>
              <a:t>number</a:t>
            </a:r>
            <a:r>
              <a:rPr lang="es-ES" sz="2000" dirty="0">
                <a:latin typeface="Arial"/>
                <a:ea typeface="Arial"/>
                <a:cs typeface="Arial"/>
                <a:sym typeface="Arial"/>
              </a:rPr>
              <a:t> | </a:t>
            </a:r>
            <a:r>
              <a:rPr lang="es-ES" sz="2000" dirty="0" err="1">
                <a:latin typeface="Arial"/>
                <a:ea typeface="Arial"/>
                <a:cs typeface="Arial"/>
                <a:sym typeface="Arial"/>
              </a:rPr>
              <a:t>range</a:t>
            </a:r>
            <a:endParaRPr lang="es-ES" sz="2000" dirty="0">
              <a:latin typeface="Arial"/>
              <a:ea typeface="Arial"/>
              <a:cs typeface="Arial"/>
              <a:sym typeface="Arial"/>
            </a:endParaRPr>
          </a:p>
          <a:p>
            <a:pPr lvl="1" indent="-397923">
              <a:buClr>
                <a:schemeClr val="dk1"/>
              </a:buClr>
              <a:buSzPts val="1100"/>
              <a:buFont typeface="Arial"/>
              <a:buChar char="○"/>
            </a:pPr>
            <a:r>
              <a:rPr lang="es-ES" sz="2000" dirty="0">
                <a:latin typeface="Arial"/>
                <a:ea typeface="Arial"/>
                <a:cs typeface="Arial"/>
                <a:sym typeface="Arial"/>
              </a:rPr>
              <a:t>color</a:t>
            </a:r>
          </a:p>
          <a:p>
            <a:pPr lvl="1" indent="-397923">
              <a:buClr>
                <a:schemeClr val="dk1"/>
              </a:buClr>
              <a:buSzPts val="1100"/>
              <a:buFont typeface="Arial"/>
              <a:buChar char="○"/>
            </a:pPr>
            <a:r>
              <a:rPr lang="es-ES" sz="2000" dirty="0" err="1">
                <a:latin typeface="Arial"/>
                <a:ea typeface="Arial"/>
                <a:cs typeface="Arial"/>
                <a:sym typeface="Arial"/>
              </a:rPr>
              <a:t>submit</a:t>
            </a:r>
            <a:endParaRPr lang="es-ES" sz="2000" dirty="0">
              <a:latin typeface="Arial"/>
              <a:ea typeface="Arial"/>
              <a:cs typeface="Arial"/>
              <a:sym typeface="Arial"/>
            </a:endParaRPr>
          </a:p>
          <a:p>
            <a:pPr lvl="1" indent="-397923">
              <a:buClr>
                <a:schemeClr val="dk1"/>
              </a:buClr>
              <a:buSzPts val="1100"/>
              <a:buFont typeface="Arial"/>
              <a:buChar char="○"/>
            </a:pPr>
            <a:r>
              <a:rPr lang="es-ES" sz="2000" dirty="0">
                <a:latin typeface="Arial"/>
                <a:ea typeface="Arial"/>
                <a:cs typeface="Arial"/>
                <a:sym typeface="Arial"/>
              </a:rPr>
              <a:t>date | </a:t>
            </a:r>
            <a:r>
              <a:rPr lang="es-ES" sz="2000" dirty="0" err="1">
                <a:latin typeface="Arial"/>
                <a:ea typeface="Arial"/>
                <a:cs typeface="Arial"/>
                <a:sym typeface="Arial"/>
              </a:rPr>
              <a:t>datetime</a:t>
            </a:r>
            <a:r>
              <a:rPr lang="es-ES" sz="2000" dirty="0">
                <a:latin typeface="Arial"/>
                <a:ea typeface="Arial"/>
                <a:cs typeface="Arial"/>
                <a:sym typeface="Arial"/>
              </a:rPr>
              <a:t> | </a:t>
            </a:r>
            <a:r>
              <a:rPr lang="es-ES" sz="2000" dirty="0" err="1">
                <a:latin typeface="Arial"/>
                <a:ea typeface="Arial"/>
                <a:cs typeface="Arial"/>
                <a:sym typeface="Arial"/>
              </a:rPr>
              <a:t>datetime</a:t>
            </a:r>
            <a:r>
              <a:rPr lang="es-ES" sz="2000" dirty="0">
                <a:latin typeface="Arial"/>
                <a:ea typeface="Arial"/>
                <a:cs typeface="Arial"/>
                <a:sym typeface="Arial"/>
              </a:rPr>
              <a:t>-local</a:t>
            </a:r>
          </a:p>
          <a:p>
            <a:pPr lvl="1" indent="-397923">
              <a:buClr>
                <a:schemeClr val="dk1"/>
              </a:buClr>
              <a:buSzPts val="1100"/>
              <a:buFont typeface="Arial"/>
              <a:buChar char="○"/>
            </a:pPr>
            <a:r>
              <a:rPr lang="es-ES" sz="2000" dirty="0" err="1">
                <a:latin typeface="Arial"/>
                <a:ea typeface="Arial"/>
                <a:cs typeface="Arial"/>
                <a:sym typeface="Arial"/>
              </a:rPr>
              <a:t>month</a:t>
            </a:r>
            <a:r>
              <a:rPr lang="es-ES" sz="2000" dirty="0">
                <a:latin typeface="Arial"/>
                <a:ea typeface="Arial"/>
                <a:cs typeface="Arial"/>
                <a:sym typeface="Arial"/>
              </a:rPr>
              <a:t> | </a:t>
            </a:r>
            <a:r>
              <a:rPr lang="es-ES" sz="2000" dirty="0" err="1">
                <a:latin typeface="Arial"/>
                <a:ea typeface="Arial"/>
                <a:cs typeface="Arial"/>
                <a:sym typeface="Arial"/>
              </a:rPr>
              <a:t>week</a:t>
            </a:r>
            <a:r>
              <a:rPr lang="es-ES" sz="2000" dirty="0">
                <a:latin typeface="Arial"/>
                <a:ea typeface="Arial"/>
                <a:cs typeface="Arial"/>
                <a:sym typeface="Arial"/>
              </a:rPr>
              <a:t> | time</a:t>
            </a:r>
          </a:p>
          <a:p>
            <a:pPr indent="-397923">
              <a:buClr>
                <a:schemeClr val="dk1"/>
              </a:buClr>
              <a:buSzPts val="1100"/>
              <a:buFont typeface="Arial"/>
              <a:buChar char="●"/>
            </a:pPr>
            <a:r>
              <a:rPr lang="es-ES" sz="2000" dirty="0" err="1">
                <a:latin typeface="Arial"/>
                <a:ea typeface="Arial"/>
                <a:cs typeface="Arial"/>
                <a:sym typeface="Arial"/>
              </a:rPr>
              <a:t>textbox</a:t>
            </a:r>
            <a:endParaRPr lang="es-ES" sz="2000" dirty="0">
              <a:latin typeface="Arial"/>
              <a:ea typeface="Arial"/>
              <a:cs typeface="Arial"/>
              <a:sym typeface="Arial"/>
            </a:endParaRPr>
          </a:p>
          <a:p>
            <a:pPr indent="-397923">
              <a:buClr>
                <a:schemeClr val="dk1"/>
              </a:buClr>
              <a:buSzPts val="1100"/>
              <a:buFont typeface="Arial"/>
              <a:buChar char="●"/>
            </a:pPr>
            <a:r>
              <a:rPr lang="es-ES" sz="2000" dirty="0">
                <a:latin typeface="Arial"/>
                <a:ea typeface="Arial"/>
                <a:cs typeface="Arial"/>
                <a:sym typeface="Arial"/>
              </a:rPr>
              <a:t>input </a:t>
            </a:r>
            <a:r>
              <a:rPr lang="es-ES" sz="2000" dirty="0" err="1">
                <a:latin typeface="Arial"/>
                <a:ea typeface="Arial"/>
                <a:cs typeface="Arial"/>
                <a:sym typeface="Arial"/>
              </a:rPr>
              <a:t>type</a:t>
            </a:r>
            <a:r>
              <a:rPr lang="es-ES" sz="2000" dirty="0">
                <a:latin typeface="Arial"/>
                <a:ea typeface="Arial"/>
                <a:cs typeface="Arial"/>
                <a:sym typeface="Arial"/>
              </a:rPr>
              <a:t> </a:t>
            </a:r>
            <a:r>
              <a:rPr lang="es-ES" sz="2000" dirty="0" err="1">
                <a:latin typeface="Arial"/>
                <a:ea typeface="Arial"/>
                <a:cs typeface="Arial"/>
                <a:sym typeface="Arial"/>
              </a:rPr>
              <a:t>checkbox</a:t>
            </a:r>
            <a:endParaRPr lang="es-ES" sz="2000" dirty="0">
              <a:latin typeface="Arial"/>
              <a:ea typeface="Arial"/>
              <a:cs typeface="Arial"/>
              <a:sym typeface="Arial"/>
            </a:endParaRPr>
          </a:p>
          <a:p>
            <a:pPr indent="-397923">
              <a:buClr>
                <a:schemeClr val="dk1"/>
              </a:buClr>
              <a:buSzPts val="1100"/>
              <a:buFont typeface="Arial"/>
              <a:buChar char="●"/>
            </a:pPr>
            <a:r>
              <a:rPr lang="es-ES" sz="2000" dirty="0">
                <a:latin typeface="Arial"/>
                <a:ea typeface="Arial"/>
                <a:cs typeface="Arial"/>
                <a:sym typeface="Arial"/>
              </a:rPr>
              <a:t>input </a:t>
            </a:r>
            <a:r>
              <a:rPr lang="es-ES" sz="2000" dirty="0" err="1">
                <a:latin typeface="Arial"/>
                <a:ea typeface="Arial"/>
                <a:cs typeface="Arial"/>
                <a:sym typeface="Arial"/>
              </a:rPr>
              <a:t>type</a:t>
            </a:r>
            <a:r>
              <a:rPr lang="es-ES" sz="2000" dirty="0">
                <a:latin typeface="Arial"/>
                <a:ea typeface="Arial"/>
                <a:cs typeface="Arial"/>
                <a:sym typeface="Arial"/>
              </a:rPr>
              <a:t> radio</a:t>
            </a:r>
          </a:p>
          <a:p>
            <a:pPr indent="-397923">
              <a:buClr>
                <a:schemeClr val="dk1"/>
              </a:buClr>
              <a:buSzPts val="1100"/>
              <a:buFont typeface="Arial"/>
              <a:buChar char="●"/>
            </a:pPr>
            <a:r>
              <a:rPr lang="es-ES" sz="2000" dirty="0" err="1">
                <a:latin typeface="Arial"/>
                <a:ea typeface="Arial"/>
                <a:cs typeface="Arial"/>
                <a:sym typeface="Arial"/>
              </a:rPr>
              <a:t>select</a:t>
            </a:r>
            <a:r>
              <a:rPr lang="es-ES" sz="2000" dirty="0">
                <a:latin typeface="Arial"/>
                <a:ea typeface="Arial"/>
                <a:cs typeface="Arial"/>
                <a:sym typeface="Arial"/>
              </a:rPr>
              <a:t>/</a:t>
            </a:r>
            <a:r>
              <a:rPr lang="es-ES" sz="2000" dirty="0" err="1">
                <a:latin typeface="Arial"/>
                <a:ea typeface="Arial"/>
                <a:cs typeface="Arial"/>
                <a:sym typeface="Arial"/>
              </a:rPr>
              <a:t>options</a:t>
            </a:r>
            <a:endParaRPr lang="es-ES" sz="2000" dirty="0">
              <a:latin typeface="Arial"/>
              <a:ea typeface="Arial"/>
              <a:cs typeface="Arial"/>
              <a:sym typeface="Arial"/>
            </a:endParaRPr>
          </a:p>
          <a:p>
            <a:pPr indent="-406390">
              <a:buClr>
                <a:schemeClr val="dk1"/>
              </a:buClr>
              <a:buSzPts val="1200"/>
              <a:buFont typeface="Arial"/>
              <a:buChar char="●"/>
            </a:pPr>
            <a:r>
              <a:rPr lang="es-ES" sz="2000" dirty="0" err="1">
                <a:latin typeface="Arial"/>
                <a:ea typeface="Arial"/>
                <a:cs typeface="Arial"/>
                <a:sym typeface="Arial"/>
              </a:rPr>
              <a:t>button</a:t>
            </a:r>
            <a:endParaRPr lang="es-ES" sz="2000" dirty="0">
              <a:latin typeface="Arial"/>
              <a:ea typeface="Arial"/>
              <a:cs typeface="Arial"/>
              <a:sym typeface="Arial"/>
            </a:endParaRPr>
          </a:p>
          <a:p>
            <a:pPr marL="0" indent="0"/>
            <a:endParaRPr lang="es-ES" sz="2000" dirty="0"/>
          </a:p>
        </p:txBody>
      </p:sp>
      <p:sp>
        <p:nvSpPr>
          <p:cNvPr id="2" name="Marcador de contenido 1">
            <a:extLst>
              <a:ext uri="{FF2B5EF4-FFF2-40B4-BE49-F238E27FC236}">
                <a16:creationId xmlns:a16="http://schemas.microsoft.com/office/drawing/2014/main" id="{FFECAB68-DA89-45CD-B367-A5EA915921FF}"/>
              </a:ext>
            </a:extLst>
          </p:cNvPr>
          <p:cNvSpPr>
            <a:spLocks noGrp="1"/>
          </p:cNvSpPr>
          <p:nvPr>
            <p:ph sz="half" idx="2"/>
          </p:nvPr>
        </p:nvSpPr>
        <p:spPr>
          <a:xfrm>
            <a:off x="1906603" y="3818099"/>
            <a:ext cx="1680029" cy="632826"/>
          </a:xfrm>
        </p:spPr>
        <p:txBody>
          <a:bodyPr>
            <a:normAutofit/>
          </a:bodyPr>
          <a:lstStyle/>
          <a:p>
            <a:r>
              <a:rPr lang="en-US" dirty="0"/>
              <a:t>form</a:t>
            </a:r>
          </a:p>
        </p:txBody>
      </p:sp>
    </p:spTree>
  </p:cSld>
  <p:clrMapOvr>
    <a:overrideClrMapping bg1="dk1" tx1="lt1" bg2="dk2" tx2="lt2" accent1="accent1" accent2="accent2" accent3="accent3" accent4="accent4" accent5="accent5" accent6="accent6" hlink="hlink" folHlink="folHlink"/>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3"/>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Google Shape;1064;p127"/>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a:solidFill>
                  <a:schemeClr val="tx1"/>
                </a:solidFill>
                <a:latin typeface="+mj-lt"/>
                <a:ea typeface="+mj-ea"/>
                <a:cs typeface="+mj-cs"/>
              </a:rPr>
              <a:t>Formulario ejemplo</a:t>
            </a:r>
          </a:p>
        </p:txBody>
      </p:sp>
      <p:grpSp>
        <p:nvGrpSpPr>
          <p:cNvPr id="113" name="Group 1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4" name="Rectangle 1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Rectangle 1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Google Shape;1065;p127"/>
          <p:cNvSpPr txBox="1">
            <a:spLocks noGrp="1"/>
          </p:cNvSpPr>
          <p:nvPr>
            <p:ph type="body" idx="4294967295"/>
          </p:nvPr>
        </p:nvSpPr>
        <p:spPr>
          <a:xfrm>
            <a:off x="590719" y="2330505"/>
            <a:ext cx="4559425" cy="3979585"/>
          </a:xfrm>
          <a:prstGeom prst="rect">
            <a:avLst/>
          </a:prstGeom>
        </p:spPr>
        <p:txBody>
          <a:bodyPr spcFirstLastPara="1" vert="horz" lIns="91440" tIns="45720" rIns="91440" bIns="45720" rtlCol="0" anchor="ctr" anchorCtr="0">
            <a:normAutofit/>
          </a:bodyPr>
          <a:lstStyle/>
          <a:p>
            <a:r>
              <a:rPr lang="en-US" sz="2000" dirty="0"/>
              <a:t>input type text / email …</a:t>
            </a:r>
          </a:p>
          <a:p>
            <a:r>
              <a:rPr lang="en-US" sz="2000" dirty="0"/>
              <a:t>select / options</a:t>
            </a:r>
          </a:p>
          <a:p>
            <a:r>
              <a:rPr lang="en-US" sz="2000" dirty="0"/>
              <a:t>input type radio</a:t>
            </a:r>
            <a:br>
              <a:rPr lang="en-US" sz="2000" dirty="0"/>
            </a:br>
            <a:r>
              <a:rPr lang="en-US" sz="2000" dirty="0"/>
              <a:t>(radio buttons)</a:t>
            </a:r>
          </a:p>
          <a:p>
            <a:r>
              <a:rPr lang="en-US" sz="2000" dirty="0"/>
              <a:t>input type check</a:t>
            </a:r>
            <a:br>
              <a:rPr lang="en-US" sz="2000" dirty="0"/>
            </a:br>
            <a:r>
              <a:rPr lang="en-US" sz="2000" dirty="0"/>
              <a:t>(checkbox)</a:t>
            </a:r>
          </a:p>
          <a:p>
            <a:r>
              <a:rPr lang="en-US" sz="2000" dirty="0"/>
              <a:t>buttons</a:t>
            </a:r>
          </a:p>
        </p:txBody>
      </p:sp>
      <p:sp>
        <p:nvSpPr>
          <p:cNvPr id="119" name="Rectangle 1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6" name="Google Shape;1066;p127"/>
          <p:cNvPicPr preferRelativeResize="0"/>
          <p:nvPr/>
        </p:nvPicPr>
        <p:blipFill rotWithShape="1">
          <a:blip r:embed="rId3"/>
          <a:srcRect t="-1637" r="1" b="175"/>
          <a:stretch/>
        </p:blipFill>
        <p:spPr>
          <a:xfrm>
            <a:off x="6118626" y="669615"/>
            <a:ext cx="5190739" cy="5518769"/>
          </a:xfrm>
          <a:prstGeom prst="rect">
            <a:avLst/>
          </a:prstGeom>
          <a:noFill/>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3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Controles dinámicos (1)</a:t>
            </a:r>
            <a:endParaRPr/>
          </a:p>
        </p:txBody>
      </p:sp>
      <p:sp>
        <p:nvSpPr>
          <p:cNvPr id="1086" name="Google Shape;1086;p130"/>
          <p:cNvSpPr txBox="1">
            <a:spLocks noGrp="1"/>
          </p:cNvSpPr>
          <p:nvPr>
            <p:ph type="body" idx="4294967295"/>
          </p:nvPr>
        </p:nvSpPr>
        <p:spPr>
          <a:xfrm>
            <a:off x="790567" y="1047759"/>
            <a:ext cx="10448800" cy="1871200"/>
          </a:xfrm>
          <a:prstGeom prst="rect">
            <a:avLst/>
          </a:prstGeom>
        </p:spPr>
        <p:txBody>
          <a:bodyPr spcFirstLastPara="1" vert="horz" wrap="square" lIns="68567" tIns="68567" rIns="68567" bIns="68567" rtlCol="0" anchor="t" anchorCtr="0">
            <a:noAutofit/>
          </a:bodyPr>
          <a:lstStyle/>
          <a:p>
            <a:pPr marL="0" indent="0"/>
            <a:r>
              <a:rPr lang="es" sz="2400" dirty="0">
                <a:solidFill>
                  <a:srgbClr val="808080"/>
                </a:solidFill>
                <a:latin typeface="Arial"/>
                <a:ea typeface="Arial"/>
                <a:cs typeface="Arial"/>
                <a:sym typeface="Arial"/>
              </a:rPr>
              <a:t>Radio buttons y select/options suelen crearse dinámicamente a partir de los datos maestros definidos en la aplicación. Lo mismo puede suceder con grupos de checkbox que hacen posible seleccionar opciones múltiples para un elemento del modelo</a:t>
            </a:r>
            <a:endParaRPr sz="2400" dirty="0"/>
          </a:p>
        </p:txBody>
      </p:sp>
      <p:sp>
        <p:nvSpPr>
          <p:cNvPr id="1087" name="Google Shape;1087;p130"/>
          <p:cNvSpPr txBox="1"/>
          <p:nvPr/>
        </p:nvSpPr>
        <p:spPr>
          <a:xfrm>
            <a:off x="5578100" y="2664467"/>
            <a:ext cx="5432800" cy="3107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Grupo</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form-group row</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    &lt;</a:t>
            </a:r>
            <a:r>
              <a:rPr lang="es" sz="1400">
                <a:solidFill>
                  <a:srgbClr val="4B83CD"/>
                </a:solidFill>
                <a:latin typeface="Courier New"/>
                <a:ea typeface="Courier New"/>
                <a:cs typeface="Courier New"/>
                <a:sym typeface="Courier New"/>
              </a:rPr>
              <a:t>select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form-control</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ngModel</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contacto.grupo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option</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grupo of aGrupos</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ngValue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{{grupo.nombre}}</a:t>
            </a:r>
            <a:endParaRPr sz="1400">
              <a:solidFill>
                <a:srgbClr val="333333"/>
              </a:solidFill>
              <a:latin typeface="Courier New"/>
              <a:ea typeface="Courier New"/>
              <a:cs typeface="Courier New"/>
              <a:sym typeface="Courier New"/>
            </a:endParaRPr>
          </a:p>
          <a:p>
            <a:pPr indent="609585">
              <a:lnSpc>
                <a:spcPct val="135714"/>
              </a:lnSpc>
              <a:buClr>
                <a:schemeClr val="dk1"/>
              </a:buClr>
              <a:buSzPts val="1100"/>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option</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select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
        <p:nvSpPr>
          <p:cNvPr id="1088" name="Google Shape;1088;p130"/>
          <p:cNvSpPr txBox="1"/>
          <p:nvPr/>
        </p:nvSpPr>
        <p:spPr>
          <a:xfrm>
            <a:off x="931371" y="2929467"/>
            <a:ext cx="3492400" cy="2577600"/>
          </a:xfrm>
          <a:prstGeom prst="rect">
            <a:avLst/>
          </a:prstGeom>
          <a:noFill/>
          <a:ln>
            <a:noFill/>
          </a:ln>
        </p:spPr>
        <p:txBody>
          <a:bodyPr spcFirstLastPara="1" wrap="square" lIns="121900" tIns="121900" rIns="121900" bIns="121900" anchor="t" anchorCtr="0">
            <a:noAutofit/>
          </a:bodyPr>
          <a:lstStyle/>
          <a:p>
            <a:r>
              <a:rPr lang="es" sz="2000" dirty="0"/>
              <a:t>En un select/option</a:t>
            </a:r>
            <a:endParaRPr sz="2000" dirty="0"/>
          </a:p>
          <a:p>
            <a:pPr marL="609585" indent="-423323">
              <a:buSzPts val="1400"/>
              <a:buChar char="-"/>
            </a:pPr>
            <a:r>
              <a:rPr lang="es" sz="2000" dirty="0"/>
              <a:t> el select se vincula al modelo (ngModel) y </a:t>
            </a:r>
            <a:endParaRPr sz="2000" dirty="0"/>
          </a:p>
          <a:p>
            <a:pPr marL="609585" indent="-423323">
              <a:buSzPts val="1400"/>
              <a:buChar char="-"/>
            </a:pPr>
            <a:r>
              <a:rPr lang="es" sz="2000" dirty="0"/>
              <a:t>los options de generan gracias al *ngFor, dándosele valor a cada uno de ellos mediante la directiva ngValue</a:t>
            </a:r>
            <a:endParaRPr sz="2000"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31"/>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(2)</a:t>
            </a:r>
            <a:endParaRPr/>
          </a:p>
        </p:txBody>
      </p:sp>
      <p:sp>
        <p:nvSpPr>
          <p:cNvPr id="1094" name="Google Shape;1094;p131"/>
          <p:cNvSpPr txBox="1"/>
          <p:nvPr/>
        </p:nvSpPr>
        <p:spPr>
          <a:xfrm>
            <a:off x="771525" y="2262284"/>
            <a:ext cx="3187600" cy="2733097"/>
          </a:xfrm>
          <a:prstGeom prst="rect">
            <a:avLst/>
          </a:prstGeom>
          <a:noFill/>
          <a:ln>
            <a:noFill/>
          </a:ln>
        </p:spPr>
        <p:txBody>
          <a:bodyPr spcFirstLastPara="1" wrap="square" lIns="121900" tIns="121900" rIns="121900" bIns="121900" anchor="t" anchorCtr="0">
            <a:noAutofit/>
          </a:bodyPr>
          <a:lstStyle/>
          <a:p>
            <a:r>
              <a:rPr lang="es" sz="2000" dirty="0"/>
              <a:t>Para crear un conjunto de radio buttons, *ngFor itera sobre cada conjunto label/input, vinculando el value a la variable de la iteración y ngModel al elemento del modelo correspondiente al conjunto</a:t>
            </a:r>
            <a:endParaRPr sz="2000" dirty="0"/>
          </a:p>
        </p:txBody>
      </p:sp>
      <p:sp>
        <p:nvSpPr>
          <p:cNvPr id="1095" name="Google Shape;1095;p131"/>
          <p:cNvSpPr txBox="1"/>
          <p:nvPr/>
        </p:nvSpPr>
        <p:spPr>
          <a:xfrm>
            <a:off x="4362333" y="1643633"/>
            <a:ext cx="6858000" cy="3970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form-group col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Sector laboral</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sector of aSectores</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radio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value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ngModel</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contacto.sector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{{sector.nombre}}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15BA1-91DE-4F53-BAB7-A7CBE7EBC39C}"/>
              </a:ext>
            </a:extLst>
          </p:cNvPr>
          <p:cNvSpPr>
            <a:spLocks noGrp="1"/>
          </p:cNvSpPr>
          <p:nvPr>
            <p:ph type="title"/>
          </p:nvPr>
        </p:nvSpPr>
        <p:spPr>
          <a:xfrm>
            <a:off x="4965430" y="629268"/>
            <a:ext cx="6586491" cy="1286160"/>
          </a:xfrm>
        </p:spPr>
        <p:txBody>
          <a:bodyPr anchor="b">
            <a:normAutofit/>
          </a:bodyPr>
          <a:lstStyle/>
          <a:p>
            <a:r>
              <a:rPr lang="es-ES" sz="4100" dirty="0"/>
              <a:t>Actualización Angular 11 -&gt; 12</a:t>
            </a:r>
          </a:p>
        </p:txBody>
      </p:sp>
      <p:sp>
        <p:nvSpPr>
          <p:cNvPr id="3" name="Marcador de contenido 2">
            <a:extLst>
              <a:ext uri="{FF2B5EF4-FFF2-40B4-BE49-F238E27FC236}">
                <a16:creationId xmlns:a16="http://schemas.microsoft.com/office/drawing/2014/main" id="{B6DA3BE9-476C-4379-93F9-8216B2F496F0}"/>
              </a:ext>
            </a:extLst>
          </p:cNvPr>
          <p:cNvSpPr>
            <a:spLocks noGrp="1"/>
          </p:cNvSpPr>
          <p:nvPr>
            <p:ph idx="1"/>
          </p:nvPr>
        </p:nvSpPr>
        <p:spPr>
          <a:xfrm>
            <a:off x="4965431" y="2438400"/>
            <a:ext cx="6586489" cy="3785419"/>
          </a:xfrm>
        </p:spPr>
        <p:txBody>
          <a:bodyPr>
            <a:normAutofit/>
          </a:bodyPr>
          <a:lstStyle/>
          <a:p>
            <a:r>
              <a:rPr lang="es-ES" sz="2000" dirty="0">
                <a:hlinkClick r:id="rId2"/>
              </a:rPr>
              <a:t>https://update.angular.io/</a:t>
            </a:r>
            <a:r>
              <a:rPr lang="es-ES" sz="2000" dirty="0"/>
              <a:t> </a:t>
            </a:r>
          </a:p>
          <a:p>
            <a:r>
              <a:rPr lang="en-GB" sz="2000" dirty="0"/>
              <a:t>Run </a:t>
            </a:r>
            <a:r>
              <a:rPr lang="en-GB" sz="2000" u="sng" dirty="0"/>
              <a:t>ng update @angular/core@12 @angular/cli@12 </a:t>
            </a:r>
            <a:br>
              <a:rPr lang="en-GB" sz="2000" dirty="0"/>
            </a:br>
            <a:r>
              <a:rPr lang="en-GB" sz="2000" dirty="0"/>
              <a:t>which should bring you to version 12 of Angular.</a:t>
            </a:r>
          </a:p>
          <a:p>
            <a:r>
              <a:rPr lang="en-GB" sz="2000" dirty="0"/>
              <a:t>Angular now requires TypeScript 4.2. ng update will update you automatically.</a:t>
            </a:r>
          </a:p>
          <a:p>
            <a:r>
              <a:rPr lang="en-GB" sz="2000" dirty="0"/>
              <a:t>IE11 support has been deprecated. Find details in the RFC for IE11 removal.</a:t>
            </a:r>
          </a:p>
          <a:p>
            <a:r>
              <a:rPr lang="en-GB" sz="2000" dirty="0"/>
              <a:t>You can no longer use Angular with Node.js version 10 or older</a:t>
            </a:r>
            <a:endParaRPr lang="es-ES" sz="2000" dirty="0"/>
          </a:p>
        </p:txBody>
      </p:sp>
      <p:pic>
        <p:nvPicPr>
          <p:cNvPr id="5" name="Picture 4" descr="Calendar on table">
            <a:extLst>
              <a:ext uri="{FF2B5EF4-FFF2-40B4-BE49-F238E27FC236}">
                <a16:creationId xmlns:a16="http://schemas.microsoft.com/office/drawing/2014/main" id="{16D1ACD9-7DCD-4512-8784-512D1AC1FEF6}"/>
              </a:ext>
            </a:extLst>
          </p:cNvPr>
          <p:cNvPicPr>
            <a:picLocks noChangeAspect="1"/>
          </p:cNvPicPr>
          <p:nvPr/>
        </p:nvPicPr>
        <p:blipFill rotWithShape="1">
          <a:blip r:embed="rId3"/>
          <a:srcRect l="10357" r="44524"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D4B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73955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32"/>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(3)</a:t>
            </a:r>
            <a:endParaRPr/>
          </a:p>
        </p:txBody>
      </p:sp>
      <p:sp>
        <p:nvSpPr>
          <p:cNvPr id="1101" name="Google Shape;1101;p132"/>
          <p:cNvSpPr txBox="1"/>
          <p:nvPr/>
        </p:nvSpPr>
        <p:spPr>
          <a:xfrm>
            <a:off x="889000" y="1217217"/>
            <a:ext cx="3441600" cy="1719200"/>
          </a:xfrm>
          <a:prstGeom prst="rect">
            <a:avLst/>
          </a:prstGeom>
          <a:noFill/>
          <a:ln>
            <a:noFill/>
          </a:ln>
        </p:spPr>
        <p:txBody>
          <a:bodyPr spcFirstLastPara="1" wrap="square" lIns="121900" tIns="121900" rIns="121900" bIns="121900" anchor="t" anchorCtr="0">
            <a:noAutofit/>
          </a:bodyPr>
          <a:lstStyle/>
          <a:p>
            <a:r>
              <a:rPr lang="es" sz="2000" dirty="0"/>
              <a:t>Los checkbox, inicialmente independientes se agrupan por compartir una misma función manejadora del evento change</a:t>
            </a:r>
            <a:endParaRPr sz="2000" dirty="0"/>
          </a:p>
        </p:txBody>
      </p:sp>
      <p:sp>
        <p:nvSpPr>
          <p:cNvPr id="1102" name="Google Shape;1102;p132"/>
          <p:cNvSpPr txBox="1"/>
          <p:nvPr/>
        </p:nvSpPr>
        <p:spPr>
          <a:xfrm>
            <a:off x="1238333" y="3286767"/>
            <a:ext cx="6222800" cy="263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changeAficiones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checked</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endParaRPr sz="1400">
              <a:solidFill>
                <a:srgbClr val="7A3E9D"/>
              </a:solidFill>
              <a:latin typeface="Courier New"/>
              <a:ea typeface="Courier New"/>
              <a:cs typeface="Courier New"/>
              <a:sym typeface="Courier New"/>
            </a:endParaRPr>
          </a:p>
          <a:p>
            <a:pPr marL="609585" indent="609585">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splice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indexOf</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1</a:t>
            </a:r>
            <a:endParaRPr sz="1400">
              <a:solidFill>
                <a:srgbClr val="AB6526"/>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91B3E0"/>
              </a:solidFill>
              <a:latin typeface="Courier New"/>
              <a:ea typeface="Courier New"/>
              <a:cs typeface="Courier New"/>
              <a:sym typeface="Courier New"/>
            </a:endParaRPr>
          </a:p>
        </p:txBody>
      </p:sp>
      <p:sp>
        <p:nvSpPr>
          <p:cNvPr id="1103" name="Google Shape;1103;p132"/>
          <p:cNvSpPr txBox="1"/>
          <p:nvPr/>
        </p:nvSpPr>
        <p:spPr>
          <a:xfrm>
            <a:off x="5403933" y="1148333"/>
            <a:ext cx="6222800" cy="334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Aficiones</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aficion of aAficiones; let state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checkbox</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change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changeAficiones($event)</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{{aficion.nombre}}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4"/>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3" name="Rectangle 9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Shape 10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Rectangle 10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Google Shape;1045;p124"/>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Basados en la vista</a:t>
            </a:r>
          </a:p>
        </p:txBody>
      </p:sp>
      <p:sp>
        <p:nvSpPr>
          <p:cNvPr id="1046" name="Google Shape;1046;p124"/>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marL="0"/>
            <a:r>
              <a:rPr lang="en-US" sz="2000"/>
              <a:t>Basados en la Vista (Template Driven)</a:t>
            </a:r>
          </a:p>
          <a:p>
            <a:pPr marL="0"/>
            <a:endParaRPr lang="en-US" sz="2000"/>
          </a:p>
          <a:p>
            <a:r>
              <a:rPr lang="en-US" sz="2000"/>
              <a:t>Similares a los utilizados en AngularJS</a:t>
            </a:r>
          </a:p>
          <a:p>
            <a:r>
              <a:rPr lang="en-US" sz="2000"/>
              <a:t>La detección del cambio sigue el patrón Push</a:t>
            </a:r>
          </a:p>
          <a:p>
            <a:r>
              <a:rPr lang="en-US" sz="2000"/>
              <a:t>La clave está en el doble binding</a:t>
            </a:r>
          </a:p>
          <a:p>
            <a:r>
              <a:rPr lang="en-US" sz="2000"/>
              <a:t>Se necesita importar el módulo FormsModule</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50"/>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Rectangle 9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Freeform: Shape 10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9" name="Rectangle 10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Google Shape;1051;p125"/>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Basados en el Modelo</a:t>
            </a:r>
          </a:p>
        </p:txBody>
      </p:sp>
      <p:sp>
        <p:nvSpPr>
          <p:cNvPr id="1052" name="Google Shape;1052;p125"/>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marL="0"/>
            <a:r>
              <a:rPr lang="en-US" sz="2000"/>
              <a:t>Basados en el Modelo (Model Driven)</a:t>
            </a:r>
          </a:p>
          <a:p>
            <a:pPr marL="0"/>
            <a:endParaRPr lang="en-US" sz="2000"/>
          </a:p>
          <a:p>
            <a:r>
              <a:rPr lang="en-US" sz="2000"/>
              <a:t>Emplean programación reactiva</a:t>
            </a:r>
          </a:p>
          <a:p>
            <a:r>
              <a:rPr lang="en-US" sz="2000"/>
              <a:t>La detección del cambio sigue el patrón Observer (Pull)</a:t>
            </a:r>
          </a:p>
          <a:p>
            <a:r>
              <a:rPr lang="en-US" sz="2000"/>
              <a:t>Se necesita importar el módulo ReactiveFormsModule</a:t>
            </a:r>
          </a:p>
          <a:p>
            <a:r>
              <a:rPr lang="en-US" sz="2000"/>
              <a:t>Son la opción recomendable en Angular</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EEB4B9-4EFD-43FD-AC02-31799CF4EF7F}"/>
              </a:ext>
            </a:extLst>
          </p:cNvPr>
          <p:cNvSpPr>
            <a:spLocks noGrp="1"/>
          </p:cNvSpPr>
          <p:nvPr>
            <p:ph type="title"/>
          </p:nvPr>
        </p:nvSpPr>
        <p:spPr>
          <a:xfrm>
            <a:off x="1371599" y="294538"/>
            <a:ext cx="9895951" cy="1033669"/>
          </a:xfrm>
        </p:spPr>
        <p:txBody>
          <a:bodyPr>
            <a:normAutofit/>
          </a:bodyPr>
          <a:lstStyle/>
          <a:p>
            <a:r>
              <a:rPr lang="es-ES" sz="4000" dirty="0" err="1">
                <a:solidFill>
                  <a:srgbClr val="FFFFFF"/>
                </a:solidFill>
              </a:rPr>
              <a:t>ngForm</a:t>
            </a:r>
            <a:endParaRPr lang="es-ES" sz="4000" dirty="0">
              <a:solidFill>
                <a:srgbClr val="FFFFFF"/>
              </a:solidFill>
            </a:endParaRPr>
          </a:p>
        </p:txBody>
      </p:sp>
      <p:sp>
        <p:nvSpPr>
          <p:cNvPr id="3" name="Marcador de contenido 2">
            <a:extLst>
              <a:ext uri="{FF2B5EF4-FFF2-40B4-BE49-F238E27FC236}">
                <a16:creationId xmlns:a16="http://schemas.microsoft.com/office/drawing/2014/main" id="{3B0BCA86-9110-4123-8F17-709742EC5750}"/>
              </a:ext>
            </a:extLst>
          </p:cNvPr>
          <p:cNvSpPr>
            <a:spLocks noGrp="1"/>
          </p:cNvSpPr>
          <p:nvPr>
            <p:ph idx="1"/>
          </p:nvPr>
        </p:nvSpPr>
        <p:spPr>
          <a:xfrm>
            <a:off x="934278" y="1970807"/>
            <a:ext cx="10095091" cy="1063083"/>
          </a:xfrm>
        </p:spPr>
        <p:txBody>
          <a:bodyPr anchor="ctr">
            <a:normAutofit/>
          </a:bodyPr>
          <a:lstStyle/>
          <a:p>
            <a:r>
              <a:rPr lang="es" sz="2000" dirty="0"/>
              <a:t>La propia etiqueta HTML está ligada a la directiva Angular ngForm (i.e. “form” es su  selector), por lo que se instancia automáticamente el correspondiente objeto, que permitirá conocer en todo momento el estado del formulario y de cualquiera de sus controles</a:t>
            </a:r>
            <a:endParaRPr lang="es-ES" sz="2000" dirty="0"/>
          </a:p>
        </p:txBody>
      </p:sp>
      <p:sp>
        <p:nvSpPr>
          <p:cNvPr id="19" name="Google Shape;1116;p134">
            <a:extLst>
              <a:ext uri="{FF2B5EF4-FFF2-40B4-BE49-F238E27FC236}">
                <a16:creationId xmlns:a16="http://schemas.microsoft.com/office/drawing/2014/main" id="{31CE9663-4E55-4685-A59A-FAA574376C15}"/>
              </a:ext>
            </a:extLst>
          </p:cNvPr>
          <p:cNvSpPr txBox="1"/>
          <p:nvPr/>
        </p:nvSpPr>
        <p:spPr>
          <a:xfrm>
            <a:off x="4014642" y="3161164"/>
            <a:ext cx="3214442" cy="59564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2000" b="0" i="0" u="none" strike="noStrike" kern="1200" cap="none" spc="0" normalizeH="0" baseline="0" noProof="0" dirty="0">
                <a:ln>
                  <a:noFill/>
                </a:ln>
                <a:solidFill>
                  <a:srgbClr val="569CD6"/>
                </a:solidFill>
                <a:effectLst/>
                <a:uLnTx/>
                <a:uFillTx/>
                <a:latin typeface="Calibri" panose="020F0502020204030204"/>
                <a:ea typeface="+mn-ea"/>
                <a:cs typeface="+mn-cs"/>
              </a:rPr>
              <a:t>form </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myform</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"ngForm"</a:t>
            </a: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Google Shape;1117;p134">
            <a:extLst>
              <a:ext uri="{FF2B5EF4-FFF2-40B4-BE49-F238E27FC236}">
                <a16:creationId xmlns:a16="http://schemas.microsoft.com/office/drawing/2014/main" id="{B610D3A6-32C6-4C2F-9069-A38246E3A5B4}"/>
              </a:ext>
            </a:extLst>
          </p:cNvPr>
          <p:cNvSpPr txBox="1"/>
          <p:nvPr/>
        </p:nvSpPr>
        <p:spPr>
          <a:xfrm>
            <a:off x="787232" y="3407952"/>
            <a:ext cx="2593645" cy="2905539"/>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b="0" i="0" u="none" strike="noStrike" kern="1200" cap="none" spc="0" normalizeH="0" baseline="0" noProof="0" dirty="0">
                <a:ln>
                  <a:noFill/>
                </a:ln>
                <a:solidFill>
                  <a:prstClr val="black"/>
                </a:solidFill>
                <a:effectLst/>
                <a:uLnTx/>
                <a:uFillTx/>
                <a:latin typeface="Calibri" panose="020F0502020204030204"/>
                <a:ea typeface="+mn-ea"/>
                <a:cs typeface="+mn-cs"/>
              </a:rPr>
              <a:t>Esta instancia es oculta, pero puede ser accedida en la propia vista mediante una referencia local.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0" i="0" u="none" strike="noStrike" kern="1200" cap="none" spc="0" normalizeH="0" baseline="0" noProof="0" dirty="0">
                <a:ln>
                  <a:noFill/>
                </a:ln>
                <a:solidFill>
                  <a:prstClr val="black"/>
                </a:solidFill>
                <a:effectLst/>
                <a:uLnTx/>
                <a:uFillTx/>
                <a:latin typeface="Calibri" panose="020F0502020204030204"/>
                <a:ea typeface="+mn-ea"/>
                <a:cs typeface="+mn-cs"/>
              </a:rPr>
              <a:t>En ella la  propiedad </a:t>
            </a:r>
            <a:r>
              <a:rPr kumimoji="0" lang="es-ES" b="0" i="0" u="none" strike="noStrike" kern="1200" cap="none" spc="0" normalizeH="0" baseline="0" noProof="0" dirty="0" err="1">
                <a:ln>
                  <a:noFill/>
                </a:ln>
                <a:solidFill>
                  <a:prstClr val="black"/>
                </a:solidFill>
                <a:effectLst/>
                <a:uLnTx/>
                <a:uFillTx/>
                <a:latin typeface="Calibri" panose="020F0502020204030204"/>
                <a:ea typeface="+mn-ea"/>
                <a:cs typeface="+mn-cs"/>
              </a:rPr>
              <a:t>form</a:t>
            </a:r>
            <a:r>
              <a:rPr kumimoji="0" lang="es-ES" b="0" i="0" u="none" strike="noStrike" kern="1200" cap="none" spc="0" normalizeH="0" baseline="0" noProof="0" dirty="0">
                <a:ln>
                  <a:noFill/>
                </a:ln>
                <a:solidFill>
                  <a:prstClr val="black"/>
                </a:solidFill>
                <a:effectLst/>
                <a:uLnTx/>
                <a:uFillTx/>
                <a:latin typeface="Calibri" panose="020F0502020204030204"/>
                <a:ea typeface="+mn-ea"/>
                <a:cs typeface="+mn-cs"/>
              </a:rPr>
              <a:t> corresponde a un </a:t>
            </a:r>
            <a:r>
              <a:rPr kumimoji="0" lang="es-ES" b="0" i="0" u="none" strike="noStrike" kern="1200" cap="none" spc="0" normalizeH="0" baseline="0" noProof="0" dirty="0" err="1">
                <a:ln>
                  <a:noFill/>
                </a:ln>
                <a:solidFill>
                  <a:prstClr val="black"/>
                </a:solidFill>
                <a:effectLst/>
                <a:uLnTx/>
                <a:uFillTx/>
                <a:latin typeface="Calibri" panose="020F0502020204030204"/>
                <a:ea typeface="+mn-ea"/>
                <a:cs typeface="+mn-cs"/>
              </a:rPr>
              <a:t>FormGroup</a:t>
            </a:r>
            <a:r>
              <a:rPr kumimoji="0" lang="es-ES" b="0" i="0" u="none" strike="noStrike" kern="1200" cap="none" spc="0" normalizeH="0" baseline="0" noProof="0" dirty="0">
                <a:ln>
                  <a:noFill/>
                </a:ln>
                <a:solidFill>
                  <a:prstClr val="black"/>
                </a:solidFill>
                <a:effectLst/>
                <a:uLnTx/>
                <a:uFillTx/>
                <a:latin typeface="Calibri" panose="020F0502020204030204"/>
                <a:ea typeface="+mn-ea"/>
                <a:cs typeface="+mn-cs"/>
              </a:rPr>
              <a:t> que incluye los FormContr0l de cada control</a:t>
            </a:r>
            <a:endParaRPr kumimoji="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Google Shape;1118;p134">
            <a:extLst>
              <a:ext uri="{FF2B5EF4-FFF2-40B4-BE49-F238E27FC236}">
                <a16:creationId xmlns:a16="http://schemas.microsoft.com/office/drawing/2014/main" id="{3C1B02E7-05AB-4020-B9C8-923B443B857B}"/>
              </a:ext>
            </a:extLst>
          </p:cNvPr>
          <p:cNvSpPr txBox="1"/>
          <p:nvPr/>
        </p:nvSpPr>
        <p:spPr>
          <a:xfrm>
            <a:off x="8419789" y="3366704"/>
            <a:ext cx="3138445" cy="1003745"/>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800" b="0" i="0" u="none" strike="noStrike" kern="1200" cap="none" spc="0" normalizeH="0" baseline="0" noProof="0" dirty="0">
                <a:ln>
                  <a:noFill/>
                </a:ln>
                <a:solidFill>
                  <a:prstClr val="black"/>
                </a:solidFill>
                <a:effectLst/>
                <a:uLnTx/>
                <a:uFillTx/>
                <a:latin typeface="Calibri" panose="020F0502020204030204"/>
                <a:ea typeface="+mn-ea"/>
                <a:cs typeface="+mn-cs"/>
              </a:rPr>
              <a:t>La referencia local es </a:t>
            </a:r>
            <a:r>
              <a:rPr kumimoji="0" lang="es" sz="1600" b="0" i="0" u="none" strike="noStrike" kern="1200" cap="none" spc="0" normalizeH="0" baseline="0" noProof="0" dirty="0">
                <a:ln>
                  <a:noFill/>
                </a:ln>
                <a:solidFill>
                  <a:prstClr val="black"/>
                </a:solidFill>
                <a:effectLst/>
                <a:uLnTx/>
                <a:uFillTx/>
                <a:latin typeface="Calibri" panose="020F0502020204030204"/>
                <a:ea typeface="+mn-ea"/>
                <a:cs typeface="+mn-cs"/>
              </a:rPr>
              <a:t>accesible</a:t>
            </a:r>
            <a:r>
              <a:rPr kumimoji="0" lang="es" sz="1800" b="0" i="0" u="none" strike="noStrike" kern="1200" cap="none" spc="0" normalizeH="0" baseline="0" noProof="0" dirty="0">
                <a:ln>
                  <a:noFill/>
                </a:ln>
                <a:solidFill>
                  <a:prstClr val="black"/>
                </a:solidFill>
                <a:effectLst/>
                <a:uLnTx/>
                <a:uFillTx/>
                <a:latin typeface="Calibri" panose="020F0502020204030204"/>
                <a:ea typeface="+mn-ea"/>
                <a:cs typeface="+mn-cs"/>
              </a:rPr>
              <a:t> desde el cotrolador gracias al decorador @ViewChild</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Google Shape;1119;p134">
            <a:extLst>
              <a:ext uri="{FF2B5EF4-FFF2-40B4-BE49-F238E27FC236}">
                <a16:creationId xmlns:a16="http://schemas.microsoft.com/office/drawing/2014/main" id="{38DC835C-77EF-4AC7-A122-5FFDEEA351B7}"/>
              </a:ext>
            </a:extLst>
          </p:cNvPr>
          <p:cNvSpPr txBox="1"/>
          <p:nvPr/>
        </p:nvSpPr>
        <p:spPr>
          <a:xfrm>
            <a:off x="4063967" y="4054624"/>
            <a:ext cx="3888004" cy="529367"/>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@ViewChild(</a:t>
            </a:r>
            <a:r>
              <a:rPr kumimoji="0" lang="es" sz="1467" b="0" i="0" u="none" strike="noStrike" kern="1200" cap="none" spc="0" normalizeH="0" baseline="0" noProof="0" dirty="0">
                <a:ln>
                  <a:noFill/>
                </a:ln>
                <a:solidFill>
                  <a:srgbClr val="CA8F76"/>
                </a:solidFill>
                <a:effectLst/>
                <a:uLnTx/>
                <a:uFillTx/>
                <a:latin typeface="Calibri" panose="020F0502020204030204"/>
                <a:ea typeface="+mn-ea"/>
                <a:cs typeface="+mn-cs"/>
              </a:rPr>
              <a:t>'myform'</a:t>
            </a: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 form: </a:t>
            </a:r>
            <a:r>
              <a:rPr kumimoji="0" lang="es"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rPr>
              <a:t>ElementRef</a:t>
            </a:r>
            <a:endParaRPr kumimoji="0"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endParaRPr>
          </a:p>
        </p:txBody>
      </p:sp>
      <p:cxnSp>
        <p:nvCxnSpPr>
          <p:cNvPr id="24" name="Google Shape;1120;p134">
            <a:extLst>
              <a:ext uri="{FF2B5EF4-FFF2-40B4-BE49-F238E27FC236}">
                <a16:creationId xmlns:a16="http://schemas.microsoft.com/office/drawing/2014/main" id="{1BB29523-5CCF-493D-860D-FD2652BCC80D}"/>
              </a:ext>
            </a:extLst>
          </p:cNvPr>
          <p:cNvCxnSpPr>
            <a:cxnSpLocks/>
            <a:stCxn id="23" idx="3"/>
            <a:endCxn id="19" idx="3"/>
          </p:cNvCxnSpPr>
          <p:nvPr/>
        </p:nvCxnSpPr>
        <p:spPr>
          <a:xfrm flipH="1" flipV="1">
            <a:off x="7229084" y="3458984"/>
            <a:ext cx="722887" cy="860324"/>
          </a:xfrm>
          <a:prstGeom prst="bentConnector3">
            <a:avLst>
              <a:gd name="adj1" fmla="val -31623"/>
            </a:avLst>
          </a:prstGeom>
          <a:noFill/>
          <a:ln w="9525" cap="flat" cmpd="sng">
            <a:solidFill>
              <a:schemeClr val="dk2"/>
            </a:solidFill>
            <a:prstDash val="solid"/>
            <a:round/>
            <a:headEnd type="none" w="med" len="med"/>
            <a:tailEnd type="stealth" w="med" len="med"/>
          </a:ln>
        </p:spPr>
      </p:cxnSp>
      <p:pic>
        <p:nvPicPr>
          <p:cNvPr id="9" name="Imagen 8">
            <a:extLst>
              <a:ext uri="{FF2B5EF4-FFF2-40B4-BE49-F238E27FC236}">
                <a16:creationId xmlns:a16="http://schemas.microsoft.com/office/drawing/2014/main" id="{5DAD94EA-F202-44B3-AE01-EE11D8EA3ACC}"/>
              </a:ext>
            </a:extLst>
          </p:cNvPr>
          <p:cNvPicPr>
            <a:picLocks noChangeAspect="1"/>
          </p:cNvPicPr>
          <p:nvPr/>
        </p:nvPicPr>
        <p:blipFill>
          <a:blip r:embed="rId2"/>
          <a:stretch>
            <a:fillRect/>
          </a:stretch>
        </p:blipFill>
        <p:spPr>
          <a:xfrm>
            <a:off x="4014642" y="4767956"/>
            <a:ext cx="5592525" cy="1664950"/>
          </a:xfrm>
          <a:prstGeom prst="rect">
            <a:avLst/>
          </a:prstGeom>
        </p:spPr>
      </p:pic>
    </p:spTree>
    <p:extLst>
      <p:ext uri="{BB962C8B-B14F-4D97-AF65-F5344CB8AC3E}">
        <p14:creationId xmlns:p14="http://schemas.microsoft.com/office/powerpoint/2010/main" val="17425205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EEB4B9-4EFD-43FD-AC02-31799CF4EF7F}"/>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ngModel</a:t>
            </a:r>
          </a:p>
        </p:txBody>
      </p:sp>
      <p:sp>
        <p:nvSpPr>
          <p:cNvPr id="3" name="Marcador de contenido 2">
            <a:extLst>
              <a:ext uri="{FF2B5EF4-FFF2-40B4-BE49-F238E27FC236}">
                <a16:creationId xmlns:a16="http://schemas.microsoft.com/office/drawing/2014/main" id="{3B0BCA86-9110-4123-8F17-709742EC5750}"/>
              </a:ext>
            </a:extLst>
          </p:cNvPr>
          <p:cNvSpPr>
            <a:spLocks noGrp="1"/>
          </p:cNvSpPr>
          <p:nvPr>
            <p:ph idx="1"/>
          </p:nvPr>
        </p:nvSpPr>
        <p:spPr>
          <a:xfrm>
            <a:off x="4810259" y="649480"/>
            <a:ext cx="6555347" cy="2166607"/>
          </a:xfrm>
        </p:spPr>
        <p:txBody>
          <a:bodyPr anchor="ctr">
            <a:normAutofit/>
          </a:bodyPr>
          <a:lstStyle/>
          <a:p>
            <a:r>
              <a:rPr lang="es-ES" sz="2000" dirty="0"/>
              <a:t>La directiva </a:t>
            </a:r>
            <a:r>
              <a:rPr lang="es-ES" sz="2000" dirty="0" err="1"/>
              <a:t>ngModel</a:t>
            </a:r>
            <a:r>
              <a:rPr lang="es-ES" sz="2000" dirty="0"/>
              <a:t> determina que controles pertenecen al objeto </a:t>
            </a:r>
            <a:r>
              <a:rPr lang="es-ES" sz="2000" dirty="0" err="1"/>
              <a:t>ngForm</a:t>
            </a:r>
            <a:endParaRPr lang="es-ES" sz="2000" dirty="0"/>
          </a:p>
          <a:p>
            <a:r>
              <a:rPr lang="es-ES" sz="2000" dirty="0"/>
              <a:t>Una vez aplicada, los valores de los controles se guardan automáticamente como parte del valor(</a:t>
            </a:r>
            <a:r>
              <a:rPr lang="es-ES" sz="2000" dirty="0" err="1"/>
              <a:t>value</a:t>
            </a:r>
            <a:r>
              <a:rPr lang="es-ES" sz="2000" dirty="0"/>
              <a:t>) del objeto correspondiente a la directiva </a:t>
            </a:r>
            <a:r>
              <a:rPr lang="es-ES" sz="2000" dirty="0" err="1"/>
              <a:t>ngForm</a:t>
            </a:r>
            <a:r>
              <a:rPr lang="es-ES" sz="2000" dirty="0"/>
              <a:t> utilizando su atributo </a:t>
            </a:r>
            <a:r>
              <a:rPr lang="es-ES" sz="2000" dirty="0" err="1"/>
              <a:t>name</a:t>
            </a:r>
            <a:endParaRPr lang="es-ES" sz="2000" dirty="0"/>
          </a:p>
        </p:txBody>
      </p:sp>
      <p:sp>
        <p:nvSpPr>
          <p:cNvPr id="13" name="CuadroTexto 12">
            <a:extLst>
              <a:ext uri="{FF2B5EF4-FFF2-40B4-BE49-F238E27FC236}">
                <a16:creationId xmlns:a16="http://schemas.microsoft.com/office/drawing/2014/main" id="{4B868E9A-0EC3-4A9F-B36C-8166B62C5D80}"/>
              </a:ext>
            </a:extLst>
          </p:cNvPr>
          <p:cNvSpPr txBox="1"/>
          <p:nvPr/>
        </p:nvSpPr>
        <p:spPr>
          <a:xfrm>
            <a:off x="4905054" y="2780570"/>
            <a:ext cx="6165574" cy="1477328"/>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#formAlumnos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"ngForm"</a:t>
            </a:r>
            <a:endParaRPr lang="es-ES" b="0" dirty="0">
              <a:solidFill>
                <a:srgbClr val="D4D4D4"/>
              </a:solidFill>
              <a:effectLst/>
              <a:latin typeface="Consolas" panose="020B0609020204030204" pitchFamily="49" charset="0"/>
            </a:endParaRPr>
          </a:p>
          <a:p>
            <a:endParaRPr lang="en-GB" b="0" dirty="0">
              <a:solidFill>
                <a:srgbClr val="808080"/>
              </a:solidFill>
              <a:effectLst/>
              <a:latin typeface="Consolas" panose="020B0609020204030204" pitchFamily="49" charset="0"/>
            </a:endParaRPr>
          </a:p>
          <a:p>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label</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for</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nombre</a:t>
            </a:r>
            <a:r>
              <a:rPr lang="en-GB" b="0" dirty="0">
                <a:solidFill>
                  <a:srgbClr val="CE9178"/>
                </a:solidFill>
                <a:effectLst/>
                <a:latin typeface="Consolas" panose="020B0609020204030204" pitchFamily="49" charset="0"/>
              </a:rPr>
              <a:t>"</a:t>
            </a:r>
            <a:r>
              <a:rPr lang="en-GB" b="0" dirty="0">
                <a:solidFill>
                  <a:srgbClr val="808080"/>
                </a:solidFill>
                <a:effectLst/>
                <a:latin typeface="Consolas" panose="020B0609020204030204" pitchFamily="49" charset="0"/>
              </a:rPr>
              <a:t>&gt;</a:t>
            </a:r>
            <a:r>
              <a:rPr lang="en-GB" b="0" dirty="0" err="1">
                <a:solidFill>
                  <a:srgbClr val="D4D4D4"/>
                </a:solidFill>
                <a:effectLst/>
                <a:latin typeface="Consolas" panose="020B0609020204030204" pitchFamily="49" charset="0"/>
              </a:rPr>
              <a:t>Nombre</a:t>
            </a:r>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label</a:t>
            </a:r>
            <a:r>
              <a:rPr lang="en-GB" b="0" dirty="0">
                <a:solidFill>
                  <a:srgbClr val="808080"/>
                </a:solidFill>
                <a:effectLst/>
                <a:latin typeface="Consolas" panose="020B0609020204030204" pitchFamily="49" charset="0"/>
              </a:rPr>
              <a:t>&gt;</a:t>
            </a:r>
            <a:endParaRPr lang="en-GB" b="0" dirty="0">
              <a:solidFill>
                <a:srgbClr val="D4D4D4"/>
              </a:solidFill>
              <a:effectLst/>
              <a:latin typeface="Consolas" panose="020B0609020204030204" pitchFamily="49" charset="0"/>
            </a:endParaRPr>
          </a:p>
          <a:p>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input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type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"text"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class</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"form-control"</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name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nombre</a:t>
            </a:r>
            <a:r>
              <a:rPr lang="en-GB" b="0" dirty="0">
                <a:solidFill>
                  <a:srgbClr val="CE9178"/>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id</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nombre</a:t>
            </a:r>
            <a:r>
              <a:rPr lang="en-GB" b="0" dirty="0">
                <a:solidFill>
                  <a:srgbClr val="CE9178"/>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err="1">
                <a:solidFill>
                  <a:srgbClr val="9CDCFE"/>
                </a:solidFill>
                <a:effectLst/>
                <a:latin typeface="Consolas" panose="020B0609020204030204" pitchFamily="49" charset="0"/>
              </a:rPr>
              <a:t>ngModel</a:t>
            </a:r>
            <a:r>
              <a:rPr lang="en-GB" b="0" dirty="0">
                <a:solidFill>
                  <a:srgbClr val="D4D4D4"/>
                </a:solidFill>
                <a:effectLst/>
                <a:latin typeface="Consolas" panose="020B0609020204030204" pitchFamily="49" charset="0"/>
              </a:rPr>
              <a:t> </a:t>
            </a:r>
          </a:p>
        </p:txBody>
      </p:sp>
      <p:sp>
        <p:nvSpPr>
          <p:cNvPr id="5" name="Flecha: hacia abajo 4">
            <a:extLst>
              <a:ext uri="{FF2B5EF4-FFF2-40B4-BE49-F238E27FC236}">
                <a16:creationId xmlns:a16="http://schemas.microsoft.com/office/drawing/2014/main" id="{EA720191-C55C-4481-9B8E-02C142F93060}"/>
              </a:ext>
            </a:extLst>
          </p:cNvPr>
          <p:cNvSpPr/>
          <p:nvPr/>
        </p:nvSpPr>
        <p:spPr>
          <a:xfrm>
            <a:off x="7610316" y="4348363"/>
            <a:ext cx="384313" cy="6559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92273C9B-AEC3-4BFC-95B3-D0A0D7E0CE7E}"/>
              </a:ext>
            </a:extLst>
          </p:cNvPr>
          <p:cNvSpPr txBox="1"/>
          <p:nvPr/>
        </p:nvSpPr>
        <p:spPr>
          <a:xfrm>
            <a:off x="6129932" y="5094811"/>
            <a:ext cx="3345083" cy="369332"/>
          </a:xfrm>
          <a:prstGeom prst="rect">
            <a:avLst/>
          </a:prstGeom>
          <a:noFill/>
        </p:spPr>
        <p:txBody>
          <a:bodyPr wrap="none" rtlCol="0">
            <a:spAutoFit/>
          </a:bodyPr>
          <a:lstStyle/>
          <a:p>
            <a:r>
              <a:rPr lang="es-ES" dirty="0" err="1"/>
              <a:t>formAlumnos.value</a:t>
            </a:r>
            <a:r>
              <a:rPr lang="es-ES" dirty="0"/>
              <a:t> = {nombre: ‘’}</a:t>
            </a:r>
          </a:p>
        </p:txBody>
      </p:sp>
      <p:sp>
        <p:nvSpPr>
          <p:cNvPr id="9" name="CuadroTexto 8">
            <a:extLst>
              <a:ext uri="{FF2B5EF4-FFF2-40B4-BE49-F238E27FC236}">
                <a16:creationId xmlns:a16="http://schemas.microsoft.com/office/drawing/2014/main" id="{00C95F3A-1736-41BE-8A0E-E3AA30C43BDF}"/>
              </a:ext>
            </a:extLst>
          </p:cNvPr>
          <p:cNvSpPr txBox="1"/>
          <p:nvPr/>
        </p:nvSpPr>
        <p:spPr>
          <a:xfrm>
            <a:off x="5592906" y="5635323"/>
            <a:ext cx="4511572" cy="646331"/>
          </a:xfrm>
          <a:prstGeom prst="rect">
            <a:avLst/>
          </a:prstGeom>
          <a:noFill/>
        </p:spPr>
        <p:txBody>
          <a:bodyPr wrap="square" rtlCol="0">
            <a:spAutoFit/>
          </a:bodyPr>
          <a:lstStyle/>
          <a:p>
            <a:r>
              <a:rPr lang="es-ES" dirty="0"/>
              <a:t>En desarrollo este objeto puede ser visible en la plantilla HTML utilizando el pipe | </a:t>
            </a:r>
            <a:r>
              <a:rPr lang="es-ES" dirty="0" err="1"/>
              <a:t>json</a:t>
            </a:r>
            <a:endParaRPr lang="es-ES" dirty="0"/>
          </a:p>
        </p:txBody>
      </p:sp>
    </p:spTree>
    <p:extLst>
      <p:ext uri="{BB962C8B-B14F-4D97-AF65-F5344CB8AC3E}">
        <p14:creationId xmlns:p14="http://schemas.microsoft.com/office/powerpoint/2010/main" val="170190167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3"/>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Google Shape;1114;p134"/>
          <p:cNvSpPr txBox="1">
            <a:spLocks noGrp="1"/>
          </p:cNvSpPr>
          <p:nvPr>
            <p:ph type="title"/>
          </p:nvPr>
        </p:nvSpPr>
        <p:spPr>
          <a:xfrm>
            <a:off x="1371599" y="294538"/>
            <a:ext cx="9895951" cy="1033669"/>
          </a:xfrm>
          <a:prstGeom prst="rect">
            <a:avLst/>
          </a:prstGeom>
        </p:spPr>
        <p:txBody>
          <a:bodyPr spcFirstLastPara="1" vert="horz" lIns="68567" tIns="68567" rIns="68567" bIns="68567" rtlCol="0" anchorCtr="0">
            <a:normAutofit/>
          </a:bodyPr>
          <a:lstStyle/>
          <a:p>
            <a:r>
              <a:rPr lang="es-ES" sz="4000">
                <a:solidFill>
                  <a:srgbClr val="FFFFFF"/>
                </a:solidFill>
              </a:rPr>
              <a:t>ngSubmit</a:t>
            </a:r>
          </a:p>
        </p:txBody>
      </p:sp>
      <p:sp>
        <p:nvSpPr>
          <p:cNvPr id="1115" name="Google Shape;1115;p134"/>
          <p:cNvSpPr txBox="1">
            <a:spLocks noGrp="1"/>
          </p:cNvSpPr>
          <p:nvPr>
            <p:ph idx="1"/>
          </p:nvPr>
        </p:nvSpPr>
        <p:spPr>
          <a:xfrm>
            <a:off x="1371599" y="1800307"/>
            <a:ext cx="9724031" cy="1110803"/>
          </a:xfrm>
          <a:prstGeom prst="rect">
            <a:avLst/>
          </a:prstGeom>
        </p:spPr>
        <p:txBody>
          <a:bodyPr spcFirstLastPara="1" vert="horz" lIns="68567" tIns="68567" rIns="68567" bIns="68567" rtlCol="0" anchor="ctr" anchorCtr="0">
            <a:normAutofit/>
          </a:bodyPr>
          <a:lstStyle/>
          <a:p>
            <a:pPr marL="0" marR="0" lvl="0" indent="0" defTabSz="914400" rtl="0" eaLnBrk="1" fontAlgn="auto" latinLnBrk="0" hangingPunct="1">
              <a:spcBef>
                <a:spcPts val="0"/>
              </a:spcBef>
              <a:spcAft>
                <a:spcPts val="600"/>
              </a:spcAft>
              <a:buClrTx/>
              <a:buSzTx/>
              <a:buFontTx/>
              <a:buNone/>
              <a:tabLst/>
              <a:defRPr/>
            </a:pPr>
            <a:r>
              <a:rPr kumimoji="0" lang="es-ES" sz="2000" b="0" i="0" u="none" strike="noStrike" kern="1200" cap="none" spc="0" normalizeH="0" baseline="0" noProof="0" dirty="0">
                <a:ln>
                  <a:noFill/>
                </a:ln>
                <a:effectLst/>
                <a:uLnTx/>
                <a:uFillTx/>
                <a:latin typeface="Calibri" panose="020F0502020204030204"/>
                <a:ea typeface="+mn-ea"/>
                <a:cs typeface="+mn-cs"/>
              </a:rPr>
              <a:t>Esta directiva intercepta el evento </a:t>
            </a:r>
            <a:r>
              <a:rPr kumimoji="0" lang="es-ES" sz="2000" b="0" i="0" u="none" strike="noStrike" kern="1200" cap="none" spc="0" normalizeH="0" baseline="0" noProof="0" dirty="0" err="1">
                <a:ln>
                  <a:noFill/>
                </a:ln>
                <a:effectLst/>
                <a:uLnTx/>
                <a:uFillTx/>
                <a:latin typeface="Calibri" panose="020F0502020204030204"/>
                <a:ea typeface="+mn-ea"/>
                <a:cs typeface="+mn-cs"/>
              </a:rPr>
              <a:t>submit</a:t>
            </a:r>
            <a:r>
              <a:rPr kumimoji="0" lang="es-ES" sz="2000" b="0" i="0" u="none" strike="noStrike" kern="1200" cap="none" spc="0" normalizeH="0" baseline="0" noProof="0" dirty="0">
                <a:ln>
                  <a:noFill/>
                </a:ln>
                <a:effectLst/>
                <a:uLnTx/>
                <a:uFillTx/>
                <a:latin typeface="Calibri" panose="020F0502020204030204"/>
                <a:ea typeface="+mn-ea"/>
                <a:cs typeface="+mn-cs"/>
              </a:rPr>
              <a:t> que normalmente de dispara en la etiqueta </a:t>
            </a:r>
            <a:r>
              <a:rPr kumimoji="0" lang="es-ES" sz="2000" b="0" i="0" u="none" strike="noStrike" kern="1200" cap="none" spc="0" normalizeH="0" baseline="0" noProof="0" dirty="0" err="1">
                <a:ln>
                  <a:noFill/>
                </a:ln>
                <a:effectLst/>
                <a:uLnTx/>
                <a:uFillTx/>
                <a:latin typeface="Calibri" panose="020F0502020204030204"/>
                <a:ea typeface="+mn-ea"/>
                <a:cs typeface="+mn-cs"/>
              </a:rPr>
              <a:t>form</a:t>
            </a:r>
            <a:r>
              <a:rPr kumimoji="0" lang="es-ES" sz="2000" b="0" i="0" u="none" strike="noStrike" kern="1200" cap="none" spc="0" normalizeH="0" baseline="0" noProof="0" dirty="0">
                <a:ln>
                  <a:noFill/>
                </a:ln>
                <a:effectLst/>
                <a:uLnTx/>
                <a:uFillTx/>
                <a:latin typeface="Calibri" panose="020F0502020204030204"/>
                <a:ea typeface="+mn-ea"/>
                <a:cs typeface="+mn-cs"/>
              </a:rPr>
              <a:t> cuando se pulsa un </a:t>
            </a:r>
            <a:r>
              <a:rPr kumimoji="0" lang="es-ES" sz="2000" b="0" i="0" u="none" strike="noStrike" kern="1200" cap="none" spc="0" normalizeH="0" baseline="0" noProof="0" dirty="0" err="1">
                <a:ln>
                  <a:noFill/>
                </a:ln>
                <a:effectLst/>
                <a:uLnTx/>
                <a:uFillTx/>
                <a:latin typeface="Calibri" panose="020F0502020204030204"/>
                <a:ea typeface="+mn-ea"/>
                <a:cs typeface="+mn-cs"/>
              </a:rPr>
              <a:t>boton</a:t>
            </a:r>
            <a:r>
              <a:rPr kumimoji="0" lang="es-ES" sz="2000" b="0" i="0" u="none" strike="noStrike" kern="1200" cap="none" spc="0" normalizeH="0" baseline="0" noProof="0" dirty="0">
                <a:ln>
                  <a:noFill/>
                </a:ln>
                <a:effectLst/>
                <a:uLnTx/>
                <a:uFillTx/>
                <a:latin typeface="Calibri" panose="020F0502020204030204"/>
                <a:ea typeface="+mn-ea"/>
                <a:cs typeface="+mn-cs"/>
              </a:rPr>
              <a:t> de tipo </a:t>
            </a:r>
            <a:r>
              <a:rPr kumimoji="0" lang="es-ES" sz="2000" b="0" i="0" u="none" strike="noStrike" kern="1200" cap="none" spc="0" normalizeH="0" baseline="0" noProof="0" dirty="0" err="1">
                <a:ln>
                  <a:noFill/>
                </a:ln>
                <a:effectLst/>
                <a:uLnTx/>
                <a:uFillTx/>
                <a:latin typeface="Calibri" panose="020F0502020204030204"/>
                <a:ea typeface="+mn-ea"/>
                <a:cs typeface="+mn-cs"/>
              </a:rPr>
              <a:t>submit</a:t>
            </a:r>
            <a:endParaRPr kumimoji="0" lang="es-ES" sz="2000" b="0" i="0" u="none" strike="noStrike" kern="1200" cap="none" spc="0" normalizeH="0" baseline="0" noProof="0" dirty="0">
              <a:ln>
                <a:noFill/>
              </a:ln>
              <a:effectLst/>
              <a:uLnTx/>
              <a:uFillTx/>
              <a:latin typeface="Calibri" panose="020F0502020204030204"/>
              <a:ea typeface="+mn-ea"/>
              <a:cs typeface="+mn-cs"/>
            </a:endParaRPr>
          </a:p>
        </p:txBody>
      </p:sp>
      <p:sp>
        <p:nvSpPr>
          <p:cNvPr id="18" name="Google Shape;1116;p134">
            <a:extLst>
              <a:ext uri="{FF2B5EF4-FFF2-40B4-BE49-F238E27FC236}">
                <a16:creationId xmlns:a16="http://schemas.microsoft.com/office/drawing/2014/main" id="{C27334B1-8F6C-45DB-9F66-F6179974A5E6}"/>
              </a:ext>
            </a:extLst>
          </p:cNvPr>
          <p:cNvSpPr txBox="1"/>
          <p:nvPr/>
        </p:nvSpPr>
        <p:spPr>
          <a:xfrm>
            <a:off x="4021244" y="2987348"/>
            <a:ext cx="6732000" cy="943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2000" b="0" i="0" u="none" strike="noStrike" kern="1200" cap="none" spc="0" normalizeH="0" baseline="0" noProof="0" dirty="0">
                <a:ln>
                  <a:noFill/>
                </a:ln>
                <a:solidFill>
                  <a:srgbClr val="569CD6"/>
                </a:solidFill>
                <a:effectLst/>
                <a:uLnTx/>
                <a:uFillTx/>
                <a:latin typeface="Calibri" panose="020F0502020204030204"/>
                <a:ea typeface="+mn-ea"/>
                <a:cs typeface="+mn-cs"/>
              </a:rPr>
              <a:t>form </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novalidate</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ngSubmit</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"enviar(</a:t>
            </a:r>
            <a:r>
              <a:rPr lang="es" sz="2000" dirty="0">
                <a:solidFill>
                  <a:srgbClr val="CA8F76"/>
                </a:solidFill>
                <a:latin typeface="Calibri" panose="020F0502020204030204"/>
              </a:rPr>
              <a:t>myform</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myform</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 ngForm "</a:t>
            </a: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Google Shape;1117;p134">
            <a:extLst>
              <a:ext uri="{FF2B5EF4-FFF2-40B4-BE49-F238E27FC236}">
                <a16:creationId xmlns:a16="http://schemas.microsoft.com/office/drawing/2014/main" id="{55BE1606-92C8-4B21-A5F4-6417E8AC0532}"/>
              </a:ext>
            </a:extLst>
          </p:cNvPr>
          <p:cNvSpPr txBox="1"/>
          <p:nvPr/>
        </p:nvSpPr>
        <p:spPr>
          <a:xfrm>
            <a:off x="1104791" y="2944053"/>
            <a:ext cx="2593645" cy="2564836"/>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solidFill>
                  <a:prstClr val="black"/>
                </a:solidFill>
                <a:latin typeface="Calibri" panose="020F0502020204030204"/>
              </a:rPr>
              <a:t>Como en cualquier otro evento se define el método del componente que responderá al evento</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Google Shape;1118;p134">
            <a:extLst>
              <a:ext uri="{FF2B5EF4-FFF2-40B4-BE49-F238E27FC236}">
                <a16:creationId xmlns:a16="http://schemas.microsoft.com/office/drawing/2014/main" id="{17EA47AB-33B3-484C-A12A-945D70A46C79}"/>
              </a:ext>
            </a:extLst>
          </p:cNvPr>
          <p:cNvSpPr txBox="1"/>
          <p:nvPr/>
        </p:nvSpPr>
        <p:spPr>
          <a:xfrm>
            <a:off x="5296563" y="5222481"/>
            <a:ext cx="4000000" cy="1255145"/>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dirty="0">
                <a:solidFill>
                  <a:prstClr val="black"/>
                </a:solidFill>
                <a:latin typeface="Calibri" panose="020F0502020204030204"/>
              </a:rPr>
              <a:t>Alternativamente al uso de @ViewChild el método submit del componente puede recibir como parámetro el objeto correspondiente a ngForm</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Google Shape;1119;p134">
            <a:extLst>
              <a:ext uri="{FF2B5EF4-FFF2-40B4-BE49-F238E27FC236}">
                <a16:creationId xmlns:a16="http://schemas.microsoft.com/office/drawing/2014/main" id="{CAE55C3D-2064-4AEF-92BE-226EBA60A14A}"/>
              </a:ext>
            </a:extLst>
          </p:cNvPr>
          <p:cNvSpPr txBox="1"/>
          <p:nvPr/>
        </p:nvSpPr>
        <p:spPr>
          <a:xfrm>
            <a:off x="4317650" y="4064296"/>
            <a:ext cx="3888004" cy="1024836"/>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@ViewChild(</a:t>
            </a:r>
            <a:r>
              <a:rPr kumimoji="0" lang="es" sz="1467" b="0" i="0" u="none" strike="noStrike" kern="1200" cap="none" spc="0" normalizeH="0" baseline="0" noProof="0" dirty="0">
                <a:ln>
                  <a:noFill/>
                </a:ln>
                <a:solidFill>
                  <a:srgbClr val="CA8F76"/>
                </a:solidFill>
                <a:effectLst/>
                <a:uLnTx/>
                <a:uFillTx/>
                <a:latin typeface="Calibri" panose="020F0502020204030204"/>
                <a:ea typeface="+mn-ea"/>
                <a:cs typeface="+mn-cs"/>
              </a:rPr>
              <a:t>'myform'</a:t>
            </a: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 form: </a:t>
            </a:r>
            <a:r>
              <a:rPr kumimoji="0" lang="es"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rPr>
              <a:t>ElementRef</a:t>
            </a:r>
          </a:p>
          <a:p>
            <a:pPr marL="0" marR="0" lvl="0" indent="0" algn="l" defTabSz="914400" rtl="0" eaLnBrk="1" fontAlgn="auto" latinLnBrk="0" hangingPunct="1">
              <a:lnSpc>
                <a:spcPct val="100000"/>
              </a:lnSpc>
              <a:spcBef>
                <a:spcPts val="0"/>
              </a:spcBef>
              <a:spcAft>
                <a:spcPts val="0"/>
              </a:spcAft>
              <a:buClrTx/>
              <a:buSzTx/>
              <a:buFontTx/>
              <a:buNone/>
              <a:tabLst/>
              <a:defRPr/>
            </a:pPr>
            <a:r>
              <a:rPr lang="es" sz="1400" b="1" dirty="0">
                <a:solidFill>
                  <a:srgbClr val="7A3E9D"/>
                </a:solidFill>
                <a:latin typeface="Courier New"/>
                <a:ea typeface="Courier New"/>
                <a:cs typeface="Courier New"/>
                <a:sym typeface="Courier New"/>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 sz="1400" b="1" dirty="0">
                <a:solidFill>
                  <a:srgbClr val="7A3E9D"/>
                </a:solidFill>
                <a:latin typeface="Courier New"/>
                <a:ea typeface="Courier New"/>
                <a:cs typeface="Courier New"/>
                <a:sym typeface="Courier New"/>
              </a:rPr>
              <a:t>enviar(form) {}</a:t>
            </a:r>
            <a:endParaRPr kumimoji="0"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endParaRPr>
          </a:p>
        </p:txBody>
      </p:sp>
      <p:cxnSp>
        <p:nvCxnSpPr>
          <p:cNvPr id="22" name="Google Shape;1120;p134">
            <a:extLst>
              <a:ext uri="{FF2B5EF4-FFF2-40B4-BE49-F238E27FC236}">
                <a16:creationId xmlns:a16="http://schemas.microsoft.com/office/drawing/2014/main" id="{13F6A9D8-810B-4583-9615-C1AB4ACE6474}"/>
              </a:ext>
            </a:extLst>
          </p:cNvPr>
          <p:cNvCxnSpPr>
            <a:cxnSpLocks/>
            <a:stCxn id="21" idx="3"/>
            <a:endCxn id="18" idx="3"/>
          </p:cNvCxnSpPr>
          <p:nvPr/>
        </p:nvCxnSpPr>
        <p:spPr>
          <a:xfrm flipV="1">
            <a:off x="8205654" y="3459148"/>
            <a:ext cx="2547590" cy="1117566"/>
          </a:xfrm>
          <a:prstGeom prst="bentConnector3">
            <a:avLst>
              <a:gd name="adj1" fmla="val 108973"/>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26753002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a:t>
            </a:r>
            <a:br>
              <a:rPr lang="es"/>
            </a:br>
            <a:r>
              <a:rPr lang="es"/>
              <a:t>Formulario Template Driven</a:t>
            </a:r>
            <a:endParaRPr/>
          </a:p>
        </p:txBody>
      </p:sp>
      <p:sp>
        <p:nvSpPr>
          <p:cNvPr id="1080" name="Google Shape;1080;p12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Partimos del formulario de ejemplo, ya realizado en HTML y Bootstrap</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los modelos de datos (Contacto, Grupo, Sector)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las datos maestros como constantes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Modificamos el formulario</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text -&gt; [(ngModel)]</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select</a:t>
            </a:r>
            <a:r>
              <a:rPr lang="es" sz="2400">
                <a:solidFill>
                  <a:schemeClr val="lt1"/>
                </a:solidFill>
                <a:latin typeface="Helvetica Neue Light"/>
                <a:ea typeface="Helvetica Neue Light"/>
                <a:cs typeface="Helvetica Neue Light"/>
                <a:sym typeface="Helvetica Neue Light"/>
              </a:rPr>
              <a:t> -&gt; [(ngModel)]</a:t>
            </a:r>
            <a:r>
              <a:rPr lang="es" sz="2400">
                <a:solidFill>
                  <a:srgbClr val="FFFFFF"/>
                </a:solidFill>
                <a:latin typeface="Helvetica Neue Light"/>
                <a:ea typeface="Helvetica Neue Light"/>
                <a:cs typeface="Helvetica Neue Light"/>
                <a:sym typeface="Helvetica Neue Light"/>
              </a:rPr>
              <a:t> / options -&gt; *ngFor [ngValue]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radio -&gt;  </a:t>
            </a:r>
            <a:r>
              <a:rPr lang="es" sz="2400">
                <a:solidFill>
                  <a:schemeClr val="lt1"/>
                </a:solidFill>
                <a:latin typeface="Helvetica Neue Light"/>
                <a:ea typeface="Helvetica Neue Light"/>
                <a:cs typeface="Helvetica Neue Light"/>
                <a:sym typeface="Helvetica Neue Light"/>
              </a:rPr>
              <a:t>*ngFor [value] [(ngModel)] </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2" name="Título 1">
            <a:extLst>
              <a:ext uri="{FF2B5EF4-FFF2-40B4-BE49-F238E27FC236}">
                <a16:creationId xmlns:a16="http://schemas.microsoft.com/office/drawing/2014/main" id="{2F4188CB-28BE-4796-A90D-26D1D6E79615}"/>
              </a:ext>
            </a:extLst>
          </p:cNvPr>
          <p:cNvSpPr>
            <a:spLocks noGrp="1"/>
          </p:cNvSpPr>
          <p:nvPr>
            <p:ph type="title"/>
          </p:nvPr>
        </p:nvSpPr>
        <p:spPr/>
        <p:txBody>
          <a:bodyPr/>
          <a:lstStyle/>
          <a:p>
            <a:r>
              <a:rPr lang="es" dirty="0"/>
              <a:t>Modelos de datos en para el formulario</a:t>
            </a:r>
            <a:endParaRPr lang="es-ES" dirty="0"/>
          </a:p>
        </p:txBody>
      </p:sp>
      <p:sp>
        <p:nvSpPr>
          <p:cNvPr id="1072" name="Google Shape;1072;p128"/>
          <p:cNvSpPr txBox="1">
            <a:spLocks noGrp="1"/>
          </p:cNvSpPr>
          <p:nvPr>
            <p:ph type="body" idx="4294967295"/>
          </p:nvPr>
        </p:nvSpPr>
        <p:spPr>
          <a:xfrm>
            <a:off x="1743075" y="2500313"/>
            <a:ext cx="10448925" cy="2486025"/>
          </a:xfrm>
          <a:prstGeom prst="rect">
            <a:avLst/>
          </a:prstGeom>
        </p:spPr>
        <p:txBody>
          <a:bodyPr spcFirstLastPara="1" vert="horz" wrap="square" lIns="68567" tIns="68567" rIns="68567" bIns="68567" rtlCol="0" anchor="t" anchorCtr="0">
            <a:noAutofit/>
          </a:bodyPr>
          <a:lstStyle/>
          <a:p>
            <a:pPr marL="609585" indent="-423323">
              <a:buSzPts val="1400"/>
              <a:buChar char="-"/>
            </a:pPr>
            <a:r>
              <a:rPr lang="es-ES" sz="2800" dirty="0"/>
              <a:t>para los datos del formulario</a:t>
            </a:r>
          </a:p>
          <a:p>
            <a:pPr marL="609585" indent="-423323">
              <a:buSzPts val="1400"/>
              <a:buChar char="-"/>
            </a:pPr>
            <a:r>
              <a:rPr lang="es-ES" sz="2800" dirty="0"/>
              <a:t>para los maestros de </a:t>
            </a:r>
            <a:r>
              <a:rPr lang="es-ES" sz="2800" dirty="0">
                <a:solidFill>
                  <a:schemeClr val="dk1"/>
                </a:solidFill>
              </a:rPr>
              <a:t>datos </a:t>
            </a:r>
            <a:r>
              <a:rPr lang="es-ES" sz="2800" dirty="0"/>
              <a:t>de determinados campos </a:t>
            </a:r>
            <a:br>
              <a:rPr lang="es-ES" sz="2800" dirty="0"/>
            </a:br>
            <a:r>
              <a:rPr lang="es-ES" sz="2800" dirty="0"/>
              <a:t>(en los que existe una serie de opciones válidas)</a:t>
            </a:r>
          </a:p>
        </p:txBody>
      </p:sp>
    </p:spTree>
    <p:extLst>
      <p:ext uri="{BB962C8B-B14F-4D97-AF65-F5344CB8AC3E}">
        <p14:creationId xmlns:p14="http://schemas.microsoft.com/office/powerpoint/2010/main" val="1147279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8" name="Google Shape;1108;p133"/>
          <p:cNvSpPr txBox="1">
            <a:spLocks noGrp="1"/>
          </p:cNvSpPr>
          <p:nvPr>
            <p:ph type="title"/>
          </p:nvPr>
        </p:nvSpPr>
        <p:spPr>
          <a:xfrm>
            <a:off x="838200" y="713312"/>
            <a:ext cx="4038600" cy="5431376"/>
          </a:xfrm>
          <a:prstGeom prst="rect">
            <a:avLst/>
          </a:prstGeom>
        </p:spPr>
        <p:txBody>
          <a:bodyPr spcFirstLastPara="1" vert="horz" lIns="68567" tIns="68567" rIns="68567" bIns="68567" rtlCol="0" anchorCtr="0">
            <a:normAutofit/>
          </a:bodyPr>
          <a:lstStyle/>
          <a:p>
            <a:r>
              <a:rPr lang="es" dirty="0"/>
              <a:t>Validación</a:t>
            </a:r>
            <a:endParaRPr dirty="0"/>
          </a:p>
        </p:txBody>
      </p:sp>
      <p:sp>
        <p:nvSpPr>
          <p:cNvPr id="1109" name="Google Shape;1109;p133"/>
          <p:cNvSpPr txBox="1">
            <a:spLocks noGrp="1"/>
          </p:cNvSpPr>
          <p:nvPr>
            <p:ph idx="1"/>
          </p:nvPr>
        </p:nvSpPr>
        <p:spPr>
          <a:xfrm>
            <a:off x="6095999" y="713313"/>
            <a:ext cx="5257801" cy="5431376"/>
          </a:xfrm>
          <a:prstGeom prst="rect">
            <a:avLst/>
          </a:prstGeom>
        </p:spPr>
        <p:txBody>
          <a:bodyPr spcFirstLastPara="1" vert="horz" lIns="68567" tIns="68567" rIns="68567" bIns="68567" rtlCol="0" anchor="ctr" anchorCtr="0">
            <a:normAutofit/>
          </a:bodyPr>
          <a:lstStyle/>
          <a:p>
            <a:pPr indent="-474121">
              <a:buChar char="-"/>
            </a:pPr>
            <a:r>
              <a:rPr lang="es-ES" sz="2000"/>
              <a:t>basada en los atributos de validación de html</a:t>
            </a:r>
          </a:p>
          <a:p>
            <a:pPr indent="-474121">
              <a:buChar char="-"/>
            </a:pPr>
            <a:r>
              <a:rPr lang="es-ES" sz="2000"/>
              <a:t>depende de los distintos estados en que puede estar</a:t>
            </a:r>
            <a:br>
              <a:rPr lang="es-ES" sz="2000"/>
            </a:br>
            <a:r>
              <a:rPr lang="es-ES" sz="2000"/>
              <a:t>el formulario o sus controles</a:t>
            </a:r>
          </a:p>
          <a:p>
            <a:pPr indent="-474121">
              <a:buChar char="-"/>
            </a:pPr>
            <a:r>
              <a:rPr lang="es-ES" sz="2000"/>
              <a:t>para conocer estos estados se utilizan referencias locales  que permiten acceder desde la propia vista a dichos estados</a:t>
            </a:r>
          </a:p>
          <a:p>
            <a:pPr indent="-474121">
              <a:buChar char="-"/>
            </a:pPr>
            <a:r>
              <a:rPr lang="es-ES" sz="2000"/>
              <a:t>de esos valores depende lo que se presenta en el formulario en base a directivas como ngIf</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4"/>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5" name="Google Shape;1125;p135"/>
          <p:cNvSpPr txBox="1">
            <a:spLocks noGrp="1"/>
          </p:cNvSpPr>
          <p:nvPr>
            <p:ph type="title"/>
          </p:nvPr>
        </p:nvSpPr>
        <p:spPr>
          <a:xfrm>
            <a:off x="1016805" y="1345958"/>
            <a:ext cx="4193196" cy="4166085"/>
          </a:xfrm>
          <a:prstGeom prst="rect">
            <a:avLst/>
          </a:prstGeom>
        </p:spPr>
        <p:txBody>
          <a:bodyPr spcFirstLastPara="1" vert="horz" lIns="68567" tIns="68567" rIns="68567" bIns="68567" rtlCol="0" anchorCtr="0">
            <a:normAutofit/>
          </a:bodyPr>
          <a:lstStyle/>
          <a:p>
            <a:r>
              <a:rPr lang="es-ES" sz="4600"/>
              <a:t>Requerimientos</a:t>
            </a:r>
          </a:p>
        </p:txBody>
      </p:sp>
      <p:grpSp>
        <p:nvGrpSpPr>
          <p:cNvPr id="113" name="Group 112">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14"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26" name="Google Shape;1126;p135"/>
          <p:cNvSpPr txBox="1">
            <a:spLocks noGrp="1"/>
          </p:cNvSpPr>
          <p:nvPr>
            <p:ph idx="1"/>
          </p:nvPr>
        </p:nvSpPr>
        <p:spPr>
          <a:xfrm>
            <a:off x="6229734" y="750307"/>
            <a:ext cx="5369326" cy="5357387"/>
          </a:xfrm>
          <a:prstGeom prst="rect">
            <a:avLst/>
          </a:prstGeom>
        </p:spPr>
        <p:txBody>
          <a:bodyPr spcFirstLastPara="1" vert="horz" lIns="68567" tIns="68567" rIns="68567" bIns="68567" rtlCol="0" anchor="ctr" anchorCtr="0">
            <a:normAutofit/>
          </a:bodyPr>
          <a:lstStyle/>
          <a:p>
            <a:r>
              <a:rPr lang="es-ES" sz="2200" dirty="0"/>
              <a:t>Los requerimientos de validación se establecen directamente con los nuevos atributos incorporados en HTML5</a:t>
            </a:r>
          </a:p>
          <a:p>
            <a:pPr lvl="1"/>
            <a:r>
              <a:rPr lang="es-ES" sz="1800" dirty="0" err="1"/>
              <a:t>required</a:t>
            </a:r>
            <a:r>
              <a:rPr lang="es-ES" sz="1800" dirty="0"/>
              <a:t>: valor booleano: cuando es true marca un campo como obligatorio.</a:t>
            </a:r>
          </a:p>
          <a:p>
            <a:pPr lvl="1"/>
            <a:r>
              <a:rPr lang="es-ES" sz="1800" dirty="0" err="1"/>
              <a:t>max</a:t>
            </a:r>
            <a:r>
              <a:rPr lang="es-ES" sz="1800" dirty="0"/>
              <a:t>: indica el número máximo de caracteres permitidos en un campo.</a:t>
            </a:r>
          </a:p>
          <a:p>
            <a:pPr lvl="1"/>
            <a:r>
              <a:rPr lang="es-ES" sz="1800" dirty="0"/>
              <a:t>min: indica el número mínimo de caracteres permitidos en un campo.</a:t>
            </a:r>
          </a:p>
          <a:p>
            <a:pPr lvl="1"/>
            <a:r>
              <a:rPr lang="es-ES" sz="1800" dirty="0" err="1"/>
              <a:t>pattern</a:t>
            </a:r>
            <a:r>
              <a:rPr lang="es-ES" sz="1800" dirty="0"/>
              <a:t>: Valida un campo frente a una expresión regular (</a:t>
            </a:r>
            <a:r>
              <a:rPr lang="es-ES" sz="1800" dirty="0" err="1"/>
              <a:t>regex</a:t>
            </a:r>
            <a:r>
              <a:rPr lang="es-ES" sz="1800" dirty="0"/>
              <a:t>).</a:t>
            </a:r>
            <a:br>
              <a:rPr lang="es-ES" sz="1800" dirty="0"/>
            </a:br>
            <a:endParaRPr lang="es-ES"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 de trabajo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24207547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90553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0"/>
        <p:cNvGrpSpPr/>
        <p:nvPr/>
      </p:nvGrpSpPr>
      <p:grpSpPr>
        <a:xfrm>
          <a:off x="0" y="0"/>
          <a:ext cx="0" cy="0"/>
          <a:chOff x="0" y="0"/>
          <a:chExt cx="0" cy="0"/>
        </a:xfrm>
      </p:grpSpPr>
      <p:sp>
        <p:nvSpPr>
          <p:cNvPr id="1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3" name="Google Shape;1133;p136"/>
          <p:cNvSpPr txBox="1"/>
          <p:nvPr/>
        </p:nvSpPr>
        <p:spPr>
          <a:xfrm>
            <a:off x="4662488" y="2063750"/>
            <a:ext cx="6902450" cy="3716338"/>
          </a:xfrm>
          <a:prstGeom prst="rect">
            <a:avLst/>
          </a:prstGeom>
          <a:noFill/>
          <a:ln>
            <a:noFill/>
          </a:ln>
        </p:spPr>
        <p:txBody>
          <a:bodyPr spcFirstLastPara="1" wrap="square" lIns="121900" tIns="121900" rIns="121900" bIns="121900" anchor="t" anchorCtr="0">
            <a:normAutofit/>
          </a:bodyPr>
          <a:lstStyle/>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Untouched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When true, the control has not been interacted with the user</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Touched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When true, the control has been interacted with the user</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Pristine</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control and its underlying model has not been changed</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Dirty</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control and its underlying model has been changed</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Valid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inner model is valid</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Invalid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inner model is not valid</a:t>
            </a:r>
          </a:p>
        </p:txBody>
      </p:sp>
      <p:sp>
        <p:nvSpPr>
          <p:cNvPr id="1131" name="Google Shape;1131;p136"/>
          <p:cNvSpPr txBox="1">
            <a:spLocks noGrp="1"/>
          </p:cNvSpPr>
          <p:nvPr>
            <p:ph type="title"/>
          </p:nvPr>
        </p:nvSpPr>
        <p:spPr>
          <a:xfrm>
            <a:off x="966952" y="1204108"/>
            <a:ext cx="2669406" cy="17811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200" kern="1200">
                <a:solidFill>
                  <a:srgbClr val="FFFFFF"/>
                </a:solidFill>
                <a:latin typeface="+mj-lt"/>
                <a:ea typeface="+mj-ea"/>
                <a:cs typeface="+mj-cs"/>
              </a:rPr>
              <a:t>Estado</a:t>
            </a:r>
          </a:p>
        </p:txBody>
      </p:sp>
      <p:sp>
        <p:nvSpPr>
          <p:cNvPr id="1132" name="Google Shape;1132;p136"/>
          <p:cNvSpPr txBox="1">
            <a:spLocks noGrp="1"/>
          </p:cNvSpPr>
          <p:nvPr>
            <p:ph type="body" idx="4294967295"/>
          </p:nvPr>
        </p:nvSpPr>
        <p:spPr>
          <a:xfrm>
            <a:off x="4662488" y="952500"/>
            <a:ext cx="6902450" cy="1054100"/>
          </a:xfrm>
          <a:prstGeom prst="rect">
            <a:avLst/>
          </a:prstGeom>
        </p:spPr>
        <p:txBody>
          <a:bodyPr spcFirstLastPara="1" vert="horz" wrap="square" lIns="68567" tIns="68567" rIns="68567" bIns="68567" rtlCol="0" anchor="t" anchorCtr="0">
            <a:normAutofit/>
          </a:bodyPr>
          <a:lstStyle/>
          <a:p>
            <a:pPr marL="0" indent="0">
              <a:buNone/>
            </a:pPr>
            <a:r>
              <a:rPr lang="es-ES" sz="2600" dirty="0"/>
              <a:t>El estado del formulario y de cada control viene definido por el valor de una serie de propiedades</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7"/>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8" name="Google Shape;1138;p137"/>
          <p:cNvSpPr txBox="1">
            <a:spLocks noGrp="1"/>
          </p:cNvSpPr>
          <p:nvPr>
            <p:ph type="title"/>
          </p:nvPr>
        </p:nvSpPr>
        <p:spPr>
          <a:xfrm>
            <a:off x="594360" y="1042416"/>
            <a:ext cx="3800153" cy="47937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tx1"/>
                </a:solidFill>
                <a:latin typeface="+mj-lt"/>
                <a:ea typeface="+mj-ea"/>
                <a:cs typeface="+mj-cs"/>
              </a:rPr>
              <a:t>Botones: envío y borrado</a:t>
            </a:r>
          </a:p>
        </p:txBody>
      </p:sp>
      <p:grpSp>
        <p:nvGrpSpPr>
          <p:cNvPr id="122" name="Group 121">
            <a:extLst>
              <a:ext uri="{FF2B5EF4-FFF2-40B4-BE49-F238E27FC236}">
                <a16:creationId xmlns:a16="http://schemas.microsoft.com/office/drawing/2014/main" id="{2FA2A407-516C-4590-9403-34038E9BB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761488"/>
            <a:ext cx="242107" cy="1340860"/>
            <a:chOff x="56167" y="2761488"/>
            <a:chExt cx="242107" cy="1340860"/>
          </a:xfrm>
        </p:grpSpPr>
        <p:sp>
          <p:nvSpPr>
            <p:cNvPr id="123" name="Rectangle 2">
              <a:extLst>
                <a:ext uri="{FF2B5EF4-FFF2-40B4-BE49-F238E27FC236}">
                  <a16:creationId xmlns:a16="http://schemas.microsoft.com/office/drawing/2014/main" id="{D3F47A57-50EC-4964-85FA-84B326B77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59">
              <a:extLst>
                <a:ext uri="{FF2B5EF4-FFF2-40B4-BE49-F238E27FC236}">
                  <a16:creationId xmlns:a16="http://schemas.microsoft.com/office/drawing/2014/main" id="{03467C0A-5C92-4A25-BA16-53665D54B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2">
              <a:extLst>
                <a:ext uri="{FF2B5EF4-FFF2-40B4-BE49-F238E27FC236}">
                  <a16:creationId xmlns:a16="http://schemas.microsoft.com/office/drawing/2014/main" id="{435F4864-0253-4261-9AED-5E798B97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59">
              <a:extLst>
                <a:ext uri="{FF2B5EF4-FFF2-40B4-BE49-F238E27FC236}">
                  <a16:creationId xmlns:a16="http://schemas.microsoft.com/office/drawing/2014/main" id="{6BEA136C-3A72-42D2-9D59-E9403321B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2">
              <a:extLst>
                <a:ext uri="{FF2B5EF4-FFF2-40B4-BE49-F238E27FC236}">
                  <a16:creationId xmlns:a16="http://schemas.microsoft.com/office/drawing/2014/main" id="{306AAEAC-F37D-46C1-B3C8-293E7014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59">
              <a:extLst>
                <a:ext uri="{FF2B5EF4-FFF2-40B4-BE49-F238E27FC236}">
                  <a16:creationId xmlns:a16="http://schemas.microsoft.com/office/drawing/2014/main" id="{3139D819-91EA-46A0-93FF-45FF7A8A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2">
              <a:extLst>
                <a:ext uri="{FF2B5EF4-FFF2-40B4-BE49-F238E27FC236}">
                  <a16:creationId xmlns:a16="http://schemas.microsoft.com/office/drawing/2014/main" id="{08F35BD0-1ED8-41A6-B3CE-C40EAA004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59">
              <a:extLst>
                <a:ext uri="{FF2B5EF4-FFF2-40B4-BE49-F238E27FC236}">
                  <a16:creationId xmlns:a16="http://schemas.microsoft.com/office/drawing/2014/main" id="{C2886557-BD78-4C10-BB29-2E34CD8C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2">
              <a:extLst>
                <a:ext uri="{FF2B5EF4-FFF2-40B4-BE49-F238E27FC236}">
                  <a16:creationId xmlns:a16="http://schemas.microsoft.com/office/drawing/2014/main" id="{CACD67D1-ACC3-43BE-9A0A-7713F6F0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59">
              <a:extLst>
                <a:ext uri="{FF2B5EF4-FFF2-40B4-BE49-F238E27FC236}">
                  <a16:creationId xmlns:a16="http://schemas.microsoft.com/office/drawing/2014/main" id="{A4E2C77A-D17B-4792-9ED5-287238323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2">
              <a:extLst>
                <a:ext uri="{FF2B5EF4-FFF2-40B4-BE49-F238E27FC236}">
                  <a16:creationId xmlns:a16="http://schemas.microsoft.com/office/drawing/2014/main" id="{ABE3CB03-D3EF-45F1-8FBD-E9B86CDD1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59">
              <a:extLst>
                <a:ext uri="{FF2B5EF4-FFF2-40B4-BE49-F238E27FC236}">
                  <a16:creationId xmlns:a16="http://schemas.microsoft.com/office/drawing/2014/main" id="{26C9EA63-B864-4041-AD52-E26240DA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2">
              <a:extLst>
                <a:ext uri="{FF2B5EF4-FFF2-40B4-BE49-F238E27FC236}">
                  <a16:creationId xmlns:a16="http://schemas.microsoft.com/office/drawing/2014/main" id="{DFD9C0DC-3AA4-48DE-8C65-AB56C588F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59">
              <a:extLst>
                <a:ext uri="{FF2B5EF4-FFF2-40B4-BE49-F238E27FC236}">
                  <a16:creationId xmlns:a16="http://schemas.microsoft.com/office/drawing/2014/main" id="{82D52FD4-9CAA-4610-A07A-289A740AF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2">
              <a:extLst>
                <a:ext uri="{FF2B5EF4-FFF2-40B4-BE49-F238E27FC236}">
                  <a16:creationId xmlns:a16="http://schemas.microsoft.com/office/drawing/2014/main" id="{D0436FA3-25D9-4C12-8F4A-80A40795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59">
              <a:extLst>
                <a:ext uri="{FF2B5EF4-FFF2-40B4-BE49-F238E27FC236}">
                  <a16:creationId xmlns:a16="http://schemas.microsoft.com/office/drawing/2014/main" id="{49101D1B-A82E-40CF-9A50-754308C21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2">
              <a:extLst>
                <a:ext uri="{FF2B5EF4-FFF2-40B4-BE49-F238E27FC236}">
                  <a16:creationId xmlns:a16="http://schemas.microsoft.com/office/drawing/2014/main" id="{4F434848-83AC-4070-8D97-8A006210F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59">
              <a:extLst>
                <a:ext uri="{FF2B5EF4-FFF2-40B4-BE49-F238E27FC236}">
                  <a16:creationId xmlns:a16="http://schemas.microsoft.com/office/drawing/2014/main" id="{40745A98-11F5-47FE-9220-B93A61DA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2">
              <a:extLst>
                <a:ext uri="{FF2B5EF4-FFF2-40B4-BE49-F238E27FC236}">
                  <a16:creationId xmlns:a16="http://schemas.microsoft.com/office/drawing/2014/main" id="{47B6E1B3-283D-4CF7-970C-352DB472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59">
              <a:extLst>
                <a:ext uri="{FF2B5EF4-FFF2-40B4-BE49-F238E27FC236}">
                  <a16:creationId xmlns:a16="http://schemas.microsoft.com/office/drawing/2014/main" id="{7675737E-FE46-420B-B3AF-75399E8FC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4" name="Rectangle 14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0605" y="1"/>
            <a:ext cx="26813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587" y="767714"/>
            <a:ext cx="6454975"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9" name="Google Shape;1139;p137"/>
          <p:cNvSpPr txBox="1">
            <a:spLocks noGrp="1"/>
          </p:cNvSpPr>
          <p:nvPr>
            <p:ph type="body" idx="4294967295"/>
          </p:nvPr>
        </p:nvSpPr>
        <p:spPr>
          <a:xfrm>
            <a:off x="5495109" y="1178446"/>
            <a:ext cx="5662845" cy="4543599"/>
          </a:xfrm>
          <a:prstGeom prst="rect">
            <a:avLst/>
          </a:prstGeom>
        </p:spPr>
        <p:txBody>
          <a:bodyPr spcFirstLastPara="1" vert="horz" lIns="91440" tIns="45720" rIns="91440" bIns="45720" rtlCol="0" anchor="ctr" anchorCtr="0">
            <a:normAutofit/>
          </a:bodyPr>
          <a:lstStyle/>
          <a:p>
            <a:r>
              <a:rPr lang="en-US" sz="1800">
                <a:solidFill>
                  <a:srgbClr val="FFFFFF"/>
                </a:solidFill>
              </a:rPr>
              <a:t>Los botones de envío y borrado se deshabilitan en función de los estados del formulario, invalid o pristine</a:t>
            </a:r>
          </a:p>
          <a:p>
            <a:pPr marL="0"/>
            <a:endParaRPr lang="en-US" sz="1800">
              <a:solidFill>
                <a:srgbClr val="FFFFFF"/>
              </a:solidFill>
            </a:endParaRPr>
          </a:p>
          <a:p>
            <a:r>
              <a:rPr lang="en-US" sz="1800">
                <a:solidFill>
                  <a:srgbClr val="FFFFFF"/>
                </a:solidFill>
              </a:rPr>
              <a:t>El botón de envío (type=submit) desencadena el evento submit del formulario y se gestiona en el correspondiente manejador</a:t>
            </a:r>
          </a:p>
          <a:p>
            <a:pPr marL="0"/>
            <a:endParaRPr lang="en-US" sz="1800">
              <a:solidFill>
                <a:srgbClr val="FFFFFF"/>
              </a:solidFill>
            </a:endParaRPr>
          </a:p>
          <a:p>
            <a:r>
              <a:rPr lang="en-US" sz="1800">
                <a:solidFill>
                  <a:srgbClr val="FFFFFF"/>
                </a:solidFill>
              </a:rPr>
              <a:t>El botón de borrado (type=reset) utiliza internamente el método reset() del objeto ngForm correspondiente al formulario</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8"/>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Estado y controles</a:t>
            </a:r>
            <a:endParaRPr/>
          </a:p>
        </p:txBody>
      </p:sp>
      <p:sp>
        <p:nvSpPr>
          <p:cNvPr id="1145" name="Google Shape;1145;p138"/>
          <p:cNvSpPr txBox="1">
            <a:spLocks noGrp="1"/>
          </p:cNvSpPr>
          <p:nvPr>
            <p:ph idx="1"/>
          </p:nvPr>
        </p:nvSpPr>
        <p:spPr>
          <a:xfrm>
            <a:off x="766011" y="1510018"/>
            <a:ext cx="10515600" cy="1111697"/>
          </a:xfrm>
          <a:prstGeom prst="rect">
            <a:avLst/>
          </a:prstGeom>
        </p:spPr>
        <p:txBody>
          <a:bodyPr spcFirstLastPara="1" vert="horz" wrap="square" lIns="68567" tIns="68567" rIns="68567" bIns="68567" rtlCol="0" anchor="t" anchorCtr="0">
            <a:noAutofit/>
          </a:bodyPr>
          <a:lstStyle/>
          <a:p>
            <a:pPr marL="0" indent="0">
              <a:buNone/>
            </a:pPr>
            <a:r>
              <a:rPr lang="es" dirty="0"/>
              <a:t>Las mismas propiedades de estado existen para cada uno de los controles y son accesibles desde la referencia local del formulario</a:t>
            </a:r>
            <a:endParaRPr dirty="0"/>
          </a:p>
        </p:txBody>
      </p:sp>
      <p:sp>
        <p:nvSpPr>
          <p:cNvPr id="1146" name="Google Shape;1146;p138"/>
          <p:cNvSpPr txBox="1"/>
          <p:nvPr/>
        </p:nvSpPr>
        <p:spPr>
          <a:xfrm>
            <a:off x="2151682" y="3234382"/>
            <a:ext cx="3240400" cy="825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600" b="0" i="0" u="none" strike="noStrike" kern="1200" cap="none" spc="0" normalizeH="0" baseline="0" noProof="0">
                <a:ln>
                  <a:noFill/>
                </a:ln>
                <a:solidFill>
                  <a:prstClr val="black"/>
                </a:solidFill>
                <a:effectLst/>
                <a:uLnTx/>
                <a:uFillTx/>
                <a:latin typeface="Calibri" panose="020F0502020204030204"/>
                <a:ea typeface="+mn-ea"/>
                <a:cs typeface="+mn-cs"/>
              </a:rPr>
              <a:t> myform.form.controls.firstname</a:t>
            </a:r>
            <a:endParaRPr kumimoji="0"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7" name="Google Shape;1147;p138"/>
          <p:cNvSpPr txBox="1"/>
          <p:nvPr/>
        </p:nvSpPr>
        <p:spPr>
          <a:xfrm>
            <a:off x="6635716" y="3234382"/>
            <a:ext cx="2600000" cy="11904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name asignado a cada uno de los controle</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148" name="Google Shape;1148;p138"/>
          <p:cNvCxnSpPr>
            <a:stCxn id="1147" idx="1"/>
            <a:endCxn id="1146" idx="3"/>
          </p:cNvCxnSpPr>
          <p:nvPr/>
        </p:nvCxnSpPr>
        <p:spPr>
          <a:xfrm rot="10800000">
            <a:off x="5392116" y="3646782"/>
            <a:ext cx="1243600" cy="182800"/>
          </a:xfrm>
          <a:prstGeom prst="straightConnector1">
            <a:avLst/>
          </a:prstGeom>
          <a:noFill/>
          <a:ln w="9525" cap="flat" cmpd="sng">
            <a:solidFill>
              <a:schemeClr val="dk2"/>
            </a:solidFill>
            <a:prstDash val="solid"/>
            <a:round/>
            <a:headEnd type="none" w="med" len="med"/>
            <a:tailEnd type="triangle" w="med" len="med"/>
          </a:ln>
        </p:spPr>
      </p:cxnSp>
      <p:sp>
        <p:nvSpPr>
          <p:cNvPr id="1149" name="Google Shape;1149;p138"/>
          <p:cNvSpPr txBox="1"/>
          <p:nvPr/>
        </p:nvSpPr>
        <p:spPr>
          <a:xfrm>
            <a:off x="1453749" y="4575515"/>
            <a:ext cx="6821200" cy="1051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Pero es más sencillo crear referencias locales específicas para cada control</a:t>
            </a:r>
            <a:b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0" name="Google Shape;1150;p138"/>
          <p:cNvSpPr txBox="1"/>
          <p:nvPr/>
        </p:nvSpPr>
        <p:spPr>
          <a:xfrm>
            <a:off x="3626016" y="5430882"/>
            <a:ext cx="5576800" cy="6124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67" b="0" i="0" u="none" strike="noStrike" kern="1200" cap="none" spc="0" normalizeH="0" baseline="0" noProof="0">
                <a:ln>
                  <a:noFill/>
                </a:ln>
                <a:solidFill>
                  <a:srgbClr val="808080"/>
                </a:solidFill>
                <a:effectLst/>
                <a:uLnTx/>
                <a:uFillTx/>
                <a:latin typeface="Calibri" panose="020F0502020204030204"/>
                <a:ea typeface="+mn-ea"/>
                <a:cs typeface="+mn-cs"/>
              </a:rPr>
              <a:t>&lt;</a:t>
            </a:r>
            <a:r>
              <a:rPr kumimoji="0" lang="es" sz="1467" b="0" i="0" u="none" strike="noStrike" kern="1200" cap="none" spc="0" normalizeH="0" baseline="0" noProof="0">
                <a:ln>
                  <a:noFill/>
                </a:ln>
                <a:solidFill>
                  <a:srgbClr val="569CD6"/>
                </a:solidFill>
                <a:effectLst/>
                <a:uLnTx/>
                <a:uFillTx/>
                <a:latin typeface="Calibri" panose="020F0502020204030204"/>
                <a:ea typeface="+mn-ea"/>
                <a:cs typeface="+mn-cs"/>
              </a:rPr>
              <a:t>input </a:t>
            </a:r>
            <a:r>
              <a:rPr kumimoji="0" lang="es" sz="1467" b="0" i="0" u="none" strike="noStrike" kern="1200" cap="none" spc="0" normalizeH="0" baseline="0" noProof="0">
                <a:ln>
                  <a:noFill/>
                </a:ln>
                <a:solidFill>
                  <a:srgbClr val="72A1BA"/>
                </a:solidFill>
                <a:effectLst/>
                <a:uLnTx/>
                <a:uFillTx/>
                <a:latin typeface="Calibri" panose="020F0502020204030204"/>
                <a:ea typeface="+mn-ea"/>
                <a:cs typeface="+mn-cs"/>
              </a:rPr>
              <a:t>name</a:t>
            </a:r>
            <a:r>
              <a:rPr kumimoji="0" lang="es" sz="1467" b="0" i="0" u="none" strike="noStrike" kern="1200" cap="none" spc="0" normalizeH="0" baseline="0" noProof="0">
                <a:ln>
                  <a:noFill/>
                </a:ln>
                <a:solidFill>
                  <a:srgbClr val="979797"/>
                </a:solidFill>
                <a:effectLst/>
                <a:uLnTx/>
                <a:uFillTx/>
                <a:latin typeface="Calibri" panose="020F0502020204030204"/>
                <a:ea typeface="+mn-ea"/>
                <a:cs typeface="+mn-cs"/>
              </a:rPr>
              <a:t>=</a:t>
            </a:r>
            <a:r>
              <a:rPr kumimoji="0" lang="es" sz="1467" b="0" i="0" u="none" strike="noStrike" kern="1200" cap="none" spc="0" normalizeH="0" baseline="0" noProof="0">
                <a:ln>
                  <a:noFill/>
                </a:ln>
                <a:solidFill>
                  <a:srgbClr val="CA8F76"/>
                </a:solidFill>
                <a:effectLst/>
                <a:uLnTx/>
                <a:uFillTx/>
                <a:latin typeface="Calibri" panose="020F0502020204030204"/>
                <a:ea typeface="+mn-ea"/>
                <a:cs typeface="+mn-cs"/>
              </a:rPr>
              <a:t>"firstname" … </a:t>
            </a:r>
            <a:r>
              <a:rPr kumimoji="0" lang="es" sz="1467" b="0" i="0" u="none" strike="noStrike" kern="1200" cap="none" spc="0" normalizeH="0" baseline="0" noProof="0">
                <a:ln>
                  <a:noFill/>
                </a:ln>
                <a:solidFill>
                  <a:srgbClr val="979797"/>
                </a:solidFill>
                <a:effectLst/>
                <a:uLnTx/>
                <a:uFillTx/>
                <a:latin typeface="Calibri" panose="020F0502020204030204"/>
                <a:ea typeface="+mn-ea"/>
                <a:cs typeface="+mn-cs"/>
              </a:rPr>
              <a:t>#</a:t>
            </a:r>
            <a:r>
              <a:rPr kumimoji="0" lang="es" sz="1467" b="0" i="0" u="none" strike="noStrike" kern="1200" cap="none" spc="0" normalizeH="0" baseline="0" noProof="0">
                <a:ln>
                  <a:noFill/>
                </a:ln>
                <a:solidFill>
                  <a:srgbClr val="72A1BA"/>
                </a:solidFill>
                <a:effectLst/>
                <a:uLnTx/>
                <a:uFillTx/>
                <a:latin typeface="Calibri" panose="020F0502020204030204"/>
                <a:ea typeface="+mn-ea"/>
                <a:cs typeface="+mn-cs"/>
              </a:rPr>
              <a:t>firstnameState</a:t>
            </a:r>
            <a:r>
              <a:rPr kumimoji="0" lang="es" sz="1467" b="0" i="0" u="none" strike="noStrike" kern="1200" cap="none" spc="0" normalizeH="0" baseline="0" noProof="0">
                <a:ln>
                  <a:noFill/>
                </a:ln>
                <a:solidFill>
                  <a:srgbClr val="979797"/>
                </a:solidFill>
                <a:effectLst/>
                <a:uLnTx/>
                <a:uFillTx/>
                <a:latin typeface="Calibri" panose="020F0502020204030204"/>
                <a:ea typeface="+mn-ea"/>
                <a:cs typeface="+mn-cs"/>
              </a:rPr>
              <a:t>=</a:t>
            </a:r>
            <a:r>
              <a:rPr kumimoji="0" lang="es" sz="1467" b="0" i="0" u="none" strike="noStrike" kern="1200" cap="none" spc="0" normalizeH="0" baseline="0" noProof="0">
                <a:ln>
                  <a:noFill/>
                </a:ln>
                <a:solidFill>
                  <a:srgbClr val="CA8F76"/>
                </a:solidFill>
                <a:effectLst/>
                <a:uLnTx/>
                <a:uFillTx/>
                <a:latin typeface="Calibri" panose="020F0502020204030204"/>
                <a:ea typeface="+mn-ea"/>
                <a:cs typeface="+mn-cs"/>
              </a:rPr>
              <a:t>"ngModel"</a:t>
            </a:r>
            <a:r>
              <a:rPr kumimoji="0" lang="es" sz="1467" b="0" i="0" u="none" strike="noStrike" kern="1200" cap="none" spc="0" normalizeH="0" baseline="0" noProof="0">
                <a:ln>
                  <a:noFill/>
                </a:ln>
                <a:solidFill>
                  <a:srgbClr val="808080"/>
                </a:solidFill>
                <a:effectLst/>
                <a:uLnTx/>
                <a:uFillTx/>
                <a:latin typeface="Calibri" panose="020F0502020204030204"/>
                <a:ea typeface="+mn-ea"/>
                <a:cs typeface="+mn-cs"/>
              </a:rPr>
              <a:t>&gt;</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4"/>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5" name="Google Shape;1155;p139"/>
          <p:cNvSpPr txBox="1">
            <a:spLocks noGrp="1"/>
          </p:cNvSpPr>
          <p:nvPr>
            <p:ph type="title"/>
          </p:nvPr>
        </p:nvSpPr>
        <p:spPr>
          <a:xfrm>
            <a:off x="905484" y="1065749"/>
            <a:ext cx="3748810" cy="472650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Información al usuario</a:t>
            </a:r>
          </a:p>
        </p:txBody>
      </p:sp>
      <p:sp>
        <p:nvSpPr>
          <p:cNvPr id="1156" name="Google Shape;1156;p139"/>
          <p:cNvSpPr txBox="1">
            <a:spLocks noGrp="1"/>
          </p:cNvSpPr>
          <p:nvPr>
            <p:ph type="body" idx="4294967295"/>
          </p:nvPr>
        </p:nvSpPr>
        <p:spPr>
          <a:xfrm>
            <a:off x="6400800" y="713313"/>
            <a:ext cx="4953000" cy="2660342"/>
          </a:xfrm>
          <a:prstGeom prst="rect">
            <a:avLst/>
          </a:prstGeom>
        </p:spPr>
        <p:txBody>
          <a:bodyPr spcFirstLastPara="1" vert="horz" lIns="91440" tIns="45720" rIns="91440" bIns="45720" rtlCol="0" anchor="ctr" anchorCtr="0">
            <a:normAutofit/>
          </a:bodyPr>
          <a:lstStyle/>
          <a:p>
            <a:pPr marL="0"/>
            <a:r>
              <a:rPr lang="en-US" sz="2000" dirty="0"/>
              <a:t>Se </a:t>
            </a:r>
            <a:r>
              <a:rPr lang="en-US" sz="2000" dirty="0" err="1"/>
              <a:t>añaden</a:t>
            </a:r>
            <a:r>
              <a:rPr lang="en-US" sz="2000" dirty="0"/>
              <a:t>  </a:t>
            </a:r>
            <a:r>
              <a:rPr lang="en-US" sz="2000" dirty="0" err="1"/>
              <a:t>mensajes</a:t>
            </a:r>
            <a:r>
              <a:rPr lang="en-US" sz="2000" dirty="0"/>
              <a:t> </a:t>
            </a:r>
            <a:r>
              <a:rPr lang="en-US" sz="2000" dirty="0" err="1"/>
              <a:t>específicos</a:t>
            </a:r>
            <a:r>
              <a:rPr lang="en-US" sz="2000" dirty="0"/>
              <a:t> de </a:t>
            </a:r>
            <a:r>
              <a:rPr lang="en-US" sz="2000" dirty="0" err="1"/>
              <a:t>cada</a:t>
            </a:r>
            <a:r>
              <a:rPr lang="en-US" sz="2000" dirty="0"/>
              <a:t> </a:t>
            </a:r>
            <a:r>
              <a:rPr lang="en-US" sz="2000" dirty="0" err="1"/>
              <a:t>situación</a:t>
            </a:r>
            <a:r>
              <a:rPr lang="en-US" sz="2000" dirty="0"/>
              <a:t> que se </a:t>
            </a:r>
            <a:r>
              <a:rPr lang="en-US" sz="2000" dirty="0" err="1"/>
              <a:t>ocultan</a:t>
            </a:r>
            <a:r>
              <a:rPr lang="en-US" sz="2000" dirty="0"/>
              <a:t> o </a:t>
            </a:r>
            <a:r>
              <a:rPr lang="en-US" sz="2000" dirty="0" err="1"/>
              <a:t>muestran</a:t>
            </a:r>
            <a:r>
              <a:rPr lang="en-US" sz="2000" dirty="0"/>
              <a:t> en </a:t>
            </a:r>
            <a:r>
              <a:rPr lang="en-US" sz="2000" dirty="0" err="1"/>
              <a:t>función</a:t>
            </a:r>
            <a:r>
              <a:rPr lang="en-US" sz="2000" dirty="0"/>
              <a:t> del valor de las </a:t>
            </a:r>
            <a:r>
              <a:rPr lang="en-US" sz="2000" dirty="0" err="1"/>
              <a:t>propiedades</a:t>
            </a:r>
            <a:r>
              <a:rPr lang="en-US" sz="2000" dirty="0"/>
              <a:t> antes </a:t>
            </a:r>
            <a:r>
              <a:rPr lang="en-US" sz="2000" dirty="0" err="1"/>
              <a:t>citadas</a:t>
            </a:r>
            <a:r>
              <a:rPr lang="en-US" sz="2000" dirty="0"/>
              <a:t>. </a:t>
            </a:r>
          </a:p>
          <a:p>
            <a:pPr marL="0"/>
            <a:r>
              <a:rPr lang="en-US" sz="2000" dirty="0"/>
              <a:t>Para acceder a </a:t>
            </a:r>
            <a:r>
              <a:rPr lang="en-US" sz="2000" dirty="0" err="1"/>
              <a:t>ellas</a:t>
            </a:r>
            <a:r>
              <a:rPr lang="en-US" sz="2000" dirty="0"/>
              <a:t> se </a:t>
            </a:r>
            <a:r>
              <a:rPr lang="en-US" sz="2000" dirty="0" err="1"/>
              <a:t>definen</a:t>
            </a:r>
            <a:r>
              <a:rPr lang="en-US" sz="2000" dirty="0"/>
              <a:t> </a:t>
            </a:r>
            <a:r>
              <a:rPr lang="en-US" sz="2000" dirty="0" err="1"/>
              <a:t>referencias</a:t>
            </a:r>
            <a:r>
              <a:rPr lang="en-US" sz="2000" dirty="0"/>
              <a:t> locales (#) en </a:t>
            </a:r>
            <a:r>
              <a:rPr lang="en-US" sz="2000" dirty="0" err="1"/>
              <a:t>cada</a:t>
            </a:r>
            <a:r>
              <a:rPr lang="en-US" sz="2000" dirty="0"/>
              <a:t> uno de los </a:t>
            </a:r>
            <a:r>
              <a:rPr lang="en-US" sz="2000" dirty="0" err="1"/>
              <a:t>controles</a:t>
            </a:r>
            <a:endParaRPr lang="en-US" sz="2000" dirty="0"/>
          </a:p>
        </p:txBody>
      </p:sp>
      <p:sp>
        <p:nvSpPr>
          <p:cNvPr id="1157" name="Google Shape;1157;p139"/>
          <p:cNvSpPr txBox="1"/>
          <p:nvPr/>
        </p:nvSpPr>
        <p:spPr>
          <a:xfrm>
            <a:off x="6534469" y="4198659"/>
            <a:ext cx="5222790" cy="1375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608B4E"/>
                </a:solidFill>
                <a:effectLst/>
                <a:uLnTx/>
                <a:uFillTx/>
                <a:latin typeface="Calibri" panose="020F0502020204030204"/>
                <a:ea typeface="+mn-ea"/>
                <a:cs typeface="+mn-cs"/>
              </a:rPr>
              <a:t>&lt;!--Mensajes de validación--&gt;</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 	</a:t>
            </a:r>
            <a:endParaRPr kumimoji="0" lang="es-ES" sz="1600" b="0" i="0" u="none" strike="noStrike" kern="1200" cap="none" spc="0" normalizeH="0" baseline="0" noProof="0" dirty="0">
              <a:ln>
                <a:noFill/>
              </a:ln>
              <a:solidFill>
                <a:srgbClr val="979797"/>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1600" b="0" i="0" u="none" strike="noStrike" kern="1200" cap="none" spc="0" normalizeH="0" baseline="0" noProof="0" dirty="0">
                <a:ln>
                  <a:noFill/>
                </a:ln>
                <a:solidFill>
                  <a:srgbClr val="569CD6"/>
                </a:solidFill>
                <a:effectLst/>
                <a:uLnTx/>
                <a:uFillTx/>
                <a:latin typeface="Calibri" panose="020F0502020204030204"/>
                <a:ea typeface="+mn-ea"/>
                <a:cs typeface="+mn-cs"/>
              </a:rPr>
              <a:t>div </a:t>
            </a:r>
            <a:r>
              <a:rPr kumimoji="0" lang="es" sz="1600" b="0" i="0" u="none" strike="noStrike" kern="1200" cap="none" spc="0" normalizeH="0" baseline="0" noProof="0" dirty="0">
                <a:ln>
                  <a:noFill/>
                </a:ln>
                <a:solidFill>
                  <a:srgbClr val="72A1BA"/>
                </a:solidFill>
                <a:effectLst/>
                <a:uLnTx/>
                <a:uFillTx/>
                <a:latin typeface="Calibri" panose="020F0502020204030204"/>
                <a:ea typeface="+mn-ea"/>
                <a:cs typeface="+mn-cs"/>
              </a:rPr>
              <a:t>class</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CA8F76"/>
                </a:solidFill>
                <a:effectLst/>
                <a:uLnTx/>
                <a:uFillTx/>
                <a:latin typeface="Calibri" panose="020F0502020204030204"/>
                <a:ea typeface="+mn-ea"/>
                <a:cs typeface="+mn-cs"/>
              </a:rPr>
              <a:t>"error-message"</a:t>
            </a:r>
            <a:endParaRPr kumimoji="0" lang="es-ES" sz="1600" b="0" i="0" u="none" strike="noStrike" kern="1200" cap="none" spc="0" normalizeH="0" baseline="0" noProof="0" dirty="0">
              <a:ln>
                <a:noFill/>
              </a:ln>
              <a:solidFill>
                <a:srgbClr val="CA8F76"/>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72A1BA"/>
                </a:solidFill>
                <a:effectLst/>
                <a:uLnTx/>
                <a:uFillTx/>
                <a:latin typeface="Calibri" panose="020F0502020204030204"/>
                <a:ea typeface="+mn-ea"/>
                <a:cs typeface="+mn-cs"/>
              </a:rPr>
              <a:t>hidden</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CA8F76"/>
                </a:solidFill>
                <a:effectLst/>
                <a:uLnTx/>
                <a:uFillTx/>
                <a:latin typeface="Calibri" panose="020F0502020204030204"/>
                <a:ea typeface="+mn-ea"/>
                <a:cs typeface="+mn-cs"/>
              </a:rPr>
              <a:t>"firstnameState.valid || firstnameState.pristine"</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lang="es-ES" sz="1600" b="0" i="0" u="none" strike="noStrike" kern="1200" cap="none" spc="0" normalizeH="0" baseline="0" noProof="0" dirty="0">
              <a:ln>
                <a:noFill/>
              </a:ln>
              <a:solidFill>
                <a:srgbClr val="80808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El nombre es obligatorio</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1600" b="0" i="0" u="none" strike="noStrike" kern="1200" cap="none" spc="0" normalizeH="0" baseline="0" noProof="0" dirty="0">
                <a:ln>
                  <a:noFill/>
                </a:ln>
                <a:solidFill>
                  <a:srgbClr val="569CD6"/>
                </a:solidFill>
                <a:effectLst/>
                <a:uLnTx/>
                <a:uFillTx/>
                <a:latin typeface="Calibri" panose="020F0502020204030204"/>
                <a:ea typeface="+mn-ea"/>
                <a:cs typeface="+mn-cs"/>
              </a:rPr>
              <a:t>div</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lang="es-ES" sz="1600" b="0" i="0" u="none" strike="noStrike" kern="1200" cap="none" spc="0" normalizeH="0" baseline="0" noProof="0" dirty="0">
              <a:ln>
                <a:noFill/>
              </a:ln>
              <a:solidFill>
                <a:srgbClr val="808080"/>
              </a:solidFill>
              <a:effectLst/>
              <a:uLnTx/>
              <a:uFillTx/>
              <a:latin typeface="Calibri" panose="020F0502020204030204"/>
              <a:ea typeface="+mn-ea"/>
              <a:cs typeface="+mn-cs"/>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pPr>
              <a:buClr>
                <a:schemeClr val="dk1"/>
              </a:buClr>
              <a:buSzPts val="1100"/>
            </a:pPr>
            <a:r>
              <a:rPr lang="es"/>
              <a:t>Información al usuario: múltiples mensajes</a:t>
            </a:r>
            <a:endParaRPr/>
          </a:p>
        </p:txBody>
      </p:sp>
      <p:sp>
        <p:nvSpPr>
          <p:cNvPr id="1163" name="Google Shape;1163;p140"/>
          <p:cNvSpPr txBox="1">
            <a:spLocks noGrp="1"/>
          </p:cNvSpPr>
          <p:nvPr>
            <p:ph idx="1"/>
          </p:nvPr>
        </p:nvSpPr>
        <p:spPr>
          <a:xfrm>
            <a:off x="905577" y="1243297"/>
            <a:ext cx="10515600" cy="1603375"/>
          </a:xfrm>
          <a:prstGeom prst="rect">
            <a:avLst/>
          </a:prstGeom>
        </p:spPr>
        <p:txBody>
          <a:bodyPr spcFirstLastPara="1" vert="horz" wrap="square" lIns="68567" tIns="68567" rIns="68567" bIns="68567" rtlCol="0" anchor="t" anchorCtr="0">
            <a:noAutofit/>
          </a:bodyPr>
          <a:lstStyle/>
          <a:p>
            <a:pPr marL="0" indent="0"/>
            <a:r>
              <a:rPr lang="es" dirty="0"/>
              <a:t>Para cada directiva de validación existe una propiedad errors</a:t>
            </a:r>
            <a:br>
              <a:rPr lang="es" dirty="0"/>
            </a:br>
            <a:r>
              <a:rPr lang="es" dirty="0"/>
              <a:t>que tomara un valor según las circunstancias, creándose un objeto  correspondiente al primero de los errores que se esté produciendo</a:t>
            </a:r>
            <a:br>
              <a:rPr lang="es" dirty="0"/>
            </a:br>
            <a:endParaRPr dirty="0"/>
          </a:p>
        </p:txBody>
      </p:sp>
      <p:sp>
        <p:nvSpPr>
          <p:cNvPr id="1164" name="Google Shape;1164;p140"/>
          <p:cNvSpPr txBox="1"/>
          <p:nvPr/>
        </p:nvSpPr>
        <p:spPr>
          <a:xfrm>
            <a:off x="1368743" y="2928839"/>
            <a:ext cx="8954000" cy="2499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hidden</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nameState.valid || nameState.untouched </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class</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error-message</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hidden</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!nameState.errors?.required</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El nombre es obligatorio</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class</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error-message</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hidden</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!nameState.errors?.minlength</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El nombre debe tener un mínimo de 3 caracteres</a:t>
            </a:r>
            <a:endParaRPr kumimoji="0"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p:txBody>
      </p:sp>
      <p:sp>
        <p:nvSpPr>
          <p:cNvPr id="1165" name="Google Shape;1165;p140"/>
          <p:cNvSpPr txBox="1"/>
          <p:nvPr/>
        </p:nvSpPr>
        <p:spPr>
          <a:xfrm>
            <a:off x="5705876" y="5089705"/>
            <a:ext cx="5092000" cy="140317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dirty="0">
                <a:ln>
                  <a:noFill/>
                </a:ln>
                <a:solidFill>
                  <a:prstClr val="black"/>
                </a:solidFill>
                <a:effectLst/>
                <a:uLnTx/>
                <a:uFillTx/>
                <a:latin typeface="Calibri" panose="020F0502020204030204"/>
                <a:ea typeface="+mn-ea"/>
                <a:cs typeface="+mn-cs"/>
              </a:rPr>
              <a:t>El operador elvis permite comprobar los distintos errores sólo si previamente existe el objeto errors</a:t>
            </a: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66" name="Google Shape;1166;p140"/>
          <p:cNvCxnSpPr>
            <a:cxnSpLocks/>
            <a:stCxn id="1165" idx="0"/>
          </p:cNvCxnSpPr>
          <p:nvPr/>
        </p:nvCxnSpPr>
        <p:spPr>
          <a:xfrm flipV="1">
            <a:off x="8251876" y="4300505"/>
            <a:ext cx="234800" cy="789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706475" y="678581"/>
            <a:ext cx="10448800" cy="2334126"/>
          </a:xfrm>
          <a:prstGeom prst="rect">
            <a:avLst/>
          </a:prstGeom>
        </p:spPr>
        <p:txBody>
          <a:bodyPr spcFirstLastPara="1" vert="horz" wrap="square" lIns="68567" tIns="68567" rIns="68567" bIns="68567" rtlCol="0" anchor="ctr" anchorCtr="0">
            <a:noAutofit/>
          </a:bodyPr>
          <a:lstStyle/>
          <a:p>
            <a:r>
              <a:rPr lang="es" dirty="0"/>
              <a:t>Código. </a:t>
            </a:r>
            <a:br>
              <a:rPr lang="es" dirty="0"/>
            </a:br>
            <a:r>
              <a:rPr lang="es" dirty="0"/>
              <a:t>Validación del Formulario</a:t>
            </a:r>
            <a:endParaRPr dirty="0"/>
          </a:p>
        </p:txBody>
      </p:sp>
      <p:sp>
        <p:nvSpPr>
          <p:cNvPr id="1172" name="Google Shape;1172;p14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marR="0" lvl="0" indent="-457189" algn="l" defTabSz="914400" rtl="0" eaLnBrk="1" fontAlgn="auto" latinLnBrk="0" hangingPunct="1">
              <a:lnSpc>
                <a:spcPct val="100000"/>
              </a:lnSpc>
              <a:spcBef>
                <a:spcPts val="0"/>
              </a:spcBef>
              <a:spcAft>
                <a:spcPts val="0"/>
              </a:spcAft>
              <a:buClr>
                <a:srgbClr val="FFFFFF"/>
              </a:buClr>
              <a:buSzPts val="1800"/>
              <a:buFont typeface="Helvetica Neue Light"/>
              <a:buChar char="★"/>
              <a:tabLst/>
              <a:defRPr/>
            </a:pPr>
            <a:r>
              <a:rPr kumimoji="0" lang="es"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rPr>
              <a:t>Validamos el formulario de ejemplo, ya realizado</a:t>
            </a:r>
            <a:br>
              <a:rPr kumimoji="0" lang="es"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rPr>
            </a:br>
            <a:endParaRPr kumimoji="0"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Título 2">
            <a:extLst>
              <a:ext uri="{FF2B5EF4-FFF2-40B4-BE49-F238E27FC236}">
                <a16:creationId xmlns:a16="http://schemas.microsoft.com/office/drawing/2014/main" id="{9E23628F-9E85-4948-B36E-72767007954F}"/>
              </a:ext>
            </a:extLst>
          </p:cNvPr>
          <p:cNvSpPr>
            <a:spLocks noGrp="1"/>
          </p:cNvSpPr>
          <p:nvPr>
            <p:ph type="title"/>
          </p:nvPr>
        </p:nvSpPr>
        <p:spPr>
          <a:xfrm>
            <a:off x="827088" y="1641752"/>
            <a:ext cx="2655887" cy="3213277"/>
          </a:xfrm>
        </p:spPr>
        <p:txBody>
          <a:bodyPr anchor="t">
            <a:normAutofit/>
          </a:bodyPr>
          <a:lstStyle/>
          <a:p>
            <a:r>
              <a:rPr lang="es-ES" sz="4000" dirty="0">
                <a:solidFill>
                  <a:schemeClr val="bg1"/>
                </a:solidFill>
              </a:rPr>
              <a:t>En los formularios basados en el Modelo…</a:t>
            </a:r>
          </a:p>
        </p:txBody>
      </p:sp>
      <p:sp>
        <p:nvSpPr>
          <p:cNvPr id="4" name="Marcador de contenido 3">
            <a:extLst>
              <a:ext uri="{FF2B5EF4-FFF2-40B4-BE49-F238E27FC236}">
                <a16:creationId xmlns:a16="http://schemas.microsoft.com/office/drawing/2014/main" id="{196779CE-CDA3-4283-B967-A2B335972B3D}"/>
              </a:ext>
            </a:extLst>
          </p:cNvPr>
          <p:cNvSpPr>
            <a:spLocks noGrp="1"/>
          </p:cNvSpPr>
          <p:nvPr>
            <p:ph idx="1"/>
          </p:nvPr>
        </p:nvSpPr>
        <p:spPr>
          <a:xfrm>
            <a:off x="5232401" y="1721579"/>
            <a:ext cx="6140449" cy="3952648"/>
          </a:xfrm>
        </p:spPr>
        <p:txBody>
          <a:bodyPr>
            <a:normAutofit/>
          </a:bodyPr>
          <a:lstStyle/>
          <a:p>
            <a:r>
              <a:rPr lang="es-ES" sz="2200">
                <a:solidFill>
                  <a:schemeClr val="bg1">
                    <a:alpha val="80000"/>
                  </a:schemeClr>
                </a:solidFill>
              </a:rPr>
              <a:t>Desde el controller (componente) </a:t>
            </a:r>
          </a:p>
          <a:p>
            <a:pPr lvl="1"/>
            <a:r>
              <a:rPr lang="es-ES" sz="2200">
                <a:solidFill>
                  <a:schemeClr val="bg1">
                    <a:alpha val="80000"/>
                  </a:schemeClr>
                </a:solidFill>
              </a:rPr>
              <a:t>se define el modelo de datos al que el formulario se adhiere</a:t>
            </a:r>
          </a:p>
          <a:p>
            <a:pPr lvl="1"/>
            <a:r>
              <a:rPr lang="es-ES" sz="2200">
                <a:solidFill>
                  <a:schemeClr val="bg1">
                    <a:alpha val="80000"/>
                  </a:schemeClr>
                </a:solidFill>
              </a:rPr>
              <a:t>se establecen las reglas de validación </a:t>
            </a:r>
          </a:p>
          <a:p>
            <a:pPr lvl="1"/>
            <a:r>
              <a:rPr lang="es-ES" sz="2200">
                <a:solidFill>
                  <a:schemeClr val="bg1">
                    <a:alpha val="80000"/>
                  </a:schemeClr>
                </a:solidFill>
              </a:rPr>
              <a:t>es posible subscribirse a los cambios de valor de los campos del formulario</a:t>
            </a:r>
          </a:p>
          <a:p>
            <a:pPr lvl="1"/>
            <a:r>
              <a:rPr lang="es-ES" sz="2200">
                <a:solidFill>
                  <a:schemeClr val="bg1">
                    <a:alpha val="80000"/>
                  </a:schemeClr>
                </a:solidFill>
              </a:rPr>
              <a:t>Se pueden realizar los test unitarios de la lógica del formulario sin ninguna capa de UI</a:t>
            </a:r>
          </a:p>
          <a:p>
            <a:r>
              <a:rPr lang="es-ES" sz="2200">
                <a:solidFill>
                  <a:schemeClr val="bg1">
                    <a:alpha val="80000"/>
                  </a:schemeClr>
                </a:solidFill>
              </a:rPr>
              <a:t>El inconveniente es que pueden ser más complejos que los formularios basados en el template</a:t>
            </a:r>
          </a:p>
        </p:txBody>
      </p:sp>
    </p:spTree>
    <p:extLst>
      <p:ext uri="{BB962C8B-B14F-4D97-AF65-F5344CB8AC3E}">
        <p14:creationId xmlns:p14="http://schemas.microsoft.com/office/powerpoint/2010/main" val="37252857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7221A9-ED1B-40D3-89E2-4E0B07C955E4}"/>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Instancia de FormGroup</a:t>
            </a:r>
          </a:p>
        </p:txBody>
      </p:sp>
      <p:sp>
        <p:nvSpPr>
          <p:cNvPr id="3" name="Marcador de contenido 2">
            <a:extLst>
              <a:ext uri="{FF2B5EF4-FFF2-40B4-BE49-F238E27FC236}">
                <a16:creationId xmlns:a16="http://schemas.microsoft.com/office/drawing/2014/main" id="{40B7FCEE-613F-49E6-A887-19F09250BA3B}"/>
              </a:ext>
            </a:extLst>
          </p:cNvPr>
          <p:cNvSpPr>
            <a:spLocks noGrp="1"/>
          </p:cNvSpPr>
          <p:nvPr>
            <p:ph idx="1"/>
          </p:nvPr>
        </p:nvSpPr>
        <p:spPr>
          <a:xfrm>
            <a:off x="4810259" y="649480"/>
            <a:ext cx="6555347" cy="5546047"/>
          </a:xfrm>
        </p:spPr>
        <p:txBody>
          <a:bodyPr anchor="ctr">
            <a:normAutofit/>
          </a:bodyPr>
          <a:lstStyle/>
          <a:p>
            <a:r>
              <a:rPr lang="es-ES" sz="2000" dirty="0"/>
              <a:t>El </a:t>
            </a:r>
            <a:r>
              <a:rPr lang="es-ES" sz="2000" dirty="0" err="1"/>
              <a:t>FormGroup</a:t>
            </a:r>
            <a:r>
              <a:rPr lang="es-ES" sz="2000" dirty="0"/>
              <a:t>, igual que el generado por la directiva </a:t>
            </a:r>
            <a:r>
              <a:rPr lang="es-ES" sz="2000" dirty="0" err="1"/>
              <a:t>ngForm</a:t>
            </a:r>
            <a:r>
              <a:rPr lang="es-ES" sz="2000" dirty="0"/>
              <a:t>, se crea explícitamente en el </a:t>
            </a:r>
            <a:r>
              <a:rPr lang="es-ES" sz="2000" dirty="0" err="1"/>
              <a:t>controller</a:t>
            </a:r>
            <a:endParaRPr lang="es-ES" sz="2000" dirty="0"/>
          </a:p>
          <a:p>
            <a:pPr lvl="1"/>
            <a:r>
              <a:rPr lang="es-ES" sz="2000" dirty="0"/>
              <a:t>La instancia se crea invocando directamente a la clase: new </a:t>
            </a:r>
            <a:r>
              <a:rPr lang="es-ES" sz="2000" dirty="0" err="1"/>
              <a:t>FormGroup</a:t>
            </a:r>
            <a:r>
              <a:rPr lang="es-ES" sz="2000" dirty="0"/>
              <a:t>({})</a:t>
            </a:r>
          </a:p>
          <a:p>
            <a:pPr lvl="1"/>
            <a:r>
              <a:rPr lang="es-ES" sz="2000" dirty="0"/>
              <a:t>o utilizando un servicio de Angular, </a:t>
            </a:r>
            <a:r>
              <a:rPr lang="es-ES" sz="2000" dirty="0" err="1"/>
              <a:t>FormBuilder</a:t>
            </a:r>
            <a:r>
              <a:rPr lang="es-ES" sz="2000" dirty="0"/>
              <a:t>, que incluye el método </a:t>
            </a:r>
            <a:r>
              <a:rPr lang="es-ES" sz="2000" dirty="0" err="1"/>
              <a:t>group</a:t>
            </a:r>
            <a:r>
              <a:rPr lang="es-ES" sz="2000" dirty="0"/>
              <a:t>()</a:t>
            </a:r>
          </a:p>
          <a:p>
            <a:r>
              <a:rPr lang="es-ES" sz="2000" dirty="0"/>
              <a:t>En ambos casos, aunque de forma diferente, el objeto pasado como parámetro definirá el conjunto de </a:t>
            </a:r>
            <a:r>
              <a:rPr lang="es-ES" sz="2000" dirty="0" err="1"/>
              <a:t>FornControls</a:t>
            </a:r>
            <a:r>
              <a:rPr lang="es-ES" sz="2000" dirty="0"/>
              <a:t> que constituyen el modelo de datos del formulario</a:t>
            </a:r>
          </a:p>
          <a:p>
            <a:pPr lvl="1"/>
            <a:endParaRPr lang="es-ES" sz="2000" dirty="0"/>
          </a:p>
          <a:p>
            <a:endParaRPr lang="es-ES" sz="2000" dirty="0"/>
          </a:p>
        </p:txBody>
      </p:sp>
    </p:spTree>
    <p:extLst>
      <p:ext uri="{BB962C8B-B14F-4D97-AF65-F5344CB8AC3E}">
        <p14:creationId xmlns:p14="http://schemas.microsoft.com/office/powerpoint/2010/main" val="21246905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Form MD. Controller</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Alternativas para la instanciación de un </a:t>
            </a:r>
            <a:r>
              <a:rPr lang="es-ES" sz="2000" dirty="0" err="1"/>
              <a:t>FormGroup</a:t>
            </a:r>
            <a:endParaRPr lang="es-ES" sz="2000" dirty="0"/>
          </a:p>
          <a:p>
            <a:pPr marL="342900" indent="-342900">
              <a:buFontTx/>
              <a:buChar char="-"/>
            </a:pPr>
            <a:r>
              <a:rPr lang="es-ES" sz="2000" dirty="0"/>
              <a:t>Invocando al constructor</a:t>
            </a:r>
          </a:p>
          <a:p>
            <a:pPr marL="342900" indent="-342900">
              <a:buFontTx/>
              <a:buChar char="-"/>
            </a:pPr>
            <a:r>
              <a:rPr lang="es-ES" sz="2000" dirty="0"/>
              <a:t>Utilizando el </a:t>
            </a:r>
            <a:r>
              <a:rPr lang="es-ES" sz="2000" dirty="0" err="1"/>
              <a:t>factory</a:t>
            </a:r>
            <a:r>
              <a:rPr lang="es-ES" sz="2000" dirty="0"/>
              <a:t> </a:t>
            </a:r>
            <a:r>
              <a:rPr lang="es-ES" sz="2000" dirty="0" err="1"/>
              <a:t>FormBuilder</a:t>
            </a:r>
            <a:endParaRPr lang="es-ES" sz="2000" dirty="0"/>
          </a:p>
          <a:p>
            <a:endParaRPr lang="es-ES" sz="2000" dirty="0"/>
          </a:p>
          <a:p>
            <a:endParaRPr lang="es-ES" sz="2000" dirty="0"/>
          </a:p>
        </p:txBody>
      </p:sp>
      <p:sp>
        <p:nvSpPr>
          <p:cNvPr id="10" name="CuadroTexto 9">
            <a:extLst>
              <a:ext uri="{FF2B5EF4-FFF2-40B4-BE49-F238E27FC236}">
                <a16:creationId xmlns:a16="http://schemas.microsoft.com/office/drawing/2014/main" id="{56410F7A-390A-43B4-9D9E-59F8FC4E68AA}"/>
              </a:ext>
            </a:extLst>
          </p:cNvPr>
          <p:cNvSpPr txBox="1"/>
          <p:nvPr/>
        </p:nvSpPr>
        <p:spPr>
          <a:xfrm>
            <a:off x="5350773" y="505673"/>
            <a:ext cx="6096000"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FormBuilder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FormGroup</a:t>
            </a:r>
            <a:r>
              <a:rPr lang="es-ES" b="0" dirty="0">
                <a:solidFill>
                  <a:srgbClr val="D4D4D4"/>
                </a:solidFill>
                <a:effectLst/>
                <a:latin typeface="Consolas" panose="020B0609020204030204" pitchFamily="49" charset="0"/>
              </a:rPr>
              <a:t> } </a:t>
            </a: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a:t>
            </a:r>
            <a:r>
              <a:rPr lang="es-ES" b="0" dirty="0" err="1">
                <a:solidFill>
                  <a:srgbClr val="CE9178"/>
                </a:solidFill>
                <a:effectLst/>
                <a:latin typeface="Consolas" panose="020B0609020204030204" pitchFamily="49" charset="0"/>
              </a:rPr>
              <a:t>forms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569CD6"/>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FormMdComponent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implements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OnInit</a:t>
            </a:r>
            <a:r>
              <a:rPr lang="es-ES" b="0" dirty="0">
                <a:solidFill>
                  <a:srgbClr val="D4D4D4"/>
                </a:solidFill>
                <a:effectLst/>
                <a:latin typeface="Consolas" panose="020B0609020204030204" pitchFamily="49" charset="0"/>
              </a:rPr>
              <a:t> </a:t>
            </a:r>
          </a:p>
          <a:p>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formAlumno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FormGroup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p:txBody>
      </p:sp>
      <p:sp>
        <p:nvSpPr>
          <p:cNvPr id="12" name="CuadroTexto 11">
            <a:extLst>
              <a:ext uri="{FF2B5EF4-FFF2-40B4-BE49-F238E27FC236}">
                <a16:creationId xmlns:a16="http://schemas.microsoft.com/office/drawing/2014/main" id="{A5FDECE5-BEE1-43AD-B0AC-CCFF7BD2C882}"/>
              </a:ext>
            </a:extLst>
          </p:cNvPr>
          <p:cNvSpPr txBox="1"/>
          <p:nvPr/>
        </p:nvSpPr>
        <p:spPr>
          <a:xfrm>
            <a:off x="5450164" y="4307706"/>
            <a:ext cx="6096000" cy="2031325"/>
          </a:xfrm>
          <a:prstGeom prst="rect">
            <a:avLst/>
          </a:prstGeom>
          <a:noFill/>
          <a:ln>
            <a:solidFill>
              <a:srgbClr val="C00000"/>
            </a:solidFill>
          </a:ln>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fb</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FormBuilder</a:t>
            </a:r>
            <a:r>
              <a:rPr lang="es-ES" b="0" dirty="0">
                <a:solidFill>
                  <a:srgbClr val="D4D4D4"/>
                </a:solidFill>
                <a:effectLst/>
                <a:latin typeface="Consolas" panose="020B0609020204030204" pitchFamily="49" charset="0"/>
              </a:rPr>
              <a:t>) { }</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ngOnInit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void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.formAlumno</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.fb.group</a:t>
            </a:r>
            <a:r>
              <a:rPr lang="es-ES" b="0" dirty="0">
                <a:solidFill>
                  <a:srgbClr val="D4D4D4"/>
                </a:solidFill>
                <a:effectLst/>
                <a:latin typeface="Consolas" panose="020B0609020204030204" pitchFamily="49" charset="0"/>
              </a:rPr>
              <a:t>({</a:t>
            </a:r>
          </a:p>
          <a:p>
            <a:pPr lvl="1"/>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1"/>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
        <p:nvSpPr>
          <p:cNvPr id="15" name="CuadroTexto 14">
            <a:extLst>
              <a:ext uri="{FF2B5EF4-FFF2-40B4-BE49-F238E27FC236}">
                <a16:creationId xmlns:a16="http://schemas.microsoft.com/office/drawing/2014/main" id="{0C22D61A-8E70-4683-BCAC-B572D43AC9C7}"/>
              </a:ext>
            </a:extLst>
          </p:cNvPr>
          <p:cNvSpPr txBox="1"/>
          <p:nvPr/>
        </p:nvSpPr>
        <p:spPr>
          <a:xfrm>
            <a:off x="5450164" y="2754374"/>
            <a:ext cx="6096000" cy="1200329"/>
          </a:xfrm>
          <a:prstGeom prst="rect">
            <a:avLst/>
          </a:prstGeom>
          <a:noFill/>
          <a:ln>
            <a:solidFill>
              <a:srgbClr val="C00000"/>
            </a:solidFill>
          </a:ln>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ngOnInit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void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.formAlumno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FormGroup</a:t>
            </a:r>
            <a:r>
              <a:rPr lang="es-ES" b="0" dirty="0">
                <a:solidFill>
                  <a:srgbClr val="D4D4D4"/>
                </a:solidFill>
                <a:effectLst/>
                <a:latin typeface="Consolas" panose="020B0609020204030204" pitchFamily="49" charset="0"/>
              </a:rPr>
              <a:t>({</a:t>
            </a:r>
          </a:p>
          <a:p>
            <a:pPr lvl="1"/>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FormControl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pPr lvl="1"/>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09332754"/>
      </p:ext>
    </p:extLst>
  </p:cSld>
  <p:clrMapOvr>
    <a:overrideClrMapping bg1="dk1" tx1="lt1" bg2="dk2" tx2="lt2" accent1="accent1" accent2="accent2" accent3="accent3" accent4="accent4" accent5="accent5" accent6="accent6" hlink="hlink" folHlink="folHlink"/>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7E8426-07A8-4D9F-90AF-61A60418C9E9}"/>
              </a:ext>
            </a:extLst>
          </p:cNvPr>
          <p:cNvSpPr>
            <a:spLocks noGrp="1"/>
          </p:cNvSpPr>
          <p:nvPr>
            <p:ph type="title"/>
          </p:nvPr>
        </p:nvSpPr>
        <p:spPr>
          <a:xfrm>
            <a:off x="656823" y="962166"/>
            <a:ext cx="3103808" cy="2905827"/>
          </a:xfrm>
        </p:spPr>
        <p:txBody>
          <a:bodyPr anchor="t">
            <a:normAutofit/>
          </a:bodyPr>
          <a:lstStyle/>
          <a:p>
            <a:pPr algn="r"/>
            <a:r>
              <a:rPr lang="es-ES" sz="4000"/>
              <a:t>Vinculación del Template con el FormGroup</a:t>
            </a:r>
          </a:p>
        </p:txBody>
      </p:sp>
      <p:sp>
        <p:nvSpPr>
          <p:cNvPr id="3" name="Marcador de contenido 2">
            <a:extLst>
              <a:ext uri="{FF2B5EF4-FFF2-40B4-BE49-F238E27FC236}">
                <a16:creationId xmlns:a16="http://schemas.microsoft.com/office/drawing/2014/main" id="{2E4CBBBD-F555-481B-9961-C94EBF56061A}"/>
              </a:ext>
            </a:extLst>
          </p:cNvPr>
          <p:cNvSpPr>
            <a:spLocks noGrp="1"/>
          </p:cNvSpPr>
          <p:nvPr>
            <p:ph idx="1"/>
          </p:nvPr>
        </p:nvSpPr>
        <p:spPr>
          <a:xfrm>
            <a:off x="4088929" y="962167"/>
            <a:ext cx="6858113" cy="2768261"/>
          </a:xfrm>
        </p:spPr>
        <p:txBody>
          <a:bodyPr anchor="t">
            <a:normAutofit/>
          </a:bodyPr>
          <a:lstStyle/>
          <a:p>
            <a:r>
              <a:rPr lang="es-ES" sz="2400" dirty="0"/>
              <a:t>En el formulario se utiliza la directiva [</a:t>
            </a:r>
            <a:r>
              <a:rPr lang="es-ES" sz="2400" dirty="0" err="1"/>
              <a:t>formGroup</a:t>
            </a:r>
            <a:r>
              <a:rPr lang="es-ES" sz="2400" dirty="0"/>
              <a:t>], con el valor correspondiente a la variable definida en </a:t>
            </a:r>
            <a:r>
              <a:rPr lang="es-ES" sz="2400" dirty="0" err="1"/>
              <a:t>en</a:t>
            </a:r>
            <a:r>
              <a:rPr lang="es-ES" sz="2400" dirty="0"/>
              <a:t> </a:t>
            </a:r>
            <a:r>
              <a:rPr lang="es-ES" sz="2400" dirty="0" err="1"/>
              <a:t>controlller</a:t>
            </a:r>
            <a:endParaRPr lang="es-ES" sz="2400" dirty="0"/>
          </a:p>
          <a:p>
            <a:r>
              <a:rPr lang="es-ES" sz="2400" dirty="0"/>
              <a:t>En cada uno de los controles se utiliza la directiva </a:t>
            </a:r>
            <a:r>
              <a:rPr lang="es-ES" sz="2400" dirty="0" err="1"/>
              <a:t>formControlName</a:t>
            </a:r>
            <a:r>
              <a:rPr lang="es-ES" sz="2400" dirty="0"/>
              <a:t> que recibe como valor un </a:t>
            </a:r>
            <a:r>
              <a:rPr lang="es-ES" sz="2400" dirty="0" err="1"/>
              <a:t>string</a:t>
            </a:r>
            <a:r>
              <a:rPr lang="es-ES" sz="2400" dirty="0"/>
              <a:t> correspondiente al nombre del </a:t>
            </a:r>
            <a:r>
              <a:rPr lang="es-ES" sz="2400" dirty="0" err="1"/>
              <a:t>formControl</a:t>
            </a:r>
            <a:r>
              <a:rPr lang="es-ES" sz="2400" dirty="0"/>
              <a:t> al que se asocia cada control</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1327AF3E-C570-47C7-8E6A-715532274D69}"/>
              </a:ext>
            </a:extLst>
          </p:cNvPr>
          <p:cNvSpPr txBox="1"/>
          <p:nvPr/>
        </p:nvSpPr>
        <p:spPr>
          <a:xfrm>
            <a:off x="2330108" y="4141507"/>
            <a:ext cx="9117495" cy="369332"/>
          </a:xfrm>
          <a:prstGeom prst="rect">
            <a:avLst/>
          </a:prstGeom>
          <a:solidFill>
            <a:schemeClr val="tx1"/>
          </a:solidFill>
        </p:spPr>
        <p:txBody>
          <a:bodyPr wrap="square">
            <a:spAutoFit/>
          </a:bodyPr>
          <a:lstStyle/>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84167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Form MD. Template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err="1"/>
              <a:t>form</a:t>
            </a:r>
            <a:r>
              <a:rPr lang="es-ES" sz="2000" dirty="0"/>
              <a:t> -&gt; [</a:t>
            </a:r>
            <a:r>
              <a:rPr lang="es-ES" sz="2000" dirty="0" err="1"/>
              <a:t>formGroup</a:t>
            </a:r>
            <a:r>
              <a:rPr lang="es-ES" sz="2000" dirty="0"/>
              <a:t>]</a:t>
            </a:r>
          </a:p>
          <a:p>
            <a:endParaRPr lang="es-ES" sz="2000" dirty="0"/>
          </a:p>
          <a:p>
            <a:r>
              <a:rPr lang="es-ES" sz="2000" dirty="0"/>
              <a:t>controles -&gt; </a:t>
            </a:r>
            <a:r>
              <a:rPr lang="es-ES" sz="2000" dirty="0" err="1"/>
              <a:t>formControlName</a:t>
            </a:r>
            <a:endParaRPr lang="es-ES" sz="2000" dirty="0"/>
          </a:p>
          <a:p>
            <a:endParaRPr lang="es-ES" sz="2000" dirty="0"/>
          </a:p>
          <a:p>
            <a:r>
              <a:rPr lang="es-ES" sz="2000" dirty="0" err="1"/>
              <a:t>Submit</a:t>
            </a:r>
            <a:r>
              <a:rPr lang="es-ES" sz="2000" dirty="0"/>
              <a:t> [</a:t>
            </a:r>
            <a:r>
              <a:rPr lang="es-ES" sz="2000" dirty="0" err="1"/>
              <a:t>disabled</a:t>
            </a:r>
            <a:r>
              <a:rPr lang="es-ES" sz="2000" dirty="0"/>
              <a:t>]</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s-ES" sz="2000" dirty="0"/>
          </a:p>
          <a:p>
            <a:endParaRPr lang="es-ES" sz="2000" dirty="0"/>
          </a:p>
        </p:txBody>
      </p:sp>
      <p:sp>
        <p:nvSpPr>
          <p:cNvPr id="17" name="CuadroTexto 16">
            <a:extLst>
              <a:ext uri="{FF2B5EF4-FFF2-40B4-BE49-F238E27FC236}">
                <a16:creationId xmlns:a16="http://schemas.microsoft.com/office/drawing/2014/main" id="{1FBED305-74EF-483B-BC46-64B9FC1CA6ED}"/>
              </a:ext>
            </a:extLst>
          </p:cNvPr>
          <p:cNvSpPr txBox="1"/>
          <p:nvPr/>
        </p:nvSpPr>
        <p:spPr>
          <a:xfrm>
            <a:off x="5297764" y="994452"/>
            <a:ext cx="6488702" cy="397031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formGroup</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formAlumno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submit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enviar()</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label</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for</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"nombre"</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Nombre</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label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input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text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form</a:t>
            </a:r>
            <a:r>
              <a:rPr lang="es-ES" b="0" dirty="0">
                <a:solidFill>
                  <a:srgbClr val="CE9178"/>
                </a:solidFill>
                <a:effectLst/>
                <a:latin typeface="Consolas" panose="020B0609020204030204" pitchFamily="49" charset="0"/>
              </a:rPr>
              <a:t>-control“</a:t>
            </a:r>
            <a:r>
              <a:rPr lang="es-ES" dirty="0">
                <a:solidFill>
                  <a:srgbClr val="D4D4D4"/>
                </a:solidFill>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formControlName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“nombre"</a:t>
            </a:r>
            <a:r>
              <a:rPr lang="es-ES" b="0" dirty="0">
                <a:solidFill>
                  <a:srgbClr val="808080"/>
                </a:solidFill>
                <a:effectLst/>
                <a:latin typeface="Consolas" panose="020B0609020204030204" pitchFamily="49" charset="0"/>
              </a:rPr>
              <a:t>&gt;</a:t>
            </a:r>
          </a:p>
          <a:p>
            <a:endParaRPr lang="es-ES" dirty="0">
              <a:solidFill>
                <a:srgbClr val="808080"/>
              </a:solidFill>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submit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disabled</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formAlumno.invalid</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btn</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btn-primary</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Enviar</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97014882"/>
      </p:ext>
    </p:extLst>
  </p:cSld>
  <p:clrMapOvr>
    <a:overrideClrMapping bg1="dk1" tx1="lt1" bg2="dk2" tx2="lt2" accent1="accent1" accent2="accent2" accent3="accent3" accent4="accent4" accent5="accent5" accent6="accent6" hlink="hlink" folHlink="folHlink"/>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Un collar de flores&#10;&#10;Descripción generada automáticamente con confianza baja">
            <a:extLst>
              <a:ext uri="{FF2B5EF4-FFF2-40B4-BE49-F238E27FC236}">
                <a16:creationId xmlns:a16="http://schemas.microsoft.com/office/drawing/2014/main" id="{D1927DEE-173D-4D49-A939-443AE4981998}"/>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C8C976BA-3DD5-4850-9423-C04ED7FA4FB8}"/>
              </a:ext>
            </a:extLst>
          </p:cNvPr>
          <p:cNvSpPr>
            <a:spLocks noGrp="1"/>
          </p:cNvSpPr>
          <p:nvPr>
            <p:ph type="title"/>
          </p:nvPr>
        </p:nvSpPr>
        <p:spPr>
          <a:xfrm>
            <a:off x="709448" y="1913950"/>
            <a:ext cx="4204137" cy="1342754"/>
          </a:xfrm>
        </p:spPr>
        <p:txBody>
          <a:bodyPr>
            <a:normAutofit/>
          </a:bodyPr>
          <a:lstStyle/>
          <a:p>
            <a:pPr algn="ctr"/>
            <a:r>
              <a:rPr lang="pt-BR" sz="3600"/>
              <a:t>Bibliotecas de componentes</a:t>
            </a:r>
            <a:endParaRPr lang="es-ES" sz="3600"/>
          </a:p>
        </p:txBody>
      </p:sp>
      <p:cxnSp>
        <p:nvCxnSpPr>
          <p:cNvPr id="16" name="Straight Connector 1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5C44BF0-4196-4F00-AAA7-A4407D126267}"/>
              </a:ext>
            </a:extLst>
          </p:cNvPr>
          <p:cNvSpPr>
            <a:spLocks noGrp="1"/>
          </p:cNvSpPr>
          <p:nvPr>
            <p:ph idx="1"/>
          </p:nvPr>
        </p:nvSpPr>
        <p:spPr>
          <a:xfrm>
            <a:off x="525516" y="3417573"/>
            <a:ext cx="4593021" cy="2619839"/>
          </a:xfrm>
        </p:spPr>
        <p:txBody>
          <a:bodyPr anchor="ctr">
            <a:normAutofit/>
          </a:bodyPr>
          <a:lstStyle/>
          <a:p>
            <a:r>
              <a:rPr lang="pt-BR" sz="1800"/>
              <a:t>Ng Bootstrap</a:t>
            </a:r>
          </a:p>
          <a:p>
            <a:r>
              <a:rPr lang="pt-BR" sz="1800"/>
              <a:t>Angular Material</a:t>
            </a:r>
          </a:p>
          <a:p>
            <a:r>
              <a:rPr lang="pt-BR" sz="1800"/>
              <a:t>IONIC</a:t>
            </a:r>
          </a:p>
          <a:p>
            <a:endParaRPr lang="es-ES" sz="1800"/>
          </a:p>
        </p:txBody>
      </p:sp>
    </p:spTree>
    <p:extLst>
      <p:ext uri="{BB962C8B-B14F-4D97-AF65-F5344CB8AC3E}">
        <p14:creationId xmlns:p14="http://schemas.microsoft.com/office/powerpoint/2010/main" val="30174761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6"/>
        <p:cNvGrpSpPr/>
        <p:nvPr/>
      </p:nvGrpSpPr>
      <p:grpSpPr>
        <a:xfrm>
          <a:off x="0" y="0"/>
          <a:ext cx="0" cy="0"/>
          <a:chOff x="0" y="0"/>
          <a:chExt cx="0" cy="0"/>
        </a:xfrm>
      </p:grpSpPr>
      <p:sp>
        <p:nvSpPr>
          <p:cNvPr id="119" name="Rectangle 118">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29" name="Google Shape;1329;p166"/>
          <p:cNvSpPr txBox="1"/>
          <p:nvPr/>
        </p:nvSpPr>
        <p:spPr>
          <a:xfrm>
            <a:off x="9251048" y="5834856"/>
            <a:ext cx="2673350" cy="906463"/>
          </a:xfrm>
          <a:prstGeom prst="rect">
            <a:avLst/>
          </a:prstGeom>
          <a:noFill/>
          <a:ln>
            <a:noFill/>
          </a:ln>
        </p:spPr>
        <p:txBody>
          <a:bodyPr spcFirstLastPara="1" wrap="square" lIns="121900" tIns="121900" rIns="121900" bIns="121900" anchor="t" anchorCtr="0">
            <a:norm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sng" strike="noStrike" kern="0" cap="none" spc="0" normalizeH="0" baseline="0" noProof="0" dirty="0">
                <a:ln>
                  <a:noFill/>
                </a:ln>
                <a:solidFill>
                  <a:srgbClr val="0000FF"/>
                </a:solidFill>
                <a:effectLst/>
                <a:uLnTx/>
                <a:uFillTx/>
                <a:latin typeface="Arial"/>
                <a:ea typeface="+mn-ea"/>
                <a:cs typeface="Arial"/>
                <a:sym typeface="Arial"/>
                <a:hlinkClick r:id="rId3"/>
              </a:rPr>
              <a:t>https://ng-bootstrap.github.io/#/home</a:t>
            </a:r>
            <a:endParaRPr kumimoji="0" lang="es-ES" sz="15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330" name="Google Shape;1330;p166"/>
          <p:cNvSpPr txBox="1"/>
          <p:nvPr/>
        </p:nvSpPr>
        <p:spPr>
          <a:xfrm>
            <a:off x="6096000" y="1614488"/>
            <a:ext cx="5459413" cy="4605338"/>
          </a:xfrm>
          <a:prstGeom prst="rect">
            <a:avLst/>
          </a:prstGeom>
          <a:noFill/>
          <a:ln>
            <a:noFill/>
          </a:ln>
        </p:spPr>
        <p:txBody>
          <a:bodyPr spcFirstLastPara="1" wrap="square" lIns="121900" tIns="121900" rIns="121900" bIns="121900" anchor="t" anchorCtr="0">
            <a:norm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Para utilizarlo, se importa en el módulo principal, ejecutando el método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forRoot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from</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@NgModule({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imports</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NgbModule.forRoot</a:t>
            </a:r>
            <a:r>
              <a:rPr kumimoji="0" lang="es-ES" sz="1500" b="1" i="0" u="none" strike="noStrike" kern="0" cap="none" spc="0" normalizeH="0" baseline="0" noProof="0" dirty="0">
                <a:ln>
                  <a:noFill/>
                </a:ln>
                <a:solidFill>
                  <a:srgbClr val="C00000"/>
                </a:solidFill>
                <a:effectLst/>
                <a:uLnTx/>
                <a:uFillTx/>
                <a:latin typeface="Arial"/>
                <a:ea typeface="+mn-ea"/>
                <a:cs typeface="Arial"/>
                <a:sym typeface="Arial"/>
              </a:rPr>
              <a: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Y se importa normalmente en otros módulos que tengan que utilizar los componentes</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from</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@NgModule({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imports</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1327" name="Google Shape;1327;p166"/>
          <p:cNvSpPr txBox="1">
            <a:spLocks noGrp="1"/>
          </p:cNvSpPr>
          <p:nvPr>
            <p:ph type="title"/>
          </p:nvPr>
        </p:nvSpPr>
        <p:spPr>
          <a:xfrm>
            <a:off x="646744" y="640080"/>
            <a:ext cx="4173905" cy="5577818"/>
          </a:xfrm>
          <a:prstGeom prst="rect">
            <a:avLst/>
          </a:prstGeom>
        </p:spPr>
        <p:txBody>
          <a:bodyPr spcFirstLastPara="1" vert="horz" lIns="91440" tIns="45720" rIns="91440" bIns="45720" rtlCol="0" anchor="ctr" anchorCtr="0">
            <a:normAutofit/>
          </a:bodyPr>
          <a:lstStyle/>
          <a:p>
            <a:pPr algn="r">
              <a:lnSpc>
                <a:spcPct val="90000"/>
              </a:lnSpc>
              <a:spcBef>
                <a:spcPct val="0"/>
              </a:spcBef>
            </a:pPr>
            <a:r>
              <a:rPr lang="en-US" sz="5000" kern="1200">
                <a:solidFill>
                  <a:srgbClr val="FFFFFF"/>
                </a:solidFill>
                <a:latin typeface="+mj-lt"/>
                <a:ea typeface="+mj-ea"/>
                <a:cs typeface="+mj-cs"/>
              </a:rPr>
              <a:t>Extra: componentes Bootstrap</a:t>
            </a:r>
          </a:p>
        </p:txBody>
      </p:sp>
      <p:sp>
        <p:nvSpPr>
          <p:cNvPr id="1328" name="Google Shape;1328;p166"/>
          <p:cNvSpPr txBox="1">
            <a:spLocks noGrp="1"/>
          </p:cNvSpPr>
          <p:nvPr>
            <p:ph type="body" idx="1"/>
          </p:nvPr>
        </p:nvSpPr>
        <p:spPr>
          <a:xfrm>
            <a:off x="6197065" y="866379"/>
            <a:ext cx="4958615" cy="453232"/>
          </a:xfrm>
          <a:prstGeom prst="rect">
            <a:avLst/>
          </a:prstGeom>
        </p:spPr>
        <p:txBody>
          <a:bodyPr spcFirstLastPara="1" wrap="square" lIns="68567" tIns="68567" rIns="68567" bIns="68567" anchor="t" anchorCtr="0">
            <a:normAutofit fontScale="92500" lnSpcReduction="10000"/>
          </a:bodyPr>
          <a:lstStyle/>
          <a:p>
            <a:pPr marL="0" indent="0">
              <a:lnSpc>
                <a:spcPct val="90000"/>
              </a:lnSpc>
              <a:spcAft>
                <a:spcPts val="600"/>
              </a:spcAft>
            </a:pPr>
            <a:r>
              <a:rPr lang="es-ES" sz="2000" dirty="0"/>
              <a:t> npm </a:t>
            </a:r>
            <a:r>
              <a:rPr lang="es-ES" sz="2000" dirty="0" err="1"/>
              <a:t>install</a:t>
            </a:r>
            <a:r>
              <a:rPr lang="es-ES" sz="2000" dirty="0"/>
              <a:t> @ng-bootstrap/ng-bootstrap</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7"/>
          <p:cNvSpPr txBox="1">
            <a:spLocks noGrp="1"/>
          </p:cNvSpPr>
          <p:nvPr>
            <p:ph type="title"/>
          </p:nvPr>
        </p:nvSpPr>
        <p:spPr>
          <a:xfrm>
            <a:off x="866775" y="1152525"/>
            <a:ext cx="10448800" cy="2314400"/>
          </a:xfrm>
          <a:prstGeom prst="rect">
            <a:avLst/>
          </a:prstGeom>
        </p:spPr>
        <p:txBody>
          <a:bodyPr spcFirstLastPara="1" wrap="square" lIns="68567" tIns="68567" rIns="68567" bIns="68567" anchor="ctr" anchorCtr="0">
            <a:noAutofit/>
          </a:bodyPr>
          <a:lstStyle/>
          <a:p>
            <a:r>
              <a:rPr lang="es"/>
              <a:t>Codigo</a:t>
            </a:r>
            <a:endParaRPr/>
          </a:p>
        </p:txBody>
      </p:sp>
      <p:sp>
        <p:nvSpPr>
          <p:cNvPr id="1336" name="Google Shape;1336;p167"/>
          <p:cNvSpPr txBox="1"/>
          <p:nvPr/>
        </p:nvSpPr>
        <p:spPr>
          <a:xfrm>
            <a:off x="1208200" y="4072800"/>
            <a:ext cx="10217200" cy="1364800"/>
          </a:xfrm>
          <a:prstGeom prst="rect">
            <a:avLst/>
          </a:prstGeom>
          <a:noFill/>
          <a:ln>
            <a:noFill/>
          </a:ln>
        </p:spPr>
        <p:txBody>
          <a:bodyPr spcFirstLastPara="1" wrap="square" lIns="121900" tIns="121900" rIns="121900" bIns="121900" anchor="ctr" anchorCtr="0">
            <a:noAutofit/>
          </a:bodyPr>
          <a:lstStyle/>
          <a:p>
            <a:pPr marL="609585" indent="-457189" defTabSz="1219170">
              <a:buClr>
                <a:srgbClr val="FFFFFF"/>
              </a:buClr>
              <a:buSzPts val="1800"/>
              <a:buFont typeface="Helvetica Neue Light"/>
              <a:buChar char="★"/>
            </a:pPr>
            <a:r>
              <a:rPr lang="es" sz="2400" kern="0">
                <a:solidFill>
                  <a:srgbClr val="FFFFFF"/>
                </a:solidFill>
                <a:latin typeface="Helvetica Neue Light"/>
                <a:ea typeface="Helvetica Neue Light"/>
                <a:cs typeface="Helvetica Neue Light"/>
                <a:sym typeface="Helvetica Neue Light"/>
              </a:rPr>
              <a:t>En el Módulo about, se añade un componente info, </a:t>
            </a:r>
            <a:br>
              <a:rPr lang="es" sz="2400" kern="0">
                <a:solidFill>
                  <a:srgbClr val="FFFFFF"/>
                </a:solidFill>
                <a:latin typeface="Helvetica Neue Light"/>
                <a:ea typeface="Helvetica Neue Light"/>
                <a:cs typeface="Helvetica Neue Light"/>
                <a:sym typeface="Helvetica Neue Light"/>
              </a:rPr>
            </a:br>
            <a:r>
              <a:rPr lang="es" sz="2400" kern="0">
                <a:solidFill>
                  <a:srgbClr val="FFFFFF"/>
                </a:solidFill>
                <a:latin typeface="Helvetica Neue Light"/>
                <a:ea typeface="Helvetica Neue Light"/>
                <a:cs typeface="Helvetica Neue Light"/>
                <a:sym typeface="Helvetica Neue Light"/>
              </a:rPr>
              <a:t>que utiliza a su vez el componente "acordeón" de ng-bootstrap</a:t>
            </a:r>
            <a:br>
              <a:rPr lang="es" sz="2400" kern="0">
                <a:solidFill>
                  <a:srgbClr val="FFFFFF"/>
                </a:solidFill>
                <a:latin typeface="Helvetica Neue Light"/>
                <a:ea typeface="Helvetica Neue Light"/>
                <a:cs typeface="Helvetica Neue Light"/>
                <a:sym typeface="Helvetica Neue Light"/>
              </a:rPr>
            </a:br>
            <a:endParaRPr sz="2400" kern="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Servicios, </a:t>
            </a:r>
            <a:br>
              <a:rPr lang="es-ES" sz="5000" kern="1200" dirty="0">
                <a:solidFill>
                  <a:schemeClr val="tx1"/>
                </a:solidFill>
                <a:latin typeface="+mj-lt"/>
                <a:ea typeface="+mj-ea"/>
                <a:cs typeface="+mj-cs"/>
              </a:rPr>
            </a:br>
            <a:r>
              <a:rPr lang="es-ES" sz="5000" kern="1200" dirty="0">
                <a:solidFill>
                  <a:schemeClr val="tx1"/>
                </a:solidFill>
                <a:latin typeface="+mj-lt"/>
                <a:ea typeface="+mj-ea"/>
                <a:cs typeface="+mj-cs"/>
              </a:rPr>
              <a:t>enrutamiento</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4</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15318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Servicios y enrutamiento</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Servicios</a:t>
            </a:r>
          </a:p>
          <a:p>
            <a:pPr lvl="1"/>
            <a:r>
              <a:rPr lang="es-ES" sz="1800" dirty="0">
                <a:solidFill>
                  <a:schemeClr val="bg1">
                    <a:alpha val="80000"/>
                  </a:schemeClr>
                </a:solidFill>
              </a:rPr>
              <a:t>Servicios: inyectores y </a:t>
            </a:r>
            <a:r>
              <a:rPr lang="es-ES" sz="1800" dirty="0" err="1">
                <a:solidFill>
                  <a:schemeClr val="bg1">
                    <a:alpha val="80000"/>
                  </a:schemeClr>
                </a:solidFill>
              </a:rPr>
              <a:t>providers</a:t>
            </a:r>
            <a:r>
              <a:rPr lang="es-ES" sz="1800" dirty="0">
                <a:solidFill>
                  <a:schemeClr val="bg1">
                    <a:alpha val="80000"/>
                  </a:schemeClr>
                </a:solidFill>
              </a:rPr>
              <a:t>.</a:t>
            </a:r>
          </a:p>
          <a:p>
            <a:pPr lvl="1"/>
            <a:r>
              <a:rPr lang="es-ES" sz="1800" dirty="0">
                <a:solidFill>
                  <a:schemeClr val="bg1">
                    <a:alpha val="80000"/>
                  </a:schemeClr>
                </a:solidFill>
              </a:rPr>
              <a:t>Servicios incorporados. Creación de servicios</a:t>
            </a:r>
          </a:p>
          <a:p>
            <a:pPr lvl="1"/>
            <a:r>
              <a:rPr lang="es-ES" sz="1800" dirty="0">
                <a:solidFill>
                  <a:schemeClr val="bg1">
                    <a:alpha val="80000"/>
                  </a:schemeClr>
                </a:solidFill>
              </a:rPr>
              <a:t>Acceso a datos del servidor. Servicio </a:t>
            </a:r>
            <a:r>
              <a:rPr lang="es-ES" sz="1800" dirty="0" err="1">
                <a:solidFill>
                  <a:schemeClr val="bg1">
                    <a:alpha val="80000"/>
                  </a:schemeClr>
                </a:solidFill>
              </a:rPr>
              <a:t>HttpClient</a:t>
            </a:r>
            <a:endParaRPr lang="es-ES" sz="1800" dirty="0">
              <a:solidFill>
                <a:schemeClr val="bg1">
                  <a:alpha val="80000"/>
                </a:schemeClr>
              </a:solidFill>
            </a:endParaRPr>
          </a:p>
          <a:p>
            <a:pPr lvl="1"/>
            <a:r>
              <a:rPr lang="es-ES" sz="1800" dirty="0">
                <a:solidFill>
                  <a:schemeClr val="bg1">
                    <a:alpha val="80000"/>
                  </a:schemeClr>
                </a:solidFill>
              </a:rPr>
              <a:t>Comunicaciones con un API REST</a:t>
            </a:r>
          </a:p>
          <a:p>
            <a:r>
              <a:rPr lang="es-ES" sz="2200" dirty="0">
                <a:solidFill>
                  <a:schemeClr val="bg1">
                    <a:alpha val="80000"/>
                  </a:schemeClr>
                </a:solidFill>
              </a:rPr>
              <a:t>Enrutamiento avanzado</a:t>
            </a:r>
          </a:p>
          <a:p>
            <a:pPr lvl="1"/>
            <a:r>
              <a:rPr lang="es-ES" sz="1800" dirty="0">
                <a:solidFill>
                  <a:schemeClr val="bg1">
                    <a:alpha val="80000"/>
                  </a:schemeClr>
                </a:solidFill>
              </a:rPr>
              <a:t>Rutas con parámetros. Navegación imperativa</a:t>
            </a:r>
          </a:p>
        </p:txBody>
      </p:sp>
    </p:spTree>
    <p:extLst>
      <p:ext uri="{BB962C8B-B14F-4D97-AF65-F5344CB8AC3E}">
        <p14:creationId xmlns:p14="http://schemas.microsoft.com/office/powerpoint/2010/main" val="41537176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F46F3-B28D-4113-81F4-FE15CEFA43B5}"/>
              </a:ext>
            </a:extLst>
          </p:cNvPr>
          <p:cNvSpPr>
            <a:spLocks noGrp="1"/>
          </p:cNvSpPr>
          <p:nvPr>
            <p:ph type="title"/>
          </p:nvPr>
        </p:nvSpPr>
        <p:spPr>
          <a:xfrm>
            <a:off x="4965430" y="629268"/>
            <a:ext cx="6586491" cy="1286160"/>
          </a:xfrm>
        </p:spPr>
        <p:txBody>
          <a:bodyPr anchor="b">
            <a:normAutofit fontScale="90000"/>
          </a:bodyPr>
          <a:lstStyle/>
          <a:p>
            <a:r>
              <a:rPr lang="es-ES" sz="4400" dirty="0" err="1"/>
              <a:t>Providers</a:t>
            </a:r>
            <a:r>
              <a:rPr lang="es-ES" sz="4400" dirty="0"/>
              <a:t>, Inyectores y servicios</a:t>
            </a:r>
            <a:endParaRPr lang="es-ES" dirty="0"/>
          </a:p>
        </p:txBody>
      </p:sp>
      <p:sp>
        <p:nvSpPr>
          <p:cNvPr id="3" name="Marcador de contenido 2">
            <a:extLst>
              <a:ext uri="{FF2B5EF4-FFF2-40B4-BE49-F238E27FC236}">
                <a16:creationId xmlns:a16="http://schemas.microsoft.com/office/drawing/2014/main" id="{B5524457-1BA1-4562-A612-372BEC7AE46C}"/>
              </a:ext>
            </a:extLst>
          </p:cNvPr>
          <p:cNvSpPr>
            <a:spLocks noGrp="1"/>
          </p:cNvSpPr>
          <p:nvPr>
            <p:ph idx="1"/>
          </p:nvPr>
        </p:nvSpPr>
        <p:spPr>
          <a:xfrm>
            <a:off x="4965431" y="2438400"/>
            <a:ext cx="6586489" cy="3785419"/>
          </a:xfrm>
        </p:spPr>
        <p:txBody>
          <a:bodyPr>
            <a:normAutofit/>
          </a:bodyPr>
          <a:lstStyle/>
          <a:p>
            <a:r>
              <a:rPr lang="es-ES" sz="2000" dirty="0"/>
              <a:t>Inyección de dependencias</a:t>
            </a:r>
          </a:p>
          <a:p>
            <a:r>
              <a:rPr lang="es-ES" sz="2000" dirty="0"/>
              <a:t>Concepto de </a:t>
            </a:r>
            <a:r>
              <a:rPr lang="es-ES" sz="2000" dirty="0" err="1"/>
              <a:t>providers</a:t>
            </a:r>
            <a:r>
              <a:rPr lang="es-ES" sz="2000" dirty="0"/>
              <a:t> en Angular</a:t>
            </a:r>
          </a:p>
          <a:p>
            <a:pPr lvl="1"/>
            <a:r>
              <a:rPr lang="es-ES" sz="1600" dirty="0"/>
              <a:t>Árbol de </a:t>
            </a:r>
            <a:r>
              <a:rPr lang="es-ES" sz="1600" dirty="0" err="1"/>
              <a:t>providers</a:t>
            </a:r>
            <a:r>
              <a:rPr lang="es-ES" sz="1600" dirty="0"/>
              <a:t> (Factory, </a:t>
            </a:r>
            <a:r>
              <a:rPr lang="es-ES" sz="1600" dirty="0" err="1"/>
              <a:t>Instance</a:t>
            </a:r>
            <a:r>
              <a:rPr lang="es-ES" sz="1600" dirty="0"/>
              <a:t>)</a:t>
            </a:r>
          </a:p>
          <a:p>
            <a:r>
              <a:rPr lang="es-ES" sz="2000" dirty="0"/>
              <a:t>Servicios</a:t>
            </a:r>
          </a:p>
          <a:p>
            <a:pPr lvl="1"/>
            <a:r>
              <a:rPr lang="es-ES" sz="1600" dirty="0"/>
              <a:t>Servicios incorporados (e.g </a:t>
            </a:r>
            <a:r>
              <a:rPr lang="es-ES" sz="1600" dirty="0" err="1"/>
              <a:t>FormControl</a:t>
            </a:r>
            <a:r>
              <a:rPr lang="es-ES" sz="1600" dirty="0"/>
              <a:t>, </a:t>
            </a:r>
            <a:r>
              <a:rPr lang="es-ES" sz="1600" dirty="0" err="1"/>
              <a:t>FormBuilder</a:t>
            </a:r>
            <a:r>
              <a:rPr lang="es-ES" sz="1600" dirty="0"/>
              <a:t>).</a:t>
            </a:r>
          </a:p>
          <a:p>
            <a:pPr lvl="1"/>
            <a:r>
              <a:rPr lang="es-ES" sz="1600" dirty="0"/>
              <a:t>Servicios propios (e.g. </a:t>
            </a:r>
            <a:r>
              <a:rPr lang="es-ES" sz="1600" dirty="0" err="1"/>
              <a:t>LocalStorage</a:t>
            </a:r>
            <a:r>
              <a:rPr lang="es-ES" sz="1600" dirty="0"/>
              <a:t>)</a:t>
            </a:r>
          </a:p>
          <a:p>
            <a:r>
              <a:rPr lang="es-ES" sz="2000" dirty="0"/>
              <a:t>Comunicación entre componentes basada en servicios</a:t>
            </a:r>
          </a:p>
        </p:txBody>
      </p:sp>
      <p:pic>
        <p:nvPicPr>
          <p:cNvPr id="5" name="Picture 4" descr="Biblioteca pública desenfocada abstracta con estanterías">
            <a:extLst>
              <a:ext uri="{FF2B5EF4-FFF2-40B4-BE49-F238E27FC236}">
                <a16:creationId xmlns:a16="http://schemas.microsoft.com/office/drawing/2014/main" id="{66922BC0-4FC7-4AAD-8AE0-0C5AD86313AE}"/>
              </a:ext>
            </a:extLst>
          </p:cNvPr>
          <p:cNvPicPr>
            <a:picLocks noChangeAspect="1"/>
          </p:cNvPicPr>
          <p:nvPr/>
        </p:nvPicPr>
        <p:blipFill rotWithShape="1">
          <a:blip r:embed="rId2"/>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483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45"/>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Injectables (Servicios)</a:t>
            </a:r>
            <a:endParaRPr/>
          </a:p>
        </p:txBody>
      </p:sp>
      <p:pic>
        <p:nvPicPr>
          <p:cNvPr id="1195" name="Google Shape;1195;p145"/>
          <p:cNvPicPr preferRelativeResize="0"/>
          <p:nvPr/>
        </p:nvPicPr>
        <p:blipFill>
          <a:blip r:embed="rId3">
            <a:alphaModFix/>
          </a:blip>
          <a:stretch>
            <a:fillRect/>
          </a:stretch>
        </p:blipFill>
        <p:spPr>
          <a:xfrm>
            <a:off x="1410634" y="1082268"/>
            <a:ext cx="9866301" cy="4835433"/>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9"/>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0" name="Rectangle 1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Shape 1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Google Shape;1200;p146"/>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Servicios</a:t>
            </a:r>
          </a:p>
        </p:txBody>
      </p:sp>
      <p:sp>
        <p:nvSpPr>
          <p:cNvPr id="1201" name="Google Shape;1201;p146"/>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a:buClr>
                <a:schemeClr val="dk1"/>
              </a:buClr>
              <a:buSzPts val="1800"/>
            </a:pPr>
            <a:r>
              <a:rPr lang="en-US" sz="2000">
                <a:sym typeface="Arial"/>
              </a:rPr>
              <a:t>Son clave para </a:t>
            </a:r>
            <a:r>
              <a:rPr lang="en-US" sz="2000" b="1">
                <a:sym typeface="Arial"/>
              </a:rPr>
              <a:t>modularizar </a:t>
            </a:r>
            <a:r>
              <a:rPr lang="en-US" sz="2000">
                <a:sym typeface="Arial"/>
              </a:rPr>
              <a:t>la aplicación en elementos que tengan una única responsabilidad</a:t>
            </a:r>
          </a:p>
          <a:p>
            <a:pPr lvl="1">
              <a:buClr>
                <a:schemeClr val="dk1"/>
              </a:buClr>
              <a:buSzPts val="1800"/>
            </a:pPr>
            <a:r>
              <a:rPr lang="en-US" sz="2000">
                <a:sym typeface="Arial"/>
              </a:rPr>
              <a:t>Componente: Interfaz de usuario</a:t>
            </a:r>
          </a:p>
          <a:p>
            <a:pPr lvl="1">
              <a:buClr>
                <a:schemeClr val="dk1"/>
              </a:buClr>
              <a:buSzPts val="1800"/>
            </a:pPr>
            <a:r>
              <a:rPr lang="en-US" sz="2000">
                <a:sym typeface="Arial"/>
              </a:rPr>
              <a:t>Servicios (e.g. Peticiones http)</a:t>
            </a:r>
          </a:p>
          <a:p>
            <a:pPr>
              <a:buClr>
                <a:schemeClr val="dk1"/>
              </a:buClr>
              <a:buSzPts val="1800"/>
            </a:pPr>
            <a:r>
              <a:rPr lang="en-US" sz="2000">
                <a:sym typeface="Arial"/>
              </a:rPr>
              <a:t>Permiten la buena práctica de </a:t>
            </a:r>
            <a:r>
              <a:rPr lang="en-US" sz="2000" b="1">
                <a:sym typeface="Arial"/>
              </a:rPr>
              <a:t>NO acoplar</a:t>
            </a:r>
            <a:r>
              <a:rPr lang="en-US" sz="2000">
                <a:sym typeface="Arial"/>
              </a:rPr>
              <a:t> en el componente la lógica de negocio, e.g. las peticiones http</a:t>
            </a:r>
          </a:p>
          <a:p>
            <a:pPr>
              <a:buClr>
                <a:schemeClr val="dk1"/>
              </a:buClr>
              <a:buSzPts val="1800"/>
            </a:pPr>
            <a:r>
              <a:rPr lang="en-US" sz="2000">
                <a:sym typeface="Arial"/>
              </a:rPr>
              <a:t>Permiten</a:t>
            </a:r>
            <a:r>
              <a:rPr lang="en-US" sz="2000" b="1">
                <a:sym typeface="Arial"/>
              </a:rPr>
              <a:t> reducir la complejidad</a:t>
            </a:r>
            <a:r>
              <a:rPr lang="en-US" sz="2000">
                <a:sym typeface="Arial"/>
              </a:rPr>
              <a:t> de los componentes y facilitar que estos sean ampliados / modificados</a:t>
            </a:r>
          </a:p>
          <a:p>
            <a:pPr>
              <a:buClr>
                <a:schemeClr val="dk1"/>
              </a:buClr>
              <a:buSzPts val="1800"/>
            </a:pPr>
            <a:r>
              <a:rPr lang="en-US" sz="2000">
                <a:sym typeface="Arial"/>
              </a:rPr>
              <a:t>Facilitan la implementar </a:t>
            </a:r>
            <a:r>
              <a:rPr lang="en-US" sz="2000" b="1">
                <a:sym typeface="Arial"/>
              </a:rPr>
              <a:t>tests unitarios </a:t>
            </a:r>
            <a:r>
              <a:rPr lang="en-US" sz="2000">
                <a:sym typeface="Arial"/>
              </a:rPr>
              <a:t>al reducir el número de responsabilidades que tiene el componente</a:t>
            </a:r>
          </a:p>
          <a:p>
            <a:pPr marL="0"/>
            <a:endParaRPr lang="en-US" sz="200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5"/>
        <p:cNvGrpSpPr/>
        <p:nvPr/>
      </p:nvGrpSpPr>
      <p:grpSpPr>
        <a:xfrm>
          <a:off x="0" y="0"/>
          <a:ext cx="0" cy="0"/>
          <a:chOff x="0" y="0"/>
          <a:chExt cx="0" cy="0"/>
        </a:xfrm>
      </p:grpSpPr>
      <p:sp useBgFill="1">
        <p:nvSpPr>
          <p:cNvPr id="1209" name="Rectangle 1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0" name="Rectangle 1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1" name="Rectangle 1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6" name="Google Shape;1206;p147"/>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Servicios: características técnicas</a:t>
            </a:r>
          </a:p>
        </p:txBody>
      </p:sp>
      <p:sp>
        <p:nvSpPr>
          <p:cNvPr id="1207" name="Google Shape;1207;p147"/>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pPr>
              <a:buClr>
                <a:schemeClr val="dk1"/>
              </a:buClr>
              <a:buSzPts val="1800"/>
            </a:pPr>
            <a:r>
              <a:rPr lang="en-US" sz="1700">
                <a:sym typeface="Arial"/>
              </a:rPr>
              <a:t>En principio se instancian según el patrón </a:t>
            </a:r>
            <a:r>
              <a:rPr lang="en-US" sz="1700" i="1">
                <a:sym typeface="Arial"/>
              </a:rPr>
              <a:t>singleton</a:t>
            </a:r>
            <a:r>
              <a:rPr lang="en-US" sz="1700">
                <a:sym typeface="Arial"/>
              </a:rPr>
              <a:t>: permiten compartir información entre componentes</a:t>
            </a:r>
          </a:p>
          <a:p>
            <a:pPr>
              <a:buClr>
                <a:schemeClr val="dk1"/>
              </a:buClr>
              <a:buSzPts val="1800"/>
            </a:pPr>
            <a:r>
              <a:rPr lang="en-US" sz="1700">
                <a:sym typeface="Arial"/>
              </a:rPr>
              <a:t>Los servicios mantienen el estado de la aplicación y los componentes ofrecen el interfaz de usuario</a:t>
            </a:r>
          </a:p>
          <a:p>
            <a:pPr>
              <a:buClr>
                <a:schemeClr val="dk1"/>
              </a:buClr>
              <a:buSzPts val="1800"/>
            </a:pPr>
            <a:r>
              <a:rPr lang="en-US" sz="1700">
                <a:sym typeface="Arial"/>
              </a:rPr>
              <a:t>Están anotados como </a:t>
            </a:r>
            <a:r>
              <a:rPr lang="en-US" sz="1700" i="1" u="sng">
                <a:sym typeface="Arial"/>
              </a:rPr>
              <a:t>injectable </a:t>
            </a:r>
            <a:r>
              <a:rPr lang="en-US" sz="1700">
                <a:sym typeface="Arial"/>
              </a:rPr>
              <a:t>para que puedan ser inyectados en los componentes que necesitan utilizarlos</a:t>
            </a:r>
          </a:p>
          <a:p>
            <a:pPr marL="0">
              <a:buClr>
                <a:schemeClr val="dk1"/>
              </a:buClr>
              <a:buSzPts val="1100"/>
            </a:pPr>
            <a:r>
              <a:rPr lang="en-US" sz="1700">
                <a:sym typeface="Arial"/>
              </a:rPr>
              <a:t> </a:t>
            </a:r>
          </a:p>
          <a:p>
            <a:pPr>
              <a:buClr>
                <a:schemeClr val="dk1"/>
              </a:buClr>
              <a:buSzPts val="1800"/>
            </a:pPr>
            <a:r>
              <a:rPr lang="en-US" sz="1700">
                <a:sym typeface="Arial"/>
              </a:rPr>
              <a:t>Angular ofrece muchos servicios predefinidos como la clase httpClient utilizada para el acceso asincrónico (AJAX) a las APIs REST</a:t>
            </a:r>
          </a:p>
          <a:p>
            <a:pPr>
              <a:buClr>
                <a:schemeClr val="dk1"/>
              </a:buClr>
              <a:buSzPts val="1800"/>
            </a:pPr>
            <a:r>
              <a:rPr lang="en-US" sz="1700">
                <a:sym typeface="Arial"/>
              </a:rPr>
              <a:t>Lo habitual es que en cada proyecto de aplicación se implementen los servicios propios necesarios</a:t>
            </a:r>
          </a:p>
          <a:p>
            <a:pPr marL="0"/>
            <a:endParaRPr lang="en-US" sz="1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73FCE903-0902-44C3-83C1-8DC0A9476E48}"/>
              </a:ext>
            </a:extLst>
          </p:cNvPr>
          <p:cNvSpPr>
            <a:spLocks noGrp="1"/>
          </p:cNvSpPr>
          <p:nvPr>
            <p:ph type="title"/>
          </p:nvPr>
        </p:nvSpPr>
        <p:spPr>
          <a:xfrm>
            <a:off x="640080" y="325369"/>
            <a:ext cx="4368602" cy="1956841"/>
          </a:xfrm>
        </p:spPr>
        <p:txBody>
          <a:bodyPr anchor="b">
            <a:normAutofit/>
          </a:bodyPr>
          <a:lstStyle/>
          <a:p>
            <a:r>
              <a:rPr lang="es-ES" sz="4200"/>
              <a:t>Angular Augury: plugin en el navegador</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1F252217-F095-4732-9BCC-9D88C7799D60}"/>
              </a:ext>
            </a:extLst>
          </p:cNvPr>
          <p:cNvSpPr>
            <a:spLocks noGrp="1"/>
          </p:cNvSpPr>
          <p:nvPr>
            <p:ph idx="1"/>
          </p:nvPr>
        </p:nvSpPr>
        <p:spPr>
          <a:xfrm>
            <a:off x="640080" y="2872899"/>
            <a:ext cx="4243589" cy="757653"/>
          </a:xfrm>
        </p:spPr>
        <p:txBody>
          <a:bodyPr>
            <a:normAutofit fontScale="92500"/>
          </a:bodyPr>
          <a:lstStyle/>
          <a:p>
            <a:r>
              <a:rPr lang="en-US" sz="2200" dirty="0"/>
              <a:t>Nueva </a:t>
            </a:r>
            <a:r>
              <a:rPr lang="en-US" sz="2200" dirty="0" err="1"/>
              <a:t>opción</a:t>
            </a:r>
            <a:r>
              <a:rPr lang="en-US" sz="2200" dirty="0"/>
              <a:t> en las “</a:t>
            </a:r>
            <a:r>
              <a:rPr lang="en-US" sz="2200" dirty="0" err="1"/>
              <a:t>Herramientas</a:t>
            </a:r>
            <a:r>
              <a:rPr lang="en-US" sz="2200" dirty="0"/>
              <a:t> para </a:t>
            </a:r>
            <a:r>
              <a:rPr lang="en-US" sz="2200" dirty="0" err="1"/>
              <a:t>desarrolladores</a:t>
            </a:r>
            <a:r>
              <a:rPr lang="en-US" sz="2200" dirty="0"/>
              <a:t>”</a:t>
            </a:r>
          </a:p>
        </p:txBody>
      </p:sp>
      <p:pic>
        <p:nvPicPr>
          <p:cNvPr id="10" name="Marcador de contenido 9">
            <a:extLst>
              <a:ext uri="{FF2B5EF4-FFF2-40B4-BE49-F238E27FC236}">
                <a16:creationId xmlns:a16="http://schemas.microsoft.com/office/drawing/2014/main" id="{F04703E1-A630-49AB-BCAB-C3EAF6E19B29}"/>
              </a:ext>
            </a:extLst>
          </p:cNvPr>
          <p:cNvPicPr>
            <a:picLocks noChangeAspect="1"/>
          </p:cNvPicPr>
          <p:nvPr/>
        </p:nvPicPr>
        <p:blipFill rotWithShape="1">
          <a:blip r:embed="rId2"/>
          <a:srcRect r="170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2" name="Imagen 11">
            <a:extLst>
              <a:ext uri="{FF2B5EF4-FFF2-40B4-BE49-F238E27FC236}">
                <a16:creationId xmlns:a16="http://schemas.microsoft.com/office/drawing/2014/main" id="{EA3D4420-60DB-48F4-B384-6792A013A6FE}"/>
              </a:ext>
            </a:extLst>
          </p:cNvPr>
          <p:cNvPicPr>
            <a:picLocks noChangeAspect="1"/>
          </p:cNvPicPr>
          <p:nvPr/>
        </p:nvPicPr>
        <p:blipFill>
          <a:blip r:embed="rId3"/>
          <a:stretch>
            <a:fillRect/>
          </a:stretch>
        </p:blipFill>
        <p:spPr>
          <a:xfrm>
            <a:off x="640080" y="3994429"/>
            <a:ext cx="3971749" cy="2371380"/>
          </a:xfrm>
          <a:prstGeom prst="rect">
            <a:avLst/>
          </a:prstGeom>
        </p:spPr>
      </p:pic>
      <p:sp>
        <p:nvSpPr>
          <p:cNvPr id="18" name="CuadroTexto 17">
            <a:extLst>
              <a:ext uri="{FF2B5EF4-FFF2-40B4-BE49-F238E27FC236}">
                <a16:creationId xmlns:a16="http://schemas.microsoft.com/office/drawing/2014/main" id="{0A92364C-7534-4E61-A66B-17771E570E9E}"/>
              </a:ext>
            </a:extLst>
          </p:cNvPr>
          <p:cNvSpPr txBox="1"/>
          <p:nvPr/>
        </p:nvSpPr>
        <p:spPr>
          <a:xfrm>
            <a:off x="1041557" y="5519729"/>
            <a:ext cx="2505005" cy="369332"/>
          </a:xfrm>
          <a:prstGeom prst="rect">
            <a:avLst/>
          </a:prstGeom>
          <a:noFill/>
        </p:spPr>
        <p:txBody>
          <a:bodyPr wrap="square">
            <a:spAutoFit/>
          </a:bodyPr>
          <a:lstStyle/>
          <a:p>
            <a:r>
              <a:rPr lang="es-ES" dirty="0">
                <a:hlinkClick r:id="rId4"/>
              </a:rPr>
              <a:t>https://augury.rangle.io/</a:t>
            </a:r>
            <a:endParaRPr lang="es-ES" dirty="0"/>
          </a:p>
        </p:txBody>
      </p:sp>
    </p:spTree>
    <p:extLst>
      <p:ext uri="{BB962C8B-B14F-4D97-AF65-F5344CB8AC3E}">
        <p14:creationId xmlns:p14="http://schemas.microsoft.com/office/powerpoint/2010/main" val="71815777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1"/>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2" name="Google Shape;1212;p148"/>
          <p:cNvSpPr txBox="1">
            <a:spLocks noGrp="1"/>
          </p:cNvSpPr>
          <p:nvPr>
            <p:ph type="title"/>
          </p:nvPr>
        </p:nvSpPr>
        <p:spPr>
          <a:xfrm>
            <a:off x="656823" y="962166"/>
            <a:ext cx="3103808" cy="4421876"/>
          </a:xfrm>
          <a:prstGeom prst="rect">
            <a:avLst/>
          </a:prstGeom>
        </p:spPr>
        <p:txBody>
          <a:bodyPr spcFirstLastPara="1" vert="horz" lIns="91440" tIns="45720" rIns="91440" bIns="45720" rtlCol="0" anchor="t" anchorCtr="0">
            <a:normAutofit/>
          </a:bodyPr>
          <a:lstStyle/>
          <a:p>
            <a:pPr algn="r">
              <a:lnSpc>
                <a:spcPct val="90000"/>
              </a:lnSpc>
              <a:spcBef>
                <a:spcPct val="0"/>
              </a:spcBef>
            </a:pPr>
            <a:r>
              <a:rPr lang="en-US" sz="4000" kern="1200">
                <a:solidFill>
                  <a:schemeClr val="tx1"/>
                </a:solidFill>
                <a:latin typeface="+mj-lt"/>
                <a:ea typeface="+mj-ea"/>
                <a:cs typeface="+mj-cs"/>
              </a:rPr>
              <a:t>Inyección de dependencias</a:t>
            </a:r>
          </a:p>
        </p:txBody>
      </p:sp>
      <p:sp>
        <p:nvSpPr>
          <p:cNvPr id="1213" name="Google Shape;1213;p148"/>
          <p:cNvSpPr txBox="1">
            <a:spLocks noGrp="1"/>
          </p:cNvSpPr>
          <p:nvPr>
            <p:ph type="body" idx="4294967295"/>
          </p:nvPr>
        </p:nvSpPr>
        <p:spPr>
          <a:xfrm>
            <a:off x="4088929" y="962167"/>
            <a:ext cx="6858113" cy="4743174"/>
          </a:xfrm>
          <a:prstGeom prst="rect">
            <a:avLst/>
          </a:prstGeom>
        </p:spPr>
        <p:txBody>
          <a:bodyPr spcFirstLastPara="1" vert="horz" lIns="91440" tIns="45720" rIns="91440" bIns="45720" rtlCol="0" anchor="t" anchorCtr="0">
            <a:normAutofit/>
          </a:bodyPr>
          <a:lstStyle/>
          <a:p>
            <a:r>
              <a:rPr lang="en-US" sz="2000"/>
              <a:t>La técnica que permite solicitar objetos al framework se denomina inyección de dependencias</a:t>
            </a:r>
          </a:p>
          <a:p>
            <a:pPr marL="0"/>
            <a:endParaRPr lang="en-US" sz="2000"/>
          </a:p>
          <a:p>
            <a:r>
              <a:rPr lang="en-US" sz="2000"/>
              <a:t>Las dependencias que un módulo necesita son inyectadas por el sistema</a:t>
            </a:r>
          </a:p>
          <a:p>
            <a:pPr marL="0"/>
            <a:endParaRPr lang="en-US" sz="2000"/>
          </a:p>
          <a:p>
            <a:r>
              <a:rPr lang="en-US" sz="2000"/>
              <a:t>Técnica muy popular en el desarrollo de back-end en frameworks como Spring o Java EE</a:t>
            </a:r>
          </a:p>
          <a:p>
            <a:pPr marL="0"/>
            <a:endParaRPr lang="en-US" sz="2000"/>
          </a:p>
          <a:p>
            <a:r>
              <a:rPr lang="en-US" sz="2000"/>
              <a:t>En Angular  se realiza mediante el constructor de la clase controladora del componente</a:t>
            </a:r>
          </a:p>
        </p:txBody>
      </p:sp>
      <p:sp>
        <p:nvSpPr>
          <p:cNvPr id="132" name="Rectangle 1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9"/>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Inyector</a:t>
            </a:r>
            <a:endParaRPr/>
          </a:p>
        </p:txBody>
      </p:sp>
      <p:sp>
        <p:nvSpPr>
          <p:cNvPr id="1219" name="Google Shape;1219;p149"/>
          <p:cNvSpPr txBox="1">
            <a:spLocks noGrp="1"/>
          </p:cNvSpPr>
          <p:nvPr>
            <p:ph type="body" idx="4294967295"/>
          </p:nvPr>
        </p:nvSpPr>
        <p:spPr>
          <a:xfrm>
            <a:off x="790567" y="1047757"/>
            <a:ext cx="10448800" cy="1421200"/>
          </a:xfrm>
          <a:prstGeom prst="rect">
            <a:avLst/>
          </a:prstGeom>
        </p:spPr>
        <p:txBody>
          <a:bodyPr spcFirstLastPara="1" vert="horz" wrap="square" lIns="68567" tIns="68567" rIns="68567" bIns="68567" rtlCol="0" anchor="t" anchorCtr="0">
            <a:noAutofit/>
          </a:bodyPr>
          <a:lstStyle/>
          <a:p>
            <a:pPr marL="0" indent="0"/>
            <a:r>
              <a:rPr lang="es" dirty="0"/>
              <a:t>El Inyector es el principal mecanismo detrás de la DI.</a:t>
            </a:r>
            <a:endParaRPr dirty="0"/>
          </a:p>
          <a:p>
            <a:pPr marL="0" indent="0"/>
            <a:r>
              <a:rPr lang="es" dirty="0"/>
              <a:t>A nivel interno, un inyector dispone de un contenedor con las instancias de servicios que crea Angular.</a:t>
            </a:r>
            <a:endParaRPr dirty="0"/>
          </a:p>
        </p:txBody>
      </p:sp>
      <p:pic>
        <p:nvPicPr>
          <p:cNvPr id="1220" name="Google Shape;1220;p149"/>
          <p:cNvPicPr preferRelativeResize="0"/>
          <p:nvPr/>
        </p:nvPicPr>
        <p:blipFill>
          <a:blip r:embed="rId3">
            <a:alphaModFix/>
          </a:blip>
          <a:stretch>
            <a:fillRect/>
          </a:stretch>
        </p:blipFill>
        <p:spPr>
          <a:xfrm>
            <a:off x="5895900" y="2468966"/>
            <a:ext cx="5797267" cy="2864127"/>
          </a:xfrm>
          <a:prstGeom prst="rect">
            <a:avLst/>
          </a:prstGeom>
          <a:noFill/>
          <a:ln>
            <a:noFill/>
          </a:ln>
        </p:spPr>
      </p:pic>
      <p:sp>
        <p:nvSpPr>
          <p:cNvPr id="1221" name="Google Shape;1221;p149"/>
          <p:cNvSpPr txBox="1"/>
          <p:nvPr/>
        </p:nvSpPr>
        <p:spPr>
          <a:xfrm>
            <a:off x="824255" y="3013619"/>
            <a:ext cx="4478800" cy="3271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Si una instancia no está en el contenedor, Angular </a:t>
            </a:r>
            <a:r>
              <a:rPr kumimoji="0" lang="es" sz="2000" b="1" i="0" u="none" strike="noStrike" kern="1200" cap="none" spc="0" normalizeH="0" baseline="0" noProof="0" dirty="0">
                <a:ln>
                  <a:noFill/>
                </a:ln>
                <a:solidFill>
                  <a:prstClr val="black"/>
                </a:solidFill>
                <a:effectLst/>
                <a:uLnTx/>
                <a:uFillTx/>
                <a:latin typeface="Calibri" panose="020F0502020204030204"/>
                <a:ea typeface="+mn-ea"/>
                <a:cs typeface="+mn-cs"/>
              </a:rPr>
              <a:t>crea una nueva</a:t>
            </a: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y la añade al contenedor antes de devolver el servicio a Angular. </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Cuando todos los servicios de los que depende el contenedor se han resuelto, Angular puede llamar al constructor del componente, al que le pasa las instancias de esos servicios como argumento.</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2" name="Google Shape;1222;p149"/>
          <p:cNvSpPr txBox="1"/>
          <p:nvPr/>
        </p:nvSpPr>
        <p:spPr>
          <a:xfrm>
            <a:off x="5895900" y="5519233"/>
            <a:ext cx="6053200" cy="7240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Cuando el inyector no tiene el servicio que se le pide, sabe cómo instanciar uno gracias a su </a:t>
            </a:r>
            <a:r>
              <a:rPr kumimoji="0" lang="es" sz="2400" b="1" i="1" u="none" strike="noStrike" kern="1200" cap="none" spc="0" normalizeH="0" baseline="0" noProof="0">
                <a:ln>
                  <a:noFill/>
                </a:ln>
                <a:solidFill>
                  <a:prstClr val="black"/>
                </a:solidFill>
                <a:effectLst/>
                <a:uLnTx/>
                <a:uFillTx/>
                <a:latin typeface="Calibri" panose="020F0502020204030204"/>
                <a:ea typeface="+mn-ea"/>
                <a:cs typeface="+mn-cs"/>
              </a:rPr>
              <a:t>Provider</a:t>
            </a: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26"/>
        <p:cNvGrpSpPr/>
        <p:nvPr/>
      </p:nvGrpSpPr>
      <p:grpSpPr>
        <a:xfrm>
          <a:off x="0" y="0"/>
          <a:ext cx="0" cy="0"/>
          <a:chOff x="0" y="0"/>
          <a:chExt cx="0" cy="0"/>
        </a:xfrm>
      </p:grpSpPr>
      <p:sp>
        <p:nvSpPr>
          <p:cNvPr id="81" name="Rectangle 80">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7" name="Google Shape;1227;p150"/>
          <p:cNvSpPr txBox="1">
            <a:spLocks noGrp="1"/>
          </p:cNvSpPr>
          <p:nvPr>
            <p:ph type="title"/>
          </p:nvPr>
        </p:nvSpPr>
        <p:spPr>
          <a:xfrm>
            <a:off x="943276" y="712268"/>
            <a:ext cx="10410524" cy="119353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rgbClr val="FFFFFF"/>
                </a:solidFill>
                <a:latin typeface="+mj-lt"/>
                <a:ea typeface="+mj-ea"/>
                <a:cs typeface="+mj-cs"/>
              </a:rPr>
              <a:t>Provider</a:t>
            </a:r>
          </a:p>
        </p:txBody>
      </p:sp>
      <p:cxnSp>
        <p:nvCxnSpPr>
          <p:cNvPr id="83" name="Straight Connector 8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228" name="Google Shape;1228;p150"/>
          <p:cNvSpPr txBox="1">
            <a:spLocks noGrp="1"/>
          </p:cNvSpPr>
          <p:nvPr>
            <p:ph type="body" idx="4294967295"/>
          </p:nvPr>
        </p:nvSpPr>
        <p:spPr>
          <a:xfrm>
            <a:off x="943276" y="2050181"/>
            <a:ext cx="10410524" cy="4126782"/>
          </a:xfrm>
          <a:prstGeom prst="rect">
            <a:avLst/>
          </a:prstGeom>
        </p:spPr>
        <p:txBody>
          <a:bodyPr spcFirstLastPara="1" vert="horz" lIns="91440" tIns="45720" rIns="91440" bIns="45720" rtlCol="0" anchorCtr="0">
            <a:normAutofit/>
          </a:bodyPr>
          <a:lstStyle/>
          <a:p>
            <a:pPr marL="0"/>
            <a:r>
              <a:rPr lang="en-US" sz="2400">
                <a:solidFill>
                  <a:srgbClr val="FFFFFF"/>
                </a:solidFill>
              </a:rPr>
              <a:t>En Angular el provider es la propia clase que </a:t>
            </a:r>
            <a:r>
              <a:rPr lang="en-US" sz="2400" b="1">
                <a:solidFill>
                  <a:srgbClr val="FFFFFF"/>
                </a:solidFill>
                <a:sym typeface="Helvetica Neue"/>
              </a:rPr>
              <a:t>define el servicio</a:t>
            </a:r>
            <a:r>
              <a:rPr lang="en-US" sz="2400">
                <a:solidFill>
                  <a:srgbClr val="FFFFFF"/>
                </a:solidFill>
              </a:rPr>
              <a:t>.</a:t>
            </a:r>
            <a:br>
              <a:rPr lang="en-US" sz="2400">
                <a:solidFill>
                  <a:srgbClr val="FFFFFF"/>
                </a:solidFill>
              </a:rPr>
            </a:br>
            <a:br>
              <a:rPr lang="en-US" sz="2400">
                <a:solidFill>
                  <a:srgbClr val="FFFFFF"/>
                </a:solidFill>
              </a:rPr>
            </a:br>
            <a:r>
              <a:rPr lang="en-US" sz="2400">
                <a:solidFill>
                  <a:srgbClr val="FFFFFF"/>
                </a:solidFill>
              </a:rPr>
              <a:t>Los providers pueden </a:t>
            </a:r>
            <a:r>
              <a:rPr lang="en-US" sz="2400" b="1">
                <a:solidFill>
                  <a:srgbClr val="FFFFFF"/>
                </a:solidFill>
                <a:sym typeface="Helvetica Neue"/>
              </a:rPr>
              <a:t>registrarse </a:t>
            </a:r>
            <a:r>
              <a:rPr lang="en-US" sz="2400">
                <a:solidFill>
                  <a:srgbClr val="FFFFFF"/>
                </a:solidFill>
              </a:rPr>
              <a:t>en cualquier nivel del árbol de componentes de la aplicación a través de los metadatos de componentes, a nivel de un módulo completo, en los metadatos de NgModule,  o a  nivel raíz, en el módulo principal de la aplicación, .</a:t>
            </a:r>
            <a:br>
              <a:rPr lang="en-US" sz="2400">
                <a:solidFill>
                  <a:srgbClr val="FFFFFF"/>
                </a:solidFill>
              </a:rPr>
            </a:br>
            <a:br>
              <a:rPr lang="en-US" sz="2400">
                <a:solidFill>
                  <a:srgbClr val="FFFFFF"/>
                </a:solidFill>
              </a:rPr>
            </a:br>
            <a:r>
              <a:rPr lang="en-US" sz="2400">
                <a:solidFill>
                  <a:srgbClr val="FFFFFF"/>
                </a:solidFill>
              </a:rPr>
              <a:t>Como el inyector utiliza el provider cuando necesita instanciar un servicio, el nivel en el que se registra el provider determina a que nivel será singleton la instanciación</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32"/>
        <p:cNvGrpSpPr/>
        <p:nvPr/>
      </p:nvGrpSpPr>
      <p:grpSpPr>
        <a:xfrm>
          <a:off x="0" y="0"/>
          <a:ext cx="0" cy="0"/>
          <a:chOff x="0" y="0"/>
          <a:chExt cx="0" cy="0"/>
        </a:xfrm>
      </p:grpSpPr>
      <p:sp>
        <p:nvSpPr>
          <p:cNvPr id="88" name="Rectangle 87">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3" name="Google Shape;1233;p151"/>
          <p:cNvSpPr txBox="1">
            <a:spLocks noGrp="1"/>
          </p:cNvSpPr>
          <p:nvPr>
            <p:ph type="title"/>
          </p:nvPr>
        </p:nvSpPr>
        <p:spPr>
          <a:xfrm>
            <a:off x="1159933" y="995318"/>
            <a:ext cx="9872134" cy="1193968"/>
          </a:xfrm>
          <a:prstGeom prst="rect">
            <a:avLst/>
          </a:prstGeom>
          <a:solidFill>
            <a:srgbClr val="FFFFFF"/>
          </a:solidFill>
          <a:ln w="38100">
            <a:solidFill>
              <a:srgbClr val="7F7F7F"/>
            </a:solidFill>
            <a:miter lim="800000"/>
          </a:ln>
        </p:spPr>
        <p:txBody>
          <a:bodyPr spcFirstLastPara="1" vert="horz" lIns="91440" tIns="45720" rIns="91440" bIns="45720" rtlCol="0" anchor="ctr" anchorCtr="0">
            <a:normAutofit/>
          </a:bodyPr>
          <a:lstStyle/>
          <a:p>
            <a:pPr algn="ctr"/>
            <a:r>
              <a:rPr lang="en-US" sz="3600" kern="1200">
                <a:solidFill>
                  <a:srgbClr val="3F3F3F"/>
                </a:solidFill>
                <a:latin typeface="+mj-lt"/>
                <a:ea typeface="+mj-ea"/>
                <a:cs typeface="+mj-cs"/>
              </a:rPr>
              <a:t>Registro en módulos</a:t>
            </a:r>
          </a:p>
        </p:txBody>
      </p:sp>
      <p:sp>
        <p:nvSpPr>
          <p:cNvPr id="1234" name="Google Shape;1234;p151"/>
          <p:cNvSpPr txBox="1">
            <a:spLocks noGrp="1"/>
          </p:cNvSpPr>
          <p:nvPr>
            <p:ph idx="1"/>
          </p:nvPr>
        </p:nvSpPr>
        <p:spPr>
          <a:xfrm>
            <a:off x="1486540" y="2960440"/>
            <a:ext cx="4297351" cy="2554836"/>
          </a:xfrm>
          <a:prstGeom prst="rect">
            <a:avLst/>
          </a:prstGeom>
        </p:spPr>
        <p:txBody>
          <a:bodyPr spcFirstLastPara="1" vert="horz" lIns="91440" tIns="45720" rIns="91440" bIns="45720" rtlCol="0" anchor="t" anchorCtr="0">
            <a:normAutofit/>
          </a:bodyPr>
          <a:lstStyle/>
          <a:p>
            <a:pPr marL="0"/>
            <a:r>
              <a:rPr lang="en-US" sz="1800" dirty="0"/>
              <a:t>Los </a:t>
            </a:r>
            <a:r>
              <a:rPr lang="en-US" sz="1800" dirty="0" err="1"/>
              <a:t>metadatos</a:t>
            </a:r>
            <a:r>
              <a:rPr lang="en-US" sz="1800" dirty="0"/>
              <a:t> del </a:t>
            </a:r>
            <a:r>
              <a:rPr lang="en-US" sz="1800" dirty="0" err="1"/>
              <a:t>decorador</a:t>
            </a:r>
            <a:r>
              <a:rPr lang="en-US" sz="1800" dirty="0"/>
              <a:t> del </a:t>
            </a:r>
            <a:r>
              <a:rPr lang="en-US" sz="1800" dirty="0" err="1"/>
              <a:t>módulo</a:t>
            </a:r>
            <a:r>
              <a:rPr lang="en-US" sz="1800" dirty="0"/>
              <a:t> son el punto en el que </a:t>
            </a:r>
            <a:r>
              <a:rPr lang="en-US" sz="1800" dirty="0" err="1"/>
              <a:t>suelen</a:t>
            </a:r>
            <a:r>
              <a:rPr lang="en-US" sz="1800" dirty="0"/>
              <a:t> </a:t>
            </a:r>
            <a:r>
              <a:rPr lang="en-US" sz="1800" dirty="0" err="1"/>
              <a:t>registrarse</a:t>
            </a:r>
            <a:r>
              <a:rPr lang="en-US" sz="1800" dirty="0"/>
              <a:t> los </a:t>
            </a:r>
            <a:r>
              <a:rPr lang="en-US" sz="1800" dirty="0" err="1"/>
              <a:t>servicios</a:t>
            </a:r>
            <a:r>
              <a:rPr lang="en-US" sz="1800" dirty="0"/>
              <a:t>.</a:t>
            </a:r>
          </a:p>
          <a:p>
            <a:pPr marL="0"/>
            <a:endParaRPr lang="en-US" sz="1800" dirty="0"/>
          </a:p>
          <a:p>
            <a:pPr marL="0"/>
            <a:r>
              <a:rPr lang="en-US" sz="1800" dirty="0"/>
              <a:t>Al </a:t>
            </a:r>
            <a:r>
              <a:rPr lang="en-US" sz="1800" dirty="0" err="1"/>
              <a:t>importar</a:t>
            </a:r>
            <a:r>
              <a:rPr lang="en-US" sz="1800" dirty="0"/>
              <a:t> un </a:t>
            </a:r>
            <a:r>
              <a:rPr lang="en-US" sz="1800" dirty="0" err="1"/>
              <a:t>módulo</a:t>
            </a:r>
            <a:r>
              <a:rPr lang="en-US" sz="1800" dirty="0"/>
              <a:t> de Angular o </a:t>
            </a:r>
            <a:r>
              <a:rPr lang="en-US" sz="1800" dirty="0" err="1"/>
              <a:t>terceros</a:t>
            </a:r>
            <a:r>
              <a:rPr lang="en-US" sz="1800" dirty="0"/>
              <a:t>, se </a:t>
            </a:r>
            <a:r>
              <a:rPr lang="en-US" sz="1800" dirty="0" err="1"/>
              <a:t>hace</a:t>
            </a:r>
            <a:r>
              <a:rPr lang="en-US" sz="1800" dirty="0"/>
              <a:t> disponible </a:t>
            </a:r>
            <a:r>
              <a:rPr lang="en-US" sz="1800" dirty="0" err="1"/>
              <a:t>también</a:t>
            </a:r>
            <a:r>
              <a:rPr lang="en-US" sz="1800" dirty="0"/>
              <a:t> </a:t>
            </a:r>
            <a:r>
              <a:rPr lang="en-US" sz="1800" dirty="0" err="1"/>
              <a:t>su</a:t>
            </a:r>
            <a:r>
              <a:rPr lang="en-US" sz="1800" dirty="0"/>
              <a:t> provider</a:t>
            </a:r>
          </a:p>
        </p:txBody>
      </p:sp>
      <p:cxnSp>
        <p:nvCxnSpPr>
          <p:cNvPr id="90" name="Straight Connector 89">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235" name="Google Shape;1235;p151"/>
          <p:cNvSpPr txBox="1"/>
          <p:nvPr/>
        </p:nvSpPr>
        <p:spPr>
          <a:xfrm>
            <a:off x="6793116" y="2903801"/>
            <a:ext cx="4292594" cy="2959778"/>
          </a:xfrm>
          <a:prstGeom prst="rect">
            <a:avLst/>
          </a:prstGeom>
        </p:spPr>
        <p:txBody>
          <a:bodyPr spcFirstLastPara="1" vert="horz" lIns="91440" tIns="45720" rIns="91440" bIns="45720" rtlCol="0" anchor="t" anchorCtr="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@NgModule({</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imports: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declarations: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providers: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MbooksService</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GbooksService</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export class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LibrosModule</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2"/>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ES"/>
              <a:t>Registro en componentes</a:t>
            </a:r>
          </a:p>
        </p:txBody>
      </p:sp>
      <p:sp>
        <p:nvSpPr>
          <p:cNvPr id="1241" name="Google Shape;1241;p152"/>
          <p:cNvSpPr txBox="1">
            <a:spLocks noGrp="1"/>
          </p:cNvSpPr>
          <p:nvPr>
            <p:ph idx="1"/>
          </p:nvPr>
        </p:nvSpPr>
        <p:spPr>
          <a:xfrm>
            <a:off x="924828" y="2220262"/>
            <a:ext cx="3536481" cy="2645310"/>
          </a:xfrm>
          <a:prstGeom prst="rect">
            <a:avLst/>
          </a:prstGeom>
        </p:spPr>
        <p:txBody>
          <a:bodyPr spcFirstLastPara="1" vert="horz" wrap="square" lIns="68567" tIns="68567" rIns="68567" bIns="68567" rtlCol="0" anchor="t" anchorCtr="0">
            <a:noAutofit/>
          </a:bodyPr>
          <a:lstStyle/>
          <a:p>
            <a:pPr marL="0" indent="0"/>
            <a:r>
              <a:rPr lang="es-ES" sz="2400"/>
              <a:t>En vez de declarar el servicio en el atributo providers del @NgModule se declara en el @Component</a:t>
            </a:r>
            <a:endParaRPr lang="es-ES" sz="2400" dirty="0"/>
          </a:p>
        </p:txBody>
      </p:sp>
      <p:sp>
        <p:nvSpPr>
          <p:cNvPr id="1242" name="Google Shape;1242;p152"/>
          <p:cNvSpPr txBox="1"/>
          <p:nvPr/>
        </p:nvSpPr>
        <p:spPr>
          <a:xfrm>
            <a:off x="4989167" y="1367363"/>
            <a:ext cx="6805600" cy="4809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import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Component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from</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'@angular/</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core</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import</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from</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@Component({</a:t>
            </a:r>
          </a:p>
          <a:p>
            <a:pPr marL="609585"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selector: 'app-algo',</a:t>
            </a:r>
          </a:p>
          <a:p>
            <a:pPr marL="609585"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templateUrl</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'./app.component.html',</a:t>
            </a:r>
          </a:p>
          <a:p>
            <a:pPr marL="609585" marR="0" lvl="0" indent="0" algn="l" defTabSz="914400" rtl="0" eaLnBrk="1" fontAlgn="auto" latinLnBrk="0" hangingPunct="1">
              <a:lnSpc>
                <a:spcPct val="100000"/>
              </a:lnSpc>
              <a:spcBef>
                <a:spcPts val="0"/>
              </a:spcBef>
              <a:spcAft>
                <a:spcPts val="0"/>
              </a:spcAft>
              <a:buClrTx/>
              <a:buSzTx/>
              <a:buFontTx/>
              <a:buNone/>
              <a:tabLst/>
              <a:defRPr/>
            </a:pP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providers</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export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class</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AlgoComponent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constructor(</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private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r>
              <a:rPr lang="es-ES" sz="3800" dirty="0">
                <a:solidFill>
                  <a:srgbClr val="FFFFFF"/>
                </a:solidFill>
              </a:rPr>
              <a:t>:</a:t>
            </a:r>
            <a:r>
              <a:rPr lang="es-ES" sz="3800" kern="1200" dirty="0">
                <a:solidFill>
                  <a:srgbClr val="FFFFFF"/>
                </a:solidFill>
                <a:latin typeface="+mj-lt"/>
                <a:ea typeface="+mj-ea"/>
                <a:cs typeface="+mj-cs"/>
              </a:rPr>
              <a:t> servicio </a:t>
            </a:r>
            <a:r>
              <a:rPr lang="es-ES" sz="3800" kern="1200" dirty="0" err="1">
                <a:solidFill>
                  <a:srgbClr val="FFFFFF"/>
                </a:solidFill>
                <a:latin typeface="+mj-lt"/>
                <a:ea typeface="+mj-ea"/>
                <a:cs typeface="+mj-cs"/>
              </a:rPr>
              <a:t>TareasStore</a:t>
            </a:r>
            <a:endParaRPr lang="es-E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El almacenamiento de tareas en </a:t>
            </a:r>
            <a:r>
              <a:rPr lang="es-ES" sz="2400" dirty="0" err="1"/>
              <a:t>localStorage</a:t>
            </a:r>
            <a:r>
              <a:rPr lang="es-ES" sz="2400" dirty="0"/>
              <a:t>, incluido en los componentes del módulo tareas se refactoriza como un servicio</a:t>
            </a:r>
            <a:endParaRPr lang="es-ES" sz="2000" dirty="0"/>
          </a:p>
          <a:p>
            <a:pPr indent="-228600">
              <a:buFont typeface="Arial" panose="020B0604020202020204" pitchFamily="34" charset="0"/>
              <a:buChar char="•"/>
            </a:pPr>
            <a:r>
              <a:rPr lang="es-ES" sz="2200" dirty="0" err="1"/>
              <a:t>TareasService</a:t>
            </a:r>
            <a:r>
              <a:rPr lang="es-ES" sz="2200" dirty="0"/>
              <a:t> permite, mediante observables (</a:t>
            </a:r>
            <a:r>
              <a:rPr lang="es-ES" sz="2200" dirty="0" err="1"/>
              <a:t>subjec</a:t>
            </a:r>
            <a:r>
              <a:rPr lang="es-ES" sz="2200" dirty="0"/>
              <a:t>) la comunicación </a:t>
            </a:r>
            <a:r>
              <a:rPr lang="es-ES" sz="2200" dirty="0" err="1"/>
              <a:t>entr</a:t>
            </a:r>
            <a:r>
              <a:rPr lang="es-ES" sz="2200" dirty="0"/>
              <a:t> los componentes</a:t>
            </a:r>
          </a:p>
          <a:p>
            <a:pPr lvl="1" indent="-228600">
              <a:buFont typeface="Arial" panose="020B0604020202020204" pitchFamily="34" charset="0"/>
              <a:buChar char="•"/>
            </a:pPr>
            <a:r>
              <a:rPr lang="es-ES" sz="2000" dirty="0"/>
              <a:t>lista-simple</a:t>
            </a:r>
          </a:p>
          <a:p>
            <a:pPr lvl="1" indent="-228600">
              <a:buFont typeface="Arial" panose="020B0604020202020204" pitchFamily="34" charset="0"/>
              <a:buChar char="•"/>
            </a:pPr>
            <a:r>
              <a:rPr lang="es-ES" sz="2000" dirty="0"/>
              <a:t>lista</a:t>
            </a:r>
            <a:br>
              <a:rPr lang="es-ES" sz="2000" dirty="0"/>
            </a:br>
            <a:endParaRPr lang="es-ES" sz="20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3697726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normAutofit fontScale="90000"/>
          </a:bodyPr>
          <a:lstStyle/>
          <a:p>
            <a:r>
              <a:rPr lang="es-ES" dirty="0"/>
              <a:t>Práctica. Comunicación entre componentes</a:t>
            </a:r>
          </a:p>
        </p:txBody>
      </p:sp>
      <p:sp>
        <p:nvSpPr>
          <p:cNvPr id="4" name="CuadroTexto 3">
            <a:extLst>
              <a:ext uri="{FF2B5EF4-FFF2-40B4-BE49-F238E27FC236}">
                <a16:creationId xmlns:a16="http://schemas.microsoft.com/office/drawing/2014/main" id="{335C63BC-0E11-4D23-9E61-F0D89BF2872E}"/>
              </a:ext>
            </a:extLst>
          </p:cNvPr>
          <p:cNvSpPr txBox="1"/>
          <p:nvPr/>
        </p:nvSpPr>
        <p:spPr>
          <a:xfrm>
            <a:off x="845279" y="1761060"/>
            <a:ext cx="4774097" cy="3416320"/>
          </a:xfrm>
          <a:prstGeom prst="rect">
            <a:avLst/>
          </a:prstGeom>
          <a:solidFill>
            <a:schemeClr val="tx1"/>
          </a:solidFill>
        </p:spPr>
        <p:txBody>
          <a:bodyPr wrap="square">
            <a:spAutoFit/>
          </a:bodyPr>
          <a:lstStyle/>
          <a:p>
            <a:endParaRPr lang="en-GB" b="0" dirty="0">
              <a:solidFill>
                <a:srgbClr val="569CD6"/>
              </a:solidFill>
              <a:effectLst/>
              <a:latin typeface="Consolas" panose="020B0609020204030204" pitchFamily="49" charset="0"/>
            </a:endParaRPr>
          </a:p>
          <a:p>
            <a:r>
              <a:rPr lang="en-GB" b="0" dirty="0">
                <a:solidFill>
                  <a:srgbClr val="569CD6"/>
                </a:solidFill>
                <a:effectLst/>
                <a:latin typeface="Consolas" panose="020B0609020204030204" pitchFamily="49" charset="0"/>
              </a:rPr>
              <a:t>export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class</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StoreTareasService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store: string</a:t>
            </a:r>
          </a:p>
          <a:p>
            <a:r>
              <a:rPr lang="en-GB" b="0" dirty="0">
                <a:solidFill>
                  <a:srgbClr val="D4D4D4"/>
                </a:solidFill>
                <a:effectLst/>
                <a:latin typeface="Consolas" panose="020B0609020204030204" pitchFamily="49" charset="0"/>
              </a:rPr>
              <a:t>  store$: Subject&lt;Array&lt;</a:t>
            </a:r>
            <a:r>
              <a:rPr lang="en-GB" b="0" dirty="0" err="1">
                <a:solidFill>
                  <a:srgbClr val="D4D4D4"/>
                </a:solidFill>
                <a:effectLst/>
                <a:latin typeface="Consolas" panose="020B0609020204030204" pitchFamily="49" charset="0"/>
              </a:rPr>
              <a:t>Tarea</a:t>
            </a:r>
            <a:r>
              <a:rPr lang="en-GB" b="0" dirty="0">
                <a:solidFill>
                  <a:srgbClr val="D4D4D4"/>
                </a:solidFill>
                <a:effectLst/>
                <a:latin typeface="Consolas" panose="020B0609020204030204" pitchFamily="49" charset="0"/>
              </a:rPr>
              <a:t>&gt;&gt;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constructor</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err="1">
                <a:solidFill>
                  <a:srgbClr val="569CD6"/>
                </a:solidFill>
                <a:effectLst/>
                <a:latin typeface="Consolas" panose="020B0609020204030204" pitchFamily="49" charset="0"/>
              </a:rPr>
              <a:t>this</a:t>
            </a:r>
            <a:r>
              <a:rPr lang="en-GB" b="0" dirty="0" err="1">
                <a:solidFill>
                  <a:srgbClr val="D4D4D4"/>
                </a:solidFill>
                <a:effectLst/>
                <a:latin typeface="Consolas" panose="020B0609020204030204" pitchFamily="49" charset="0"/>
              </a:rPr>
              <a:t>.store</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Tareas</a:t>
            </a:r>
            <a:r>
              <a:rPr lang="en-GB" b="0" dirty="0">
                <a:solidFill>
                  <a:srgbClr val="CE9178"/>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err="1">
                <a:solidFill>
                  <a:srgbClr val="569CD6"/>
                </a:solidFill>
                <a:effectLst/>
                <a:latin typeface="Consolas" panose="020B0609020204030204" pitchFamily="49" charset="0"/>
              </a:rPr>
              <a:t>this</a:t>
            </a:r>
            <a:r>
              <a:rPr lang="en-GB" b="0" dirty="0" err="1">
                <a:solidFill>
                  <a:srgbClr val="D4D4D4"/>
                </a:solidFill>
                <a:effectLst/>
                <a:latin typeface="Consolas" panose="020B0609020204030204" pitchFamily="49" charset="0"/>
              </a:rPr>
              <a:t>.store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new</a:t>
            </a:r>
            <a:r>
              <a:rPr lang="en-GB" b="0" dirty="0">
                <a:solidFill>
                  <a:srgbClr val="D4D4D4"/>
                </a:solidFill>
                <a:effectLst/>
                <a:latin typeface="Consolas" panose="020B0609020204030204" pitchFamily="49" charset="0"/>
              </a:rPr>
              <a:t> Subject()</a:t>
            </a:r>
          </a:p>
          <a:p>
            <a:r>
              <a:rPr lang="en-GB" b="0" dirty="0">
                <a:solidFill>
                  <a:srgbClr val="D4D4D4"/>
                </a:solidFill>
                <a:effectLst/>
                <a:latin typeface="Consolas" panose="020B0609020204030204" pitchFamily="49" charset="0"/>
              </a:rPr>
              <a:t>  }</a:t>
            </a:r>
          </a:p>
          <a:p>
            <a:endParaRPr lang="en-GB" dirty="0">
              <a:solidFill>
                <a:srgbClr val="D4D4D4"/>
              </a:solidFill>
              <a:latin typeface="Consolas" panose="020B0609020204030204" pitchFamily="49" charset="0"/>
            </a:endParaRPr>
          </a:p>
          <a:p>
            <a:r>
              <a:rPr lang="en-GB" b="0" dirty="0">
                <a:solidFill>
                  <a:srgbClr val="D4D4D4"/>
                </a:solidFill>
                <a:effectLst/>
                <a:latin typeface="Consolas" panose="020B0609020204030204" pitchFamily="49" charset="0"/>
              </a:rPr>
              <a:t>Any method….</a:t>
            </a:r>
          </a:p>
          <a:p>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.store$.</a:t>
            </a:r>
            <a:r>
              <a:rPr lang="es-ES" b="0" dirty="0" err="1">
                <a:solidFill>
                  <a:srgbClr val="D4D4D4"/>
                </a:solidFill>
                <a:effectLst/>
                <a:latin typeface="Consolas" panose="020B0609020204030204" pitchFamily="49" charset="0"/>
              </a:rPr>
              <a:t>next</a:t>
            </a:r>
            <a:r>
              <a:rPr lang="es-ES" b="0" dirty="0">
                <a:solidFill>
                  <a:srgbClr val="D4D4D4"/>
                </a:solidFill>
                <a:effectLst/>
                <a:latin typeface="Consolas" panose="020B0609020204030204" pitchFamily="49" charset="0"/>
              </a:rPr>
              <a:t>(tareas)</a:t>
            </a:r>
          </a:p>
          <a:p>
            <a:endParaRPr lang="en-GB" b="0" dirty="0">
              <a:solidFill>
                <a:srgbClr val="D4D4D4"/>
              </a:solidFill>
              <a:effectLst/>
              <a:latin typeface="Consolas" panose="020B0609020204030204" pitchFamily="49" charset="0"/>
            </a:endParaRPr>
          </a:p>
        </p:txBody>
      </p:sp>
      <p:sp>
        <p:nvSpPr>
          <p:cNvPr id="6" name="CuadroTexto 5">
            <a:extLst>
              <a:ext uri="{FF2B5EF4-FFF2-40B4-BE49-F238E27FC236}">
                <a16:creationId xmlns:a16="http://schemas.microsoft.com/office/drawing/2014/main" id="{8D659C58-74CC-4921-805C-9D731988242F}"/>
              </a:ext>
            </a:extLst>
          </p:cNvPr>
          <p:cNvSpPr txBox="1"/>
          <p:nvPr/>
        </p:nvSpPr>
        <p:spPr>
          <a:xfrm>
            <a:off x="4662049" y="4161717"/>
            <a:ext cx="6684672" cy="2031325"/>
          </a:xfrm>
          <a:prstGeom prst="rect">
            <a:avLst/>
          </a:prstGeom>
          <a:solidFill>
            <a:schemeClr val="tx1"/>
          </a:solidFill>
        </p:spPr>
        <p:txBody>
          <a:bodyPr wrap="square">
            <a:spAutoFit/>
          </a:bodyPr>
          <a:lstStyle/>
          <a:p>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ngOnInit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void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.st.store$.subscribe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(data: Array&lt;Tarea&gt;)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.tareas</a:t>
            </a:r>
            <a:r>
              <a:rPr lang="es-ES" b="0" dirty="0">
                <a:solidFill>
                  <a:srgbClr val="D4D4D4"/>
                </a:solidFill>
                <a:effectLst/>
                <a:latin typeface="Consolas" panose="020B0609020204030204" pitchFamily="49" charset="0"/>
              </a:rPr>
              <a:t> = data</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F3246653-4B03-4BA7-BE9F-058803AC1657}"/>
              </a:ext>
            </a:extLst>
          </p:cNvPr>
          <p:cNvSpPr txBox="1"/>
          <p:nvPr/>
        </p:nvSpPr>
        <p:spPr>
          <a:xfrm>
            <a:off x="1680118" y="4992714"/>
            <a:ext cx="917752"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s-ES" dirty="0"/>
              <a:t>Servicio</a:t>
            </a:r>
          </a:p>
        </p:txBody>
      </p:sp>
      <p:sp>
        <p:nvSpPr>
          <p:cNvPr id="11" name="CuadroTexto 10">
            <a:extLst>
              <a:ext uri="{FF2B5EF4-FFF2-40B4-BE49-F238E27FC236}">
                <a16:creationId xmlns:a16="http://schemas.microsoft.com/office/drawing/2014/main" id="{49897113-8E08-4B35-B8A7-B355D1D3C099}"/>
              </a:ext>
            </a:extLst>
          </p:cNvPr>
          <p:cNvSpPr txBox="1"/>
          <p:nvPr/>
        </p:nvSpPr>
        <p:spPr>
          <a:xfrm>
            <a:off x="9204849" y="3977051"/>
            <a:ext cx="1896545"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s-ES" dirty="0"/>
              <a:t>Cada componente</a:t>
            </a:r>
          </a:p>
        </p:txBody>
      </p:sp>
    </p:spTree>
    <p:extLst>
      <p:ext uri="{BB962C8B-B14F-4D97-AF65-F5344CB8AC3E}">
        <p14:creationId xmlns:p14="http://schemas.microsoft.com/office/powerpoint/2010/main" val="36797412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3"/>
          <p:cNvSpPr txBox="1">
            <a:spLocks noGrp="1"/>
          </p:cNvSpPr>
          <p:nvPr>
            <p:ph type="title"/>
          </p:nvPr>
        </p:nvSpPr>
        <p:spPr>
          <a:xfrm>
            <a:off x="866775" y="1152525"/>
            <a:ext cx="10448800" cy="2314400"/>
          </a:xfrm>
          <a:prstGeom prst="rect">
            <a:avLst/>
          </a:prstGeom>
        </p:spPr>
        <p:txBody>
          <a:bodyPr spcFirstLastPara="1" vert="horz" wrap="square" lIns="68567" tIns="68567" rIns="68567" bIns="68567" rtlCol="0" anchor="ctr" anchorCtr="0">
            <a:noAutofit/>
          </a:bodyPr>
          <a:lstStyle/>
          <a:p>
            <a:r>
              <a:rPr lang="es"/>
              <a:t>Código. Libros mock</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BCF43B-7923-4A47-A623-4A0B11483A5C}"/>
              </a:ext>
            </a:extLst>
          </p:cNvPr>
          <p:cNvSpPr>
            <a:spLocks noGrp="1"/>
          </p:cNvSpPr>
          <p:nvPr>
            <p:ph type="title"/>
          </p:nvPr>
        </p:nvSpPr>
        <p:spPr>
          <a:xfrm>
            <a:off x="4965430" y="629268"/>
            <a:ext cx="6586491" cy="1286160"/>
          </a:xfrm>
        </p:spPr>
        <p:txBody>
          <a:bodyPr anchor="b">
            <a:normAutofit/>
          </a:bodyPr>
          <a:lstStyle/>
          <a:p>
            <a:r>
              <a:rPr lang="es-ES" sz="4100"/>
              <a:t>Acceso a datos del Servidor. </a:t>
            </a:r>
            <a:r>
              <a:rPr lang="es-ES" sz="4100" err="1"/>
              <a:t>HttpClient</a:t>
            </a:r>
            <a:endParaRPr lang="es-ES" sz="4100"/>
          </a:p>
        </p:txBody>
      </p:sp>
      <p:sp>
        <p:nvSpPr>
          <p:cNvPr id="3" name="Marcador de contenido 2">
            <a:extLst>
              <a:ext uri="{FF2B5EF4-FFF2-40B4-BE49-F238E27FC236}">
                <a16:creationId xmlns:a16="http://schemas.microsoft.com/office/drawing/2014/main" id="{B31B1E49-7777-4DC2-95B8-9493F34768DB}"/>
              </a:ext>
            </a:extLst>
          </p:cNvPr>
          <p:cNvSpPr>
            <a:spLocks noGrp="1"/>
          </p:cNvSpPr>
          <p:nvPr>
            <p:ph idx="1"/>
          </p:nvPr>
        </p:nvSpPr>
        <p:spPr>
          <a:xfrm>
            <a:off x="4965431" y="2438400"/>
            <a:ext cx="6586489" cy="3785419"/>
          </a:xfrm>
        </p:spPr>
        <p:txBody>
          <a:bodyPr>
            <a:normAutofit/>
          </a:bodyPr>
          <a:lstStyle/>
          <a:p>
            <a:r>
              <a:rPr lang="es-ES" sz="2000" dirty="0"/>
              <a:t>Acceso al servidor. Promesas y observables</a:t>
            </a:r>
          </a:p>
          <a:p>
            <a:r>
              <a:rPr lang="es-ES" sz="2000" dirty="0"/>
              <a:t>Servicios propios encapsulando </a:t>
            </a:r>
            <a:r>
              <a:rPr lang="es-ES" sz="2000" dirty="0" err="1"/>
              <a:t>HttpClient</a:t>
            </a:r>
            <a:endParaRPr lang="es-ES" sz="2000" dirty="0"/>
          </a:p>
          <a:p>
            <a:r>
              <a:rPr lang="es-ES" sz="2000" dirty="0"/>
              <a:t>Peticiones HTTP: </a:t>
            </a:r>
            <a:r>
              <a:rPr lang="es-ES" sz="2000" dirty="0" err="1"/>
              <a:t>Get</a:t>
            </a:r>
            <a:r>
              <a:rPr lang="es-ES" sz="2000" dirty="0"/>
              <a:t>, </a:t>
            </a:r>
            <a:r>
              <a:rPr lang="es-ES" sz="2000" dirty="0" err="1"/>
              <a:t>Put</a:t>
            </a:r>
            <a:r>
              <a:rPr lang="es-ES" sz="2000" dirty="0"/>
              <a:t>, Post y </a:t>
            </a:r>
            <a:r>
              <a:rPr lang="es-ES" sz="2000" dirty="0" err="1"/>
              <a:t>Delete</a:t>
            </a:r>
            <a:endParaRPr lang="es-ES" sz="2000" dirty="0"/>
          </a:p>
          <a:p>
            <a:endParaRPr lang="es-ES" sz="2000" dirty="0"/>
          </a:p>
        </p:txBody>
      </p:sp>
      <p:pic>
        <p:nvPicPr>
          <p:cNvPr id="5" name="Picture 4" descr="Imagen en blanco y negro&#10;&#10;Descripción generada automáticamente con confianza media">
            <a:extLst>
              <a:ext uri="{FF2B5EF4-FFF2-40B4-BE49-F238E27FC236}">
                <a16:creationId xmlns:a16="http://schemas.microsoft.com/office/drawing/2014/main" id="{AABAE01D-A805-477B-B55C-D52EBC831289}"/>
              </a:ext>
            </a:extLst>
          </p:cNvPr>
          <p:cNvPicPr>
            <a:picLocks noChangeAspect="1"/>
          </p:cNvPicPr>
          <p:nvPr/>
        </p:nvPicPr>
        <p:blipFill rotWithShape="1">
          <a:blip r:embed="rId2"/>
          <a:srcRect l="15763" r="3911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0079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6"/>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7" name="Google Shape;1257;p155"/>
          <p:cNvSpPr txBox="1">
            <a:spLocks noGrp="1"/>
          </p:cNvSpPr>
          <p:nvPr>
            <p:ph type="title"/>
          </p:nvPr>
        </p:nvSpPr>
        <p:spPr>
          <a:xfrm>
            <a:off x="838200" y="713312"/>
            <a:ext cx="4038600" cy="5431376"/>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Servicios HttpClient</a:t>
            </a:r>
          </a:p>
        </p:txBody>
      </p:sp>
      <p:sp>
        <p:nvSpPr>
          <p:cNvPr id="1258" name="Google Shape;1258;p155"/>
          <p:cNvSpPr txBox="1">
            <a:spLocks noGrp="1"/>
          </p:cNvSpPr>
          <p:nvPr>
            <p:ph type="body" idx="4294967295"/>
          </p:nvPr>
        </p:nvSpPr>
        <p:spPr>
          <a:xfrm>
            <a:off x="6095999" y="713313"/>
            <a:ext cx="5257801" cy="5431376"/>
          </a:xfrm>
          <a:prstGeom prst="rect">
            <a:avLst/>
          </a:prstGeom>
        </p:spPr>
        <p:txBody>
          <a:bodyPr spcFirstLastPara="1" vert="horz" lIns="91440" tIns="45720" rIns="91440" bIns="45720" rtlCol="0" anchor="ctr" anchorCtr="0">
            <a:normAutofit/>
          </a:bodyPr>
          <a:lstStyle/>
          <a:p>
            <a:pPr marL="0"/>
            <a:r>
              <a:rPr lang="en-US" sz="2000" dirty="0" err="1"/>
              <a:t>Aparece</a:t>
            </a:r>
            <a:r>
              <a:rPr lang="en-US" sz="2000" dirty="0"/>
              <a:t> en Angular 4.3, en el </a:t>
            </a:r>
            <a:r>
              <a:rPr lang="en-US" sz="2000" dirty="0" err="1"/>
              <a:t>módulo</a:t>
            </a:r>
            <a:r>
              <a:rPr lang="en-US" sz="2000" dirty="0"/>
              <a:t> </a:t>
            </a:r>
            <a:r>
              <a:rPr lang="en-US" sz="2000" dirty="0" err="1"/>
              <a:t>HttpClientModule</a:t>
            </a:r>
            <a:r>
              <a:rPr lang="en-US" sz="2000" dirty="0"/>
              <a:t> </a:t>
            </a:r>
            <a:r>
              <a:rPr lang="en-US" sz="2000" dirty="0" err="1"/>
              <a:t>incluido</a:t>
            </a:r>
            <a:r>
              <a:rPr lang="en-US" sz="2000" dirty="0"/>
              <a:t> en @angular/common/http, </a:t>
            </a:r>
            <a:r>
              <a:rPr lang="en-US" sz="2000" dirty="0" err="1"/>
              <a:t>como</a:t>
            </a:r>
            <a:r>
              <a:rPr lang="en-US" sz="2000" dirty="0"/>
              <a:t> una </a:t>
            </a:r>
            <a:r>
              <a:rPr lang="en-US" sz="2000" dirty="0" err="1"/>
              <a:t>completa</a:t>
            </a:r>
            <a:r>
              <a:rPr lang="en-US" sz="2000" dirty="0"/>
              <a:t> </a:t>
            </a:r>
            <a:r>
              <a:rPr lang="en-US" sz="2000" dirty="0" err="1"/>
              <a:t>reimplementación</a:t>
            </a:r>
            <a:r>
              <a:rPr lang="en-US" sz="2000" dirty="0"/>
              <a:t> de </a:t>
            </a:r>
            <a:r>
              <a:rPr lang="en-US" sz="2000" dirty="0" err="1"/>
              <a:t>HttpModule</a:t>
            </a:r>
            <a:r>
              <a:rPr lang="en-US" sz="2000" dirty="0"/>
              <a:t>, que en la </a:t>
            </a:r>
            <a:r>
              <a:rPr lang="en-US" sz="2000" dirty="0" err="1"/>
              <a:t>versión</a:t>
            </a:r>
            <a:r>
              <a:rPr lang="en-US" sz="2000" dirty="0"/>
              <a:t> 5 </a:t>
            </a:r>
            <a:r>
              <a:rPr lang="en-US" sz="2000" dirty="0" err="1"/>
              <a:t>pasa</a:t>
            </a:r>
            <a:r>
              <a:rPr lang="en-US" sz="2000" dirty="0"/>
              <a:t> a </a:t>
            </a:r>
            <a:r>
              <a:rPr lang="en-US" sz="2000" dirty="0" err="1"/>
              <a:t>estar</a:t>
            </a:r>
            <a:r>
              <a:rPr lang="en-US" sz="2000" dirty="0"/>
              <a:t> </a:t>
            </a:r>
            <a:r>
              <a:rPr lang="en-US" sz="2000" dirty="0" err="1"/>
              <a:t>deprecado</a:t>
            </a:r>
            <a:r>
              <a:rPr lang="en-US" sz="2000" dirty="0"/>
              <a:t>.</a:t>
            </a:r>
            <a:br>
              <a:rPr lang="en-US" sz="2000" dirty="0"/>
            </a:br>
            <a:br>
              <a:rPr lang="en-US" sz="2000" dirty="0"/>
            </a:br>
            <a:r>
              <a:rPr lang="en-US" sz="2000" dirty="0"/>
              <a:t>En el nuevo </a:t>
            </a:r>
            <a:r>
              <a:rPr lang="en-US" sz="2000" dirty="0" err="1"/>
              <a:t>servicio</a:t>
            </a:r>
            <a:r>
              <a:rPr lang="en-US" sz="2000" dirty="0"/>
              <a:t> se accede </a:t>
            </a:r>
            <a:r>
              <a:rPr lang="en-US" sz="2000" dirty="0" err="1"/>
              <a:t>directamente</a:t>
            </a:r>
            <a:r>
              <a:rPr lang="en-US" sz="2000" dirty="0"/>
              <a:t> a la </a:t>
            </a:r>
            <a:r>
              <a:rPr lang="en-US" sz="2000" dirty="0" err="1"/>
              <a:t>respuesta</a:t>
            </a:r>
            <a:r>
              <a:rPr lang="en-US" sz="2000" dirty="0"/>
              <a:t> en </a:t>
            </a:r>
            <a:r>
              <a:rPr lang="en-US" sz="2000" dirty="0" err="1"/>
              <a:t>formato</a:t>
            </a:r>
            <a:r>
              <a:rPr lang="en-US" sz="2000" dirty="0"/>
              <a:t> JSON, sin </a:t>
            </a:r>
            <a:r>
              <a:rPr lang="en-US" sz="2000" dirty="0" err="1"/>
              <a:t>necesidad</a:t>
            </a:r>
            <a:r>
              <a:rPr lang="en-US" sz="2000" dirty="0"/>
              <a:t> de </a:t>
            </a:r>
            <a:r>
              <a:rPr lang="en-US" sz="2000" dirty="0" err="1"/>
              <a:t>manipulaciones</a:t>
            </a:r>
            <a:r>
              <a:rPr lang="en-US" sz="2000" dirty="0"/>
              <a:t> previas para </a:t>
            </a:r>
            <a:r>
              <a:rPr lang="en-US" sz="2000" dirty="0" err="1"/>
              <a:t>obtener</a:t>
            </a:r>
            <a:r>
              <a:rPr lang="en-US" sz="2000" dirty="0"/>
              <a:t> </a:t>
            </a:r>
            <a:r>
              <a:rPr lang="en-US" sz="2000" dirty="0" err="1"/>
              <a:t>dicho</a:t>
            </a:r>
            <a:r>
              <a:rPr lang="en-US" sz="2000" dirty="0"/>
              <a:t> </a:t>
            </a:r>
            <a:r>
              <a:rPr lang="en-US" sz="2000" dirty="0" err="1"/>
              <a:t>formato</a:t>
            </a:r>
            <a:br>
              <a:rPr lang="en-US" sz="2000" dirty="0"/>
            </a:br>
            <a:endParaRPr lang="en-US" sz="2000" dirty="0"/>
          </a:p>
          <a:p>
            <a:pPr marL="0"/>
            <a:r>
              <a:rPr lang="en-US" sz="2000" dirty="0" err="1"/>
              <a:t>Utiliza</a:t>
            </a:r>
            <a:r>
              <a:rPr lang="en-US" sz="2000" dirty="0"/>
              <a:t> </a:t>
            </a:r>
            <a:r>
              <a:rPr lang="en-US" sz="2000" b="1" dirty="0"/>
              <a:t>observables</a:t>
            </a:r>
            <a:r>
              <a:rPr lang="en-US" sz="2000" dirty="0"/>
              <a:t> para acceder a los </a:t>
            </a:r>
            <a:r>
              <a:rPr lang="en-US" sz="2000" dirty="0" err="1"/>
              <a:t>datos</a:t>
            </a:r>
            <a:r>
              <a:rPr lang="en-US" sz="2000" dirty="0"/>
              <a:t> </a:t>
            </a:r>
            <a:r>
              <a:rPr lang="en-US" sz="2000" dirty="0" err="1"/>
              <a:t>recibidos</a:t>
            </a:r>
            <a:r>
              <a:rPr lang="en-US" sz="2000" dirty="0"/>
              <a:t> de forma </a:t>
            </a:r>
            <a:r>
              <a:rPr lang="en-US" sz="2000" dirty="0" err="1"/>
              <a:t>asíncrona</a:t>
            </a:r>
            <a:r>
              <a:rPr lang="en-US" sz="2000" dirty="0"/>
              <a:t>, </a:t>
            </a:r>
            <a:r>
              <a:rPr lang="en-US" sz="2000" dirty="0" err="1"/>
              <a:t>aunque</a:t>
            </a:r>
            <a:r>
              <a:rPr lang="en-US" sz="2000" dirty="0"/>
              <a:t> </a:t>
            </a:r>
            <a:r>
              <a:rPr lang="en-US" sz="2000" dirty="0" err="1"/>
              <a:t>opcionalmente</a:t>
            </a:r>
            <a:r>
              <a:rPr lang="en-US" sz="2000" dirty="0"/>
              <a:t> </a:t>
            </a:r>
            <a:r>
              <a:rPr lang="en-US" sz="2000" dirty="0" err="1"/>
              <a:t>puede</a:t>
            </a:r>
            <a:r>
              <a:rPr lang="en-US" sz="2000" dirty="0"/>
              <a:t> </a:t>
            </a:r>
            <a:r>
              <a:rPr lang="en-US" sz="2000" dirty="0" err="1"/>
              <a:t>utilizar</a:t>
            </a:r>
            <a:r>
              <a:rPr lang="en-US" sz="2000" dirty="0"/>
              <a:t> </a:t>
            </a:r>
            <a:r>
              <a:rPr lang="en-US" sz="2000" b="1" dirty="0" err="1"/>
              <a:t>promesas</a:t>
            </a:r>
            <a:endParaRPr lang="en-US" sz="20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0AF9F2-1163-4915-8F05-A423E80C9242}"/>
              </a:ext>
            </a:extLst>
          </p:cNvPr>
          <p:cNvSpPr>
            <a:spLocks noGrp="1"/>
          </p:cNvSpPr>
          <p:nvPr>
            <p:ph type="title"/>
          </p:nvPr>
        </p:nvSpPr>
        <p:spPr/>
        <p:txBody>
          <a:bodyPr/>
          <a:lstStyle/>
          <a:p>
            <a:r>
              <a:rPr lang="es-ES" dirty="0"/>
              <a:t>Angular </a:t>
            </a:r>
            <a:r>
              <a:rPr lang="es-ES" dirty="0" err="1"/>
              <a:t>DevTools</a:t>
            </a:r>
            <a:endParaRPr lang="es-ES" dirty="0"/>
          </a:p>
        </p:txBody>
      </p:sp>
      <p:sp>
        <p:nvSpPr>
          <p:cNvPr id="5" name="CuadroTexto 4">
            <a:extLst>
              <a:ext uri="{FF2B5EF4-FFF2-40B4-BE49-F238E27FC236}">
                <a16:creationId xmlns:a16="http://schemas.microsoft.com/office/drawing/2014/main" id="{EA8E7D35-E3ED-4469-8BFB-2F256CA82148}"/>
              </a:ext>
            </a:extLst>
          </p:cNvPr>
          <p:cNvSpPr txBox="1"/>
          <p:nvPr/>
        </p:nvSpPr>
        <p:spPr>
          <a:xfrm>
            <a:off x="985981" y="1690688"/>
            <a:ext cx="3367668" cy="369332"/>
          </a:xfrm>
          <a:prstGeom prst="rect">
            <a:avLst/>
          </a:prstGeom>
          <a:noFill/>
        </p:spPr>
        <p:txBody>
          <a:bodyPr wrap="square">
            <a:spAutoFit/>
          </a:bodyPr>
          <a:lstStyle/>
          <a:p>
            <a:r>
              <a:rPr lang="es-ES" dirty="0">
                <a:hlinkClick r:id="rId2"/>
              </a:rPr>
              <a:t>https://angular.io/guide/devtools</a:t>
            </a:r>
            <a:r>
              <a:rPr lang="es-ES" dirty="0"/>
              <a:t> </a:t>
            </a:r>
          </a:p>
        </p:txBody>
      </p:sp>
      <p:pic>
        <p:nvPicPr>
          <p:cNvPr id="7" name="Imagen 6">
            <a:extLst>
              <a:ext uri="{FF2B5EF4-FFF2-40B4-BE49-F238E27FC236}">
                <a16:creationId xmlns:a16="http://schemas.microsoft.com/office/drawing/2014/main" id="{805030E4-1187-4F1A-9298-F9EF3B59550C}"/>
              </a:ext>
            </a:extLst>
          </p:cNvPr>
          <p:cNvPicPr>
            <a:picLocks noChangeAspect="1"/>
          </p:cNvPicPr>
          <p:nvPr/>
        </p:nvPicPr>
        <p:blipFill rotWithShape="1">
          <a:blip r:embed="rId3"/>
          <a:srcRect r="4787"/>
          <a:stretch/>
        </p:blipFill>
        <p:spPr>
          <a:xfrm>
            <a:off x="5242953" y="365125"/>
            <a:ext cx="6629379" cy="5292260"/>
          </a:xfrm>
          <a:prstGeom prst="rect">
            <a:avLst/>
          </a:prstGeom>
        </p:spPr>
      </p:pic>
      <p:pic>
        <p:nvPicPr>
          <p:cNvPr id="9" name="Imagen 8">
            <a:extLst>
              <a:ext uri="{FF2B5EF4-FFF2-40B4-BE49-F238E27FC236}">
                <a16:creationId xmlns:a16="http://schemas.microsoft.com/office/drawing/2014/main" id="{F958B247-53D1-465B-BA09-F9F1DB606B56}"/>
              </a:ext>
            </a:extLst>
          </p:cNvPr>
          <p:cNvPicPr>
            <a:picLocks noChangeAspect="1"/>
          </p:cNvPicPr>
          <p:nvPr/>
        </p:nvPicPr>
        <p:blipFill>
          <a:blip r:embed="rId4"/>
          <a:stretch>
            <a:fillRect/>
          </a:stretch>
        </p:blipFill>
        <p:spPr>
          <a:xfrm>
            <a:off x="797333" y="2595852"/>
            <a:ext cx="4445620" cy="3725303"/>
          </a:xfrm>
          <a:prstGeom prst="rect">
            <a:avLst/>
          </a:prstGeom>
        </p:spPr>
      </p:pic>
    </p:spTree>
    <p:extLst>
      <p:ext uri="{BB962C8B-B14F-4D97-AF65-F5344CB8AC3E}">
        <p14:creationId xmlns:p14="http://schemas.microsoft.com/office/powerpoint/2010/main" val="38151896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1E18997-5C88-4ED2-8F60-E673BE13BFD3}"/>
              </a:ext>
            </a:extLst>
          </p:cNvPr>
          <p:cNvSpPr>
            <a:spLocks noGrp="1"/>
          </p:cNvSpPr>
          <p:nvPr>
            <p:ph type="title"/>
          </p:nvPr>
        </p:nvSpPr>
        <p:spPr/>
        <p:txBody>
          <a:bodyPr/>
          <a:lstStyle/>
          <a:p>
            <a:r>
              <a:rPr lang="es-ES" dirty="0"/>
              <a:t>Métodos del servicio </a:t>
            </a:r>
            <a:r>
              <a:rPr lang="es-ES" dirty="0" err="1"/>
              <a:t>httpClient</a:t>
            </a:r>
            <a:endParaRPr lang="es-ES" dirty="0"/>
          </a:p>
        </p:txBody>
      </p:sp>
      <p:graphicFrame>
        <p:nvGraphicFramePr>
          <p:cNvPr id="7" name="Marcador de contenido 4">
            <a:extLst>
              <a:ext uri="{FF2B5EF4-FFF2-40B4-BE49-F238E27FC236}">
                <a16:creationId xmlns:a16="http://schemas.microsoft.com/office/drawing/2014/main" id="{D0B53F99-D6B0-4F66-BF34-564AB7E8AEBD}"/>
              </a:ext>
            </a:extLst>
          </p:cNvPr>
          <p:cNvGraphicFramePr>
            <a:graphicFrameLocks noGrp="1"/>
          </p:cNvGraphicFramePr>
          <p:nvPr>
            <p:ph idx="1"/>
            <p:extLst>
              <p:ext uri="{D42A27DB-BD31-4B8C-83A1-F6EECF244321}">
                <p14:modId xmlns:p14="http://schemas.microsoft.com/office/powerpoint/2010/main" val="594048045"/>
              </p:ext>
            </p:extLst>
          </p:nvPr>
        </p:nvGraphicFramePr>
        <p:xfrm>
          <a:off x="838199" y="1825625"/>
          <a:ext cx="482369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967A0E62-312B-404A-A97D-A8B698797BBB}"/>
              </a:ext>
            </a:extLst>
          </p:cNvPr>
          <p:cNvSpPr txBox="1"/>
          <p:nvPr/>
        </p:nvSpPr>
        <p:spPr>
          <a:xfrm>
            <a:off x="6697039" y="2297818"/>
            <a:ext cx="4509889" cy="2862322"/>
          </a:xfrm>
          <a:prstGeom prst="rect">
            <a:avLst/>
          </a:prstGeom>
          <a:ln/>
        </p:spPr>
        <p:style>
          <a:lnRef idx="0">
            <a:schemeClr val="accent1"/>
          </a:lnRef>
          <a:fillRef idx="3">
            <a:schemeClr val="accent1"/>
          </a:fillRef>
          <a:effectRef idx="3">
            <a:schemeClr val="accent1"/>
          </a:effectRef>
          <a:fontRef idx="minor">
            <a:schemeClr val="lt1"/>
          </a:fontRef>
        </p:style>
        <p:txBody>
          <a:bodyPr wrap="none" rtlCol="0">
            <a:spAutoFit/>
          </a:bodyPr>
          <a:lstStyle/>
          <a:p>
            <a:r>
              <a:rPr lang="es-ES" dirty="0"/>
              <a:t> {</a:t>
            </a:r>
          </a:p>
          <a:p>
            <a:r>
              <a:rPr lang="es-ES" dirty="0" err="1"/>
              <a:t>headers</a:t>
            </a:r>
            <a:r>
              <a:rPr lang="es-ES" dirty="0"/>
              <a:t>: </a:t>
            </a:r>
            <a:r>
              <a:rPr lang="es-ES" dirty="0" err="1"/>
              <a:t>HttpHeaders</a:t>
            </a:r>
            <a:r>
              <a:rPr lang="es-ES" dirty="0"/>
              <a:t> | </a:t>
            </a:r>
          </a:p>
          <a:p>
            <a:r>
              <a:rPr lang="es-ES" dirty="0"/>
              <a:t>	{ [</a:t>
            </a:r>
            <a:r>
              <a:rPr lang="es-ES" dirty="0" err="1"/>
              <a:t>header</a:t>
            </a:r>
            <a:r>
              <a:rPr lang="es-ES" dirty="0"/>
              <a:t>: </a:t>
            </a:r>
            <a:r>
              <a:rPr lang="es-ES" dirty="0" err="1"/>
              <a:t>string</a:t>
            </a:r>
            <a:r>
              <a:rPr lang="es-ES" dirty="0"/>
              <a:t>]: </a:t>
            </a:r>
            <a:r>
              <a:rPr lang="es-ES" dirty="0" err="1"/>
              <a:t>string</a:t>
            </a:r>
            <a:r>
              <a:rPr lang="es-ES" dirty="0"/>
              <a:t> | </a:t>
            </a:r>
            <a:r>
              <a:rPr lang="es-ES" dirty="0" err="1"/>
              <a:t>string</a:t>
            </a:r>
            <a:r>
              <a:rPr lang="es-ES" dirty="0"/>
              <a:t>[]; }; </a:t>
            </a:r>
          </a:p>
          <a:p>
            <a:r>
              <a:rPr lang="es-ES" dirty="0"/>
              <a:t>observe: "</a:t>
            </a:r>
            <a:r>
              <a:rPr lang="es-ES" dirty="0" err="1"/>
              <a:t>body</a:t>
            </a:r>
            <a:r>
              <a:rPr lang="es-ES" dirty="0"/>
              <a:t>"; </a:t>
            </a:r>
          </a:p>
          <a:p>
            <a:r>
              <a:rPr lang="es-ES" dirty="0" err="1"/>
              <a:t>params</a:t>
            </a:r>
            <a:r>
              <a:rPr lang="es-ES" dirty="0"/>
              <a:t>: </a:t>
            </a:r>
            <a:r>
              <a:rPr lang="es-ES" dirty="0" err="1"/>
              <a:t>HttpParams</a:t>
            </a:r>
            <a:r>
              <a:rPr lang="es-ES" dirty="0"/>
              <a:t> | </a:t>
            </a:r>
          </a:p>
          <a:p>
            <a:r>
              <a:rPr lang="es-ES" dirty="0"/>
              <a:t>	{ [</a:t>
            </a:r>
            <a:r>
              <a:rPr lang="es-ES" dirty="0" err="1"/>
              <a:t>param</a:t>
            </a:r>
            <a:r>
              <a:rPr lang="es-ES" dirty="0"/>
              <a:t>: </a:t>
            </a:r>
            <a:r>
              <a:rPr lang="es-ES" dirty="0" err="1"/>
              <a:t>string</a:t>
            </a:r>
            <a:r>
              <a:rPr lang="es-ES" dirty="0"/>
              <a:t>]: </a:t>
            </a:r>
            <a:r>
              <a:rPr lang="es-ES" dirty="0" err="1"/>
              <a:t>string</a:t>
            </a:r>
            <a:r>
              <a:rPr lang="es-ES" dirty="0"/>
              <a:t> | </a:t>
            </a:r>
            <a:r>
              <a:rPr lang="es-ES" dirty="0" err="1"/>
              <a:t>string</a:t>
            </a:r>
            <a:r>
              <a:rPr lang="es-ES" dirty="0"/>
              <a:t>[]; }; </a:t>
            </a:r>
          </a:p>
          <a:p>
            <a:r>
              <a:rPr lang="es-ES" dirty="0" err="1"/>
              <a:t>reportProgress</a:t>
            </a:r>
            <a:r>
              <a:rPr lang="es-ES" dirty="0"/>
              <a:t>: </a:t>
            </a:r>
            <a:r>
              <a:rPr lang="es-ES" dirty="0" err="1"/>
              <a:t>boolean</a:t>
            </a:r>
            <a:r>
              <a:rPr lang="es-ES" dirty="0"/>
              <a:t>; </a:t>
            </a:r>
          </a:p>
          <a:p>
            <a:r>
              <a:rPr lang="es-ES" dirty="0" err="1"/>
              <a:t>responseType</a:t>
            </a:r>
            <a:r>
              <a:rPr lang="es-ES" dirty="0"/>
              <a:t>: "</a:t>
            </a:r>
            <a:r>
              <a:rPr lang="es-ES" dirty="0" err="1"/>
              <a:t>arraybuffer</a:t>
            </a:r>
            <a:r>
              <a:rPr lang="es-ES" dirty="0"/>
              <a:t>"; </a:t>
            </a:r>
          </a:p>
          <a:p>
            <a:r>
              <a:rPr lang="es-ES" dirty="0" err="1"/>
              <a:t>withCredentials</a:t>
            </a:r>
            <a:r>
              <a:rPr lang="es-ES" dirty="0"/>
              <a:t>: </a:t>
            </a:r>
            <a:r>
              <a:rPr lang="es-ES" dirty="0" err="1"/>
              <a:t>boolean</a:t>
            </a:r>
            <a:r>
              <a:rPr lang="es-ES" dirty="0"/>
              <a:t>; </a:t>
            </a:r>
          </a:p>
          <a:p>
            <a:r>
              <a:rPr lang="es-ES" dirty="0"/>
              <a:t>}</a:t>
            </a:r>
          </a:p>
        </p:txBody>
      </p:sp>
      <p:sp>
        <p:nvSpPr>
          <p:cNvPr id="9" name="CuadroTexto 8">
            <a:extLst>
              <a:ext uri="{FF2B5EF4-FFF2-40B4-BE49-F238E27FC236}">
                <a16:creationId xmlns:a16="http://schemas.microsoft.com/office/drawing/2014/main" id="{8DFA07C8-F393-4A0B-A8E0-E3D392214257}"/>
              </a:ext>
            </a:extLst>
          </p:cNvPr>
          <p:cNvSpPr txBox="1"/>
          <p:nvPr/>
        </p:nvSpPr>
        <p:spPr>
          <a:xfrm>
            <a:off x="9306424" y="2113152"/>
            <a:ext cx="1576039" cy="36933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ES" dirty="0" err="1"/>
              <a:t>Options</a:t>
            </a:r>
            <a:endParaRPr lang="es-ES" dirty="0"/>
          </a:p>
        </p:txBody>
      </p:sp>
    </p:spTree>
    <p:extLst>
      <p:ext uri="{BB962C8B-B14F-4D97-AF65-F5344CB8AC3E}">
        <p14:creationId xmlns:p14="http://schemas.microsoft.com/office/powerpoint/2010/main" val="286602943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56"/>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64" name="Google Shape;1264;p156"/>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dirty="0">
                <a:solidFill>
                  <a:srgbClr val="FFFFFF"/>
                </a:solidFill>
                <a:latin typeface="Helvetica Neue Light"/>
                <a:ea typeface="Helvetica Neue Light"/>
                <a:cs typeface="Helvetica Neue Light"/>
                <a:sym typeface="Helvetica Neue Light"/>
              </a:rPr>
              <a:t>Accedemos al API de Google </a:t>
            </a:r>
            <a:r>
              <a:rPr lang="es" sz="2400" u="sng" dirty="0">
                <a:solidFill>
                  <a:schemeClr val="lt1"/>
                </a:solidFill>
                <a:highlight>
                  <a:srgbClr val="C0C0C0"/>
                </a:highlight>
                <a:latin typeface="Helvetica Neue Light"/>
                <a:ea typeface="Helvetica Neue Light"/>
                <a:cs typeface="Helvetica Neue Light"/>
                <a:sym typeface="Helvetica Neue Light"/>
                <a:hlinkClick r:id="rId3"/>
              </a:rPr>
              <a:t>https://www.googleapis.com/books/v1/volumes?q=intitle:"clave</a:t>
            </a:r>
            <a:r>
              <a:rPr lang="es" sz="2400" dirty="0">
                <a:solidFill>
                  <a:schemeClr val="lt1"/>
                </a:solidFill>
                <a:highlight>
                  <a:srgbClr val="C0C0C0"/>
                </a:highlight>
                <a:latin typeface="Helvetica Neue Light"/>
                <a:ea typeface="Helvetica Neue Light"/>
                <a:cs typeface="Helvetica Neue Light"/>
                <a:sym typeface="Helvetica Neue Light"/>
              </a:rPr>
              <a:t>"</a:t>
            </a:r>
            <a:endParaRPr sz="2400" dirty="0">
              <a:solidFill>
                <a:schemeClr val="lt1"/>
              </a:solidFill>
              <a:highlight>
                <a:srgbClr val="C0C0C0"/>
              </a:highlight>
              <a:latin typeface="Helvetica Neue Light"/>
              <a:ea typeface="Helvetica Neue Light"/>
              <a:cs typeface="Helvetica Neue Light"/>
              <a:sym typeface="Helvetica Neue Light"/>
            </a:endParaRPr>
          </a:p>
          <a:p>
            <a:pPr marL="609585" indent="-457189">
              <a:buClr>
                <a:schemeClr val="lt1"/>
              </a:buClr>
              <a:buSzPts val="1800"/>
              <a:buFont typeface="Helvetica Neue Light"/>
              <a:buChar char="★"/>
            </a:pPr>
            <a:r>
              <a:rPr lang="es" sz="2400" dirty="0">
                <a:solidFill>
                  <a:schemeClr val="lt1"/>
                </a:solidFill>
                <a:latin typeface="Helvetica Neue Light"/>
                <a:ea typeface="Helvetica Neue Light"/>
                <a:cs typeface="Helvetica Neue Light"/>
                <a:sym typeface="Helvetica Neue Light"/>
              </a:rPr>
              <a:t>Importamos HttpClientModule</a:t>
            </a:r>
            <a:br>
              <a:rPr lang="es" sz="2400" dirty="0">
                <a:solidFill>
                  <a:schemeClr val="lt1"/>
                </a:solidFill>
                <a:latin typeface="Helvetica Neue Light"/>
                <a:ea typeface="Helvetica Neue Light"/>
                <a:cs typeface="Helvetica Neue Light"/>
                <a:sym typeface="Helvetica Neue Light"/>
              </a:rPr>
            </a:br>
            <a:r>
              <a:rPr lang="es" sz="2400" dirty="0">
                <a:solidFill>
                  <a:schemeClr val="lt1"/>
                </a:solidFill>
                <a:latin typeface="Helvetica Neue Light"/>
                <a:ea typeface="Helvetica Neue Light"/>
                <a:cs typeface="Helvetica Neue Light"/>
                <a:sym typeface="Helvetica Neue Light"/>
              </a:rPr>
              <a:t>import { HttpClientModule } from '@angular/common/http';</a:t>
            </a:r>
            <a:endParaRPr sz="2400" dirty="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dirty="0">
                <a:solidFill>
                  <a:srgbClr val="FFFFFF"/>
                </a:solidFill>
                <a:latin typeface="Helvetica Neue Light"/>
                <a:ea typeface="Helvetica Neue Light"/>
                <a:cs typeface="Helvetica Neue Light"/>
                <a:sym typeface="Helvetica Neue Light"/>
              </a:rPr>
              <a:t>Componente GoogleBooks: inyecta y usa el servicio.</a:t>
            </a:r>
            <a:br>
              <a:rPr lang="es" sz="2400" dirty="0">
                <a:solidFill>
                  <a:srgbClr val="FFFFFF"/>
                </a:solidFill>
                <a:latin typeface="Helvetica Neue Light"/>
                <a:ea typeface="Helvetica Neue Light"/>
                <a:cs typeface="Helvetica Neue Light"/>
                <a:sym typeface="Helvetica Neue Light"/>
              </a:rPr>
            </a:br>
            <a:endParaRPr sz="2400" dirty="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DCC03-E280-4B52-AD6D-F29AAF3D0AE6}"/>
              </a:ext>
            </a:extLst>
          </p:cNvPr>
          <p:cNvSpPr>
            <a:spLocks noGrp="1"/>
          </p:cNvSpPr>
          <p:nvPr>
            <p:ph type="title"/>
          </p:nvPr>
        </p:nvSpPr>
        <p:spPr>
          <a:xfrm>
            <a:off x="4965430" y="629268"/>
            <a:ext cx="6586491" cy="1286160"/>
          </a:xfrm>
        </p:spPr>
        <p:txBody>
          <a:bodyPr anchor="b">
            <a:normAutofit/>
          </a:bodyPr>
          <a:lstStyle/>
          <a:p>
            <a:r>
              <a:rPr lang="es-ES" dirty="0"/>
              <a:t>Parámetros</a:t>
            </a:r>
          </a:p>
        </p:txBody>
      </p:sp>
      <p:sp>
        <p:nvSpPr>
          <p:cNvPr id="3" name="Marcador de contenido 2">
            <a:extLst>
              <a:ext uri="{FF2B5EF4-FFF2-40B4-BE49-F238E27FC236}">
                <a16:creationId xmlns:a16="http://schemas.microsoft.com/office/drawing/2014/main" id="{D0773D6C-76EF-4E23-BB83-D11D07FE8F11}"/>
              </a:ext>
            </a:extLst>
          </p:cNvPr>
          <p:cNvSpPr>
            <a:spLocks noGrp="1"/>
          </p:cNvSpPr>
          <p:nvPr>
            <p:ph idx="1"/>
          </p:nvPr>
        </p:nvSpPr>
        <p:spPr>
          <a:xfrm>
            <a:off x="4965431" y="2438400"/>
            <a:ext cx="6586489" cy="3785419"/>
          </a:xfrm>
        </p:spPr>
        <p:txBody>
          <a:bodyPr>
            <a:normAutofit/>
          </a:bodyPr>
          <a:lstStyle/>
          <a:p>
            <a:r>
              <a:rPr lang="es-ES" sz="2000" dirty="0"/>
              <a:t>En la </a:t>
            </a:r>
            <a:r>
              <a:rPr lang="es-ES" sz="2000" dirty="0" err="1"/>
              <a:t>url</a:t>
            </a:r>
            <a:endParaRPr lang="es-ES" sz="2000" dirty="0"/>
          </a:p>
          <a:p>
            <a:r>
              <a:rPr lang="es-ES" sz="2000" dirty="0"/>
              <a:t>En el objeto de configuración</a:t>
            </a:r>
          </a:p>
          <a:p>
            <a:pPr lvl="1"/>
            <a:r>
              <a:rPr lang="es-ES" sz="2000" dirty="0"/>
              <a:t>Como objeto genérico</a:t>
            </a:r>
          </a:p>
          <a:p>
            <a:pPr marL="914400" lvl="2" indent="0">
              <a:buNone/>
            </a:pPr>
            <a:r>
              <a:rPr lang="es-ES" dirty="0"/>
              <a:t> </a:t>
            </a:r>
            <a:r>
              <a:rPr lang="es-ES" dirty="0" err="1"/>
              <a:t>const</a:t>
            </a:r>
            <a:r>
              <a:rPr lang="es-ES" dirty="0"/>
              <a:t> </a:t>
            </a:r>
            <a:r>
              <a:rPr lang="es-ES" dirty="0" err="1"/>
              <a:t>params</a:t>
            </a:r>
            <a:r>
              <a:rPr lang="es-ES" dirty="0"/>
              <a:t> = {</a:t>
            </a:r>
          </a:p>
          <a:p>
            <a:pPr marL="914400" lvl="2" indent="0">
              <a:buNone/>
            </a:pPr>
            <a:r>
              <a:rPr lang="es-ES" dirty="0"/>
              <a:t>      q: '</a:t>
            </a:r>
            <a:r>
              <a:rPr lang="es-ES" dirty="0" err="1"/>
              <a:t>intitle</a:t>
            </a:r>
            <a:r>
              <a:rPr lang="es-ES" dirty="0"/>
              <a:t>:'+ clave</a:t>
            </a:r>
          </a:p>
          <a:p>
            <a:pPr marL="914400" lvl="2" indent="0">
              <a:buNone/>
            </a:pPr>
            <a:r>
              <a:rPr lang="es-ES" dirty="0"/>
              <a:t>    };</a:t>
            </a:r>
          </a:p>
          <a:p>
            <a:pPr lvl="1"/>
            <a:r>
              <a:rPr lang="es-ES" sz="2000" dirty="0"/>
              <a:t>Como objeto </a:t>
            </a:r>
            <a:r>
              <a:rPr lang="es-ES" sz="2000" dirty="0" err="1"/>
              <a:t>HttpParams</a:t>
            </a:r>
            <a:endParaRPr lang="es-ES" sz="2000" dirty="0"/>
          </a:p>
          <a:p>
            <a:pPr marL="914400" lvl="2" indent="0">
              <a:buNone/>
            </a:pPr>
            <a:r>
              <a:rPr lang="en-GB" dirty="0" err="1"/>
              <a:t>const</a:t>
            </a:r>
            <a:r>
              <a:rPr lang="en-GB" dirty="0"/>
              <a:t> params = new </a:t>
            </a:r>
            <a:r>
              <a:rPr lang="en-GB" dirty="0" err="1"/>
              <a:t>HttpParams</a:t>
            </a:r>
            <a:r>
              <a:rPr lang="en-GB" dirty="0"/>
              <a:t>().append('q', 'intitle:' + clave);</a:t>
            </a:r>
            <a:endParaRPr lang="es-ES" dirty="0"/>
          </a:p>
          <a:p>
            <a:pPr marL="457200" lvl="1" indent="0">
              <a:buNone/>
            </a:pPr>
            <a:endParaRPr lang="es-ES" sz="2000" dirty="0"/>
          </a:p>
          <a:p>
            <a:pPr marL="457200" lvl="1" indent="0">
              <a:buNone/>
            </a:pPr>
            <a:r>
              <a:rPr lang="es-ES" sz="2000" dirty="0" err="1"/>
              <a:t>this.http.get</a:t>
            </a:r>
            <a:r>
              <a:rPr lang="es-ES" sz="2000" dirty="0"/>
              <a:t>(</a:t>
            </a:r>
            <a:r>
              <a:rPr lang="es-ES" sz="2000" dirty="0" err="1"/>
              <a:t>this.baseURL</a:t>
            </a:r>
            <a:r>
              <a:rPr lang="es-ES" sz="2000" dirty="0"/>
              <a:t>, {</a:t>
            </a:r>
            <a:r>
              <a:rPr lang="es-ES" sz="2000" dirty="0" err="1"/>
              <a:t>params</a:t>
            </a:r>
            <a:r>
              <a:rPr lang="es-ES" sz="2000" dirty="0"/>
              <a:t>})</a:t>
            </a:r>
            <a:endParaRPr lang="en-GB" sz="2000" dirty="0"/>
          </a:p>
        </p:txBody>
      </p:sp>
      <p:pic>
        <p:nvPicPr>
          <p:cNvPr id="5" name="Picture 4" descr="Signo de interrogación en fondo de color verde pastel">
            <a:extLst>
              <a:ext uri="{FF2B5EF4-FFF2-40B4-BE49-F238E27FC236}">
                <a16:creationId xmlns:a16="http://schemas.microsoft.com/office/drawing/2014/main" id="{1B5C96D0-BB25-45A2-B24F-C84BE1CFB137}"/>
              </a:ext>
            </a:extLst>
          </p:cNvPr>
          <p:cNvPicPr>
            <a:picLocks noChangeAspect="1"/>
          </p:cNvPicPr>
          <p:nvPr/>
        </p:nvPicPr>
        <p:blipFill rotWithShape="1">
          <a:blip r:embed="rId2"/>
          <a:srcRect l="44648" r="465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05374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A21F65-F398-4E3D-8746-56B8B68D0415}"/>
              </a:ext>
            </a:extLst>
          </p:cNvPr>
          <p:cNvSpPr>
            <a:spLocks noGrp="1"/>
          </p:cNvSpPr>
          <p:nvPr>
            <p:ph type="title"/>
          </p:nvPr>
        </p:nvSpPr>
        <p:spPr>
          <a:xfrm>
            <a:off x="4965430" y="629268"/>
            <a:ext cx="6586491" cy="1286160"/>
          </a:xfrm>
        </p:spPr>
        <p:txBody>
          <a:bodyPr anchor="b">
            <a:normAutofit/>
          </a:bodyPr>
          <a:lstStyle/>
          <a:p>
            <a:r>
              <a:rPr lang="es-ES" dirty="0"/>
              <a:t>Cabeceras (</a:t>
            </a:r>
            <a:r>
              <a:rPr lang="es-ES" dirty="0" err="1"/>
              <a:t>Headers</a:t>
            </a:r>
            <a:r>
              <a:rPr lang="es-ES" dirty="0"/>
              <a:t>)</a:t>
            </a:r>
          </a:p>
        </p:txBody>
      </p:sp>
      <p:sp>
        <p:nvSpPr>
          <p:cNvPr id="3" name="Marcador de contenido 2">
            <a:extLst>
              <a:ext uri="{FF2B5EF4-FFF2-40B4-BE49-F238E27FC236}">
                <a16:creationId xmlns:a16="http://schemas.microsoft.com/office/drawing/2014/main" id="{E1757911-7A0B-4881-A48B-3D199B81CE9B}"/>
              </a:ext>
            </a:extLst>
          </p:cNvPr>
          <p:cNvSpPr>
            <a:spLocks noGrp="1"/>
          </p:cNvSpPr>
          <p:nvPr>
            <p:ph idx="1"/>
          </p:nvPr>
        </p:nvSpPr>
        <p:spPr>
          <a:xfrm>
            <a:off x="4965431" y="2438400"/>
            <a:ext cx="6586489" cy="3785419"/>
          </a:xfrm>
        </p:spPr>
        <p:txBody>
          <a:bodyPr>
            <a:normAutofit/>
          </a:bodyPr>
          <a:lstStyle/>
          <a:p>
            <a:r>
              <a:rPr lang="es-ES" sz="2000" dirty="0"/>
              <a:t>En el objeto de configuración</a:t>
            </a:r>
          </a:p>
          <a:p>
            <a:pPr lvl="1"/>
            <a:r>
              <a:rPr lang="es-ES" sz="2000" dirty="0"/>
              <a:t>Como objeto genérico</a:t>
            </a:r>
          </a:p>
          <a:p>
            <a:pPr marL="914400" lvl="2" indent="0">
              <a:buNone/>
            </a:pPr>
            <a:r>
              <a:rPr lang="es-ES" dirty="0"/>
              <a:t> </a:t>
            </a:r>
            <a:r>
              <a:rPr lang="es-ES" dirty="0" err="1"/>
              <a:t>const</a:t>
            </a:r>
            <a:r>
              <a:rPr lang="es-ES" dirty="0"/>
              <a:t> </a:t>
            </a:r>
            <a:r>
              <a:rPr lang="es-ES" dirty="0" err="1"/>
              <a:t>headers</a:t>
            </a:r>
            <a:r>
              <a:rPr lang="es-ES" dirty="0"/>
              <a:t> = {</a:t>
            </a:r>
          </a:p>
          <a:p>
            <a:pPr marL="914400" lvl="2" indent="0">
              <a:buNone/>
            </a:pPr>
            <a:r>
              <a:rPr lang="es-ES" dirty="0"/>
              <a:t>	'x-token': 'sfdhf4839jslfd4uiu0’</a:t>
            </a:r>
          </a:p>
          <a:p>
            <a:pPr marL="914400" lvl="2" indent="0">
              <a:buNone/>
            </a:pPr>
            <a:r>
              <a:rPr lang="es-ES" dirty="0"/>
              <a:t>};</a:t>
            </a:r>
          </a:p>
          <a:p>
            <a:pPr lvl="1"/>
            <a:r>
              <a:rPr lang="es-ES" sz="2000" dirty="0"/>
              <a:t>Como objeto </a:t>
            </a:r>
            <a:r>
              <a:rPr lang="es-ES" sz="2000" dirty="0" err="1"/>
              <a:t>HttpParams</a:t>
            </a:r>
            <a:endParaRPr lang="es-ES" sz="2000" dirty="0"/>
          </a:p>
          <a:p>
            <a:pPr marL="914400" lvl="2" indent="0">
              <a:buNone/>
            </a:pPr>
            <a:r>
              <a:rPr lang="en-GB" dirty="0" err="1"/>
              <a:t>Const</a:t>
            </a:r>
            <a:r>
              <a:rPr lang="en-GB" dirty="0"/>
              <a:t> headers = new </a:t>
            </a:r>
            <a:r>
              <a:rPr lang="en-GB" dirty="0" err="1"/>
              <a:t>HttpHeaders</a:t>
            </a:r>
            <a:r>
              <a:rPr lang="en-GB" dirty="0"/>
              <a:t>({'x-token': 'sfdhf4839jslfd4uiu0'});</a:t>
            </a:r>
            <a:endParaRPr lang="es-ES" dirty="0"/>
          </a:p>
          <a:p>
            <a:pPr marL="457200" lvl="1" indent="0">
              <a:buNone/>
            </a:pPr>
            <a:endParaRPr lang="es-ES" sz="2000" dirty="0"/>
          </a:p>
          <a:p>
            <a:pPr marL="457200" lvl="1" indent="0">
              <a:buNone/>
            </a:pPr>
            <a:r>
              <a:rPr lang="es-ES" sz="2000" dirty="0" err="1"/>
              <a:t>this.http.get</a:t>
            </a:r>
            <a:r>
              <a:rPr lang="es-ES" sz="2000" dirty="0"/>
              <a:t>(</a:t>
            </a:r>
            <a:r>
              <a:rPr lang="es-ES" sz="2000" dirty="0" err="1"/>
              <a:t>this.baseURL</a:t>
            </a:r>
            <a:r>
              <a:rPr lang="es-ES" sz="2000" dirty="0"/>
              <a:t>, {</a:t>
            </a:r>
            <a:r>
              <a:rPr lang="es-ES" sz="2000" dirty="0" err="1"/>
              <a:t>params</a:t>
            </a:r>
            <a:r>
              <a:rPr lang="es-ES" sz="2000" dirty="0"/>
              <a:t>, </a:t>
            </a:r>
            <a:r>
              <a:rPr lang="es-ES" sz="2000" dirty="0" err="1"/>
              <a:t>headers</a:t>
            </a:r>
            <a:r>
              <a:rPr lang="es-ES" sz="2000" dirty="0"/>
              <a:t>})</a:t>
            </a:r>
            <a:endParaRPr lang="en-GB" sz="2000" dirty="0"/>
          </a:p>
          <a:p>
            <a:endParaRPr lang="es-ES" sz="2000" dirty="0"/>
          </a:p>
        </p:txBody>
      </p:sp>
      <p:pic>
        <p:nvPicPr>
          <p:cNvPr id="5" name="Picture 4" descr="Muchos signos de interrogación sobre fondo negro">
            <a:extLst>
              <a:ext uri="{FF2B5EF4-FFF2-40B4-BE49-F238E27FC236}">
                <a16:creationId xmlns:a16="http://schemas.microsoft.com/office/drawing/2014/main" id="{147ECA1F-092D-43ED-8541-FB8869D621F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3616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normAutofit/>
          </a:bodyPr>
          <a:lstStyle/>
          <a:p>
            <a:r>
              <a:rPr lang="es-ES" dirty="0"/>
              <a:t>Promesas en la respuesta </a:t>
            </a:r>
            <a:r>
              <a:rPr lang="es-ES" dirty="0" err="1"/>
              <a:t>HttpClient</a:t>
            </a:r>
            <a:endParaRPr lang="es-ES" dirty="0"/>
          </a:p>
        </p:txBody>
      </p:sp>
      <p:sp>
        <p:nvSpPr>
          <p:cNvPr id="4" name="CuadroTexto 3">
            <a:extLst>
              <a:ext uri="{FF2B5EF4-FFF2-40B4-BE49-F238E27FC236}">
                <a16:creationId xmlns:a16="http://schemas.microsoft.com/office/drawing/2014/main" id="{335C63BC-0E11-4D23-9E61-F0D89BF2872E}"/>
              </a:ext>
            </a:extLst>
          </p:cNvPr>
          <p:cNvSpPr txBox="1"/>
          <p:nvPr/>
        </p:nvSpPr>
        <p:spPr>
          <a:xfrm>
            <a:off x="3746808" y="1685266"/>
            <a:ext cx="7843025" cy="4524315"/>
          </a:xfrm>
          <a:prstGeom prst="rect">
            <a:avLst/>
          </a:prstGeom>
          <a:solidFill>
            <a:schemeClr val="tx1"/>
          </a:solidFill>
        </p:spPr>
        <p:txBody>
          <a:bodyPr wrap="square">
            <a:spAutoFit/>
          </a:bodyPr>
          <a:lstStyle/>
          <a:p>
            <a:endParaRPr lang="en-GB" b="0" dirty="0">
              <a:solidFill>
                <a:srgbClr val="569CD6"/>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.clave</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toPromise</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then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.libros</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resp.items.map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item.id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item.volumeInfo.title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item.volumeInfo.authors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err="1">
                <a:solidFill>
                  <a:srgbClr val="D4D4D4"/>
                </a:solidFill>
                <a:effectLst/>
                <a:latin typeface="Consolas" panose="020B0609020204030204" pitchFamily="49" charset="0"/>
              </a:rPr>
              <a:t>item.volumeInfo.publishedDate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a:t>
            </a:r>
            <a:r>
              <a:rPr lang="es-ES" b="0" dirty="0" err="1">
                <a:solidFill>
                  <a:srgbClr val="6A9955"/>
                </a:solidFill>
                <a:effectLst/>
                <a:latin typeface="Consolas" panose="020B0609020204030204" pitchFamily="49" charset="0"/>
              </a:rPr>
              <a:t>Array.map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 la función </a:t>
            </a:r>
            <a:r>
              <a:rPr lang="es-ES" b="0" dirty="0" err="1">
                <a:solidFill>
                  <a:srgbClr val="6A9955"/>
                </a:solidFill>
                <a:effectLst/>
                <a:latin typeface="Consolas" panose="020B0609020204030204" pitchFamily="49" charset="0"/>
              </a:rPr>
              <a:t>onfulfilled</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.clave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84EDBFE4-B60D-4B0A-9254-4528A687CA88}"/>
              </a:ext>
            </a:extLst>
          </p:cNvPr>
          <p:cNvSpPr txBox="1"/>
          <p:nvPr/>
        </p:nvSpPr>
        <p:spPr>
          <a:xfrm>
            <a:off x="972846" y="1780829"/>
            <a:ext cx="2606477" cy="1477328"/>
          </a:xfrm>
          <a:prstGeom prst="rect">
            <a:avLst/>
          </a:prstGeom>
          <a:noFill/>
        </p:spPr>
        <p:txBody>
          <a:bodyPr wrap="square">
            <a:spAutoFit/>
          </a:bodyPr>
          <a:lstStyle/>
          <a:p>
            <a:r>
              <a:rPr lang="es-ES" dirty="0"/>
              <a:t>En el método </a:t>
            </a:r>
            <a:r>
              <a:rPr lang="es-ES" dirty="0" err="1"/>
              <a:t>then</a:t>
            </a:r>
            <a:r>
              <a:rPr lang="es-ES" dirty="0"/>
              <a:t>, cuando la promesa se resuelve de forma correcta, se procesan los datos recibidos</a:t>
            </a:r>
          </a:p>
        </p:txBody>
      </p:sp>
    </p:spTree>
    <p:extLst>
      <p:ext uri="{BB962C8B-B14F-4D97-AF65-F5344CB8AC3E}">
        <p14:creationId xmlns:p14="http://schemas.microsoft.com/office/powerpoint/2010/main" val="34716610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normAutofit/>
          </a:bodyPr>
          <a:lstStyle/>
          <a:p>
            <a:r>
              <a:rPr lang="es-ES" dirty="0"/>
              <a:t>Observables en la respuesta </a:t>
            </a:r>
            <a:r>
              <a:rPr lang="es-ES" dirty="0" err="1"/>
              <a:t>HttpClient</a:t>
            </a:r>
            <a:endParaRPr lang="es-ES" dirty="0"/>
          </a:p>
        </p:txBody>
      </p:sp>
      <p:sp>
        <p:nvSpPr>
          <p:cNvPr id="4" name="CuadroTexto 3">
            <a:extLst>
              <a:ext uri="{FF2B5EF4-FFF2-40B4-BE49-F238E27FC236}">
                <a16:creationId xmlns:a16="http://schemas.microsoft.com/office/drawing/2014/main" id="{335C63BC-0E11-4D23-9E61-F0D89BF2872E}"/>
              </a:ext>
            </a:extLst>
          </p:cNvPr>
          <p:cNvSpPr txBox="1"/>
          <p:nvPr/>
        </p:nvSpPr>
        <p:spPr>
          <a:xfrm>
            <a:off x="3746809" y="1685266"/>
            <a:ext cx="7627434" cy="4524315"/>
          </a:xfrm>
          <a:prstGeom prst="rect">
            <a:avLst/>
          </a:prstGeom>
          <a:solidFill>
            <a:schemeClr val="tx1"/>
          </a:solidFill>
        </p:spPr>
        <p:txBody>
          <a:bodyPr wrap="square">
            <a:spAutoFit/>
          </a:bodyPr>
          <a:lstStyle/>
          <a:p>
            <a:endParaRPr lang="en-GB" b="0" dirty="0">
              <a:solidFill>
                <a:srgbClr val="569CD6"/>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.clave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resp.items.map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item.id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item.volumeInfo.title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item.volumeInfo.authors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err="1">
                <a:solidFill>
                  <a:srgbClr val="D4D4D4"/>
                </a:solidFill>
                <a:effectLst/>
                <a:latin typeface="Consolas" panose="020B0609020204030204" pitchFamily="49" charset="0"/>
              </a:rPr>
              <a:t>item.volumeInfo.publishedDate</a:t>
            </a:r>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a:t>
            </a:r>
            <a:r>
              <a:rPr lang="es-ES" b="0" dirty="0" err="1">
                <a:solidFill>
                  <a:srgbClr val="6A9955"/>
                </a:solidFill>
                <a:effectLst/>
                <a:latin typeface="Consolas" panose="020B0609020204030204" pitchFamily="49" charset="0"/>
              </a:rPr>
              <a:t>Array.map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operador </a:t>
            </a:r>
            <a:r>
              <a:rPr lang="es-ES" b="0" dirty="0" err="1">
                <a:solidFill>
                  <a:srgbClr val="6A9955"/>
                </a:solidFill>
                <a:effectLst/>
                <a:latin typeface="Consolas" panose="020B0609020204030204" pitchFamily="49" charset="0"/>
              </a:rPr>
              <a:t>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).subscribe((</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 Array&lt;Libro&gt;)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.libros</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.clave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endParaRPr lang="en-GB" b="0" dirty="0">
              <a:solidFill>
                <a:srgbClr val="D4D4D4"/>
              </a:solidFill>
              <a:effectLst/>
              <a:latin typeface="Consolas" panose="020B0609020204030204" pitchFamily="49" charset="0"/>
            </a:endParaRP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84EDBFE4-B60D-4B0A-9254-4528A687CA88}"/>
              </a:ext>
            </a:extLst>
          </p:cNvPr>
          <p:cNvSpPr txBox="1"/>
          <p:nvPr/>
        </p:nvSpPr>
        <p:spPr>
          <a:xfrm>
            <a:off x="972846" y="1780829"/>
            <a:ext cx="2606477" cy="1477328"/>
          </a:xfrm>
          <a:prstGeom prst="rect">
            <a:avLst/>
          </a:prstGeom>
          <a:noFill/>
        </p:spPr>
        <p:txBody>
          <a:bodyPr wrap="square">
            <a:spAutoFit/>
          </a:bodyPr>
          <a:lstStyle/>
          <a:p>
            <a:r>
              <a:rPr lang="es-ES" dirty="0"/>
              <a:t>los operadores de </a:t>
            </a:r>
            <a:r>
              <a:rPr lang="es-ES" dirty="0" err="1"/>
              <a:t>RxJS</a:t>
            </a:r>
            <a:r>
              <a:rPr lang="es-ES" dirty="0"/>
              <a:t> permiten  procesar el observable sin que deje de serlo, para finalmente suscribirse a el</a:t>
            </a:r>
          </a:p>
        </p:txBody>
      </p:sp>
    </p:spTree>
    <p:extLst>
      <p:ext uri="{BB962C8B-B14F-4D97-AF65-F5344CB8AC3E}">
        <p14:creationId xmlns:p14="http://schemas.microsoft.com/office/powerpoint/2010/main" val="349644787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42BD96E1-4A6E-445F-B996-A373DDD4BED3}"/>
              </a:ext>
            </a:extLst>
          </p:cNvPr>
          <p:cNvSpPr>
            <a:spLocks noGrp="1"/>
          </p:cNvSpPr>
          <p:nvPr>
            <p:ph type="title"/>
          </p:nvPr>
        </p:nvSpPr>
        <p:spPr>
          <a:xfrm>
            <a:off x="686834" y="1153572"/>
            <a:ext cx="3200400" cy="4461163"/>
          </a:xfrm>
        </p:spPr>
        <p:txBody>
          <a:bodyPr>
            <a:normAutofit/>
          </a:bodyPr>
          <a:lstStyle/>
          <a:p>
            <a:r>
              <a:rPr lang="es-ES">
                <a:solidFill>
                  <a:srgbClr val="FFFFFF"/>
                </a:solidFill>
              </a:rPr>
              <a:t>Gestion de errores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Marcador de contenido 3">
            <a:extLst>
              <a:ext uri="{FF2B5EF4-FFF2-40B4-BE49-F238E27FC236}">
                <a16:creationId xmlns:a16="http://schemas.microsoft.com/office/drawing/2014/main" id="{23D793B8-5E28-4EE1-A814-C427EE572E44}"/>
              </a:ext>
            </a:extLst>
          </p:cNvPr>
          <p:cNvSpPr>
            <a:spLocks noGrp="1"/>
          </p:cNvSpPr>
          <p:nvPr>
            <p:ph idx="1"/>
          </p:nvPr>
        </p:nvSpPr>
        <p:spPr>
          <a:xfrm>
            <a:off x="4419641" y="1543156"/>
            <a:ext cx="5172477" cy="4277781"/>
          </a:xfrm>
        </p:spPr>
        <p:txBody>
          <a:bodyPr anchor="ctr">
            <a:normAutofit/>
          </a:bodyPr>
          <a:lstStyle/>
          <a:p>
            <a:r>
              <a:rPr lang="es-ES" dirty="0"/>
              <a:t>Promesas</a:t>
            </a:r>
          </a:p>
          <a:p>
            <a:pPr marL="457200" lvl="1" indent="0">
              <a:buNone/>
            </a:pPr>
            <a:r>
              <a:rPr lang="es-ES" dirty="0"/>
              <a:t>&lt;promesa&gt;</a:t>
            </a:r>
          </a:p>
          <a:p>
            <a:pPr marL="914400" lvl="2" indent="0">
              <a:buNone/>
            </a:pPr>
            <a:r>
              <a:rPr lang="es-ES" dirty="0"/>
              <a:t>.</a:t>
            </a:r>
            <a:r>
              <a:rPr lang="es-ES" dirty="0" err="1"/>
              <a:t>then</a:t>
            </a:r>
            <a:r>
              <a:rPr lang="es-ES" dirty="0"/>
              <a:t>( </a:t>
            </a:r>
            <a:r>
              <a:rPr lang="es-ES" dirty="0" err="1"/>
              <a:t>resp</a:t>
            </a:r>
            <a:r>
              <a:rPr lang="es-ES" dirty="0"/>
              <a:t> =&gt; {},</a:t>
            </a:r>
          </a:p>
          <a:p>
            <a:pPr marL="1371600" lvl="3" indent="0">
              <a:buNone/>
            </a:pPr>
            <a:r>
              <a:rPr lang="es-ES" dirty="0"/>
              <a:t>error =&gt; {gestión del error})</a:t>
            </a:r>
          </a:p>
          <a:p>
            <a:pPr marL="914400" lvl="2" indent="0">
              <a:buNone/>
            </a:pPr>
            <a:r>
              <a:rPr lang="es-ES" dirty="0"/>
              <a:t>.catch( error =&gt; {gestión del error}) </a:t>
            </a:r>
          </a:p>
          <a:p>
            <a:r>
              <a:rPr lang="es-ES" dirty="0"/>
              <a:t>Observables</a:t>
            </a:r>
          </a:p>
          <a:p>
            <a:pPr marL="457200" lvl="1" indent="0">
              <a:buNone/>
            </a:pPr>
            <a:r>
              <a:rPr lang="es-ES" dirty="0"/>
              <a:t>&lt;observable&gt;</a:t>
            </a:r>
          </a:p>
          <a:p>
            <a:pPr marL="914400" lvl="2" indent="0">
              <a:buNone/>
            </a:pPr>
            <a:r>
              <a:rPr lang="es-ES" dirty="0"/>
              <a:t>.subscribe(</a:t>
            </a:r>
          </a:p>
          <a:p>
            <a:pPr marL="1371600" lvl="3" indent="0">
              <a:buNone/>
            </a:pPr>
            <a:r>
              <a:rPr lang="es-ES" dirty="0" err="1"/>
              <a:t>resp</a:t>
            </a:r>
            <a:r>
              <a:rPr lang="es-ES" dirty="0"/>
              <a:t> =&gt; {},</a:t>
            </a:r>
          </a:p>
          <a:p>
            <a:pPr marL="1371600" lvl="3" indent="0">
              <a:buNone/>
            </a:pPr>
            <a:r>
              <a:rPr lang="es-ES" dirty="0"/>
              <a:t>Error =&gt; {gestión del error})</a:t>
            </a:r>
          </a:p>
        </p:txBody>
      </p:sp>
      <p:sp>
        <p:nvSpPr>
          <p:cNvPr id="10" name="CuadroTexto 9">
            <a:extLst>
              <a:ext uri="{FF2B5EF4-FFF2-40B4-BE49-F238E27FC236}">
                <a16:creationId xmlns:a16="http://schemas.microsoft.com/office/drawing/2014/main" id="{673C0B57-565B-46BA-8FD9-53CBB560F823}"/>
              </a:ext>
            </a:extLst>
          </p:cNvPr>
          <p:cNvSpPr txBox="1"/>
          <p:nvPr/>
        </p:nvSpPr>
        <p:spPr>
          <a:xfrm>
            <a:off x="8504820" y="835406"/>
            <a:ext cx="2816781"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En las promesas, los errores los puede gestionar una segunda función en el método </a:t>
            </a:r>
            <a:r>
              <a:rPr lang="es-ES" dirty="0" err="1"/>
              <a:t>then</a:t>
            </a:r>
            <a:r>
              <a:rPr lang="es-ES" dirty="0"/>
              <a:t> o la función indicada en el método catch </a:t>
            </a:r>
          </a:p>
        </p:txBody>
      </p:sp>
    </p:spTree>
    <p:extLst>
      <p:ext uri="{BB962C8B-B14F-4D97-AF65-F5344CB8AC3E}">
        <p14:creationId xmlns:p14="http://schemas.microsoft.com/office/powerpoint/2010/main" val="28661101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5"/>
        <p:cNvGrpSpPr/>
        <p:nvPr/>
      </p:nvGrpSpPr>
      <p:grpSpPr>
        <a:xfrm>
          <a:off x="0" y="0"/>
          <a:ext cx="0" cy="0"/>
          <a:chOff x="0" y="0"/>
          <a:chExt cx="0" cy="0"/>
        </a:xfrm>
      </p:grpSpPr>
      <p:sp>
        <p:nvSpPr>
          <p:cNvPr id="131" name="Rectangle 130">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6" name="Google Shape;1276;p158"/>
          <p:cNvSpPr txBox="1">
            <a:spLocks noGrp="1"/>
          </p:cNvSpPr>
          <p:nvPr>
            <p:ph type="title"/>
          </p:nvPr>
        </p:nvSpPr>
        <p:spPr>
          <a:xfrm>
            <a:off x="1452656" y="1444741"/>
            <a:ext cx="9357865" cy="1041901"/>
          </a:xfrm>
          <a:prstGeom prst="rect">
            <a:avLst/>
          </a:prstGeom>
        </p:spPr>
        <p:txBody>
          <a:bodyPr spcFirstLastPara="1" vert="horz" lIns="91440" tIns="45720" rIns="91440" bIns="45720" rtlCol="0" anchor="ctr" anchorCtr="0">
            <a:normAutofit/>
          </a:bodyPr>
          <a:lstStyle/>
          <a:p>
            <a:r>
              <a:rPr lang="en-US" sz="4000" kern="1200">
                <a:solidFill>
                  <a:schemeClr val="tx1"/>
                </a:solidFill>
                <a:latin typeface="+mj-lt"/>
                <a:ea typeface="+mj-ea"/>
                <a:cs typeface="+mj-cs"/>
              </a:rPr>
              <a:t>Servicios propios: encapsulación</a:t>
            </a:r>
          </a:p>
        </p:txBody>
      </p:sp>
      <p:sp>
        <p:nvSpPr>
          <p:cNvPr id="1277" name="Google Shape;1277;p158"/>
          <p:cNvSpPr txBox="1">
            <a:spLocks noGrp="1"/>
          </p:cNvSpPr>
          <p:nvPr>
            <p:ph idx="1"/>
          </p:nvPr>
        </p:nvSpPr>
        <p:spPr>
          <a:xfrm>
            <a:off x="1452656" y="2701427"/>
            <a:ext cx="4483324" cy="2699968"/>
          </a:xfrm>
          <a:prstGeom prst="rect">
            <a:avLst/>
          </a:prstGeom>
        </p:spPr>
        <p:txBody>
          <a:bodyPr spcFirstLastPara="1" vert="horz" lIns="91440" tIns="45720" rIns="91440" bIns="45720" rtlCol="0" anchorCtr="0">
            <a:normAutofit/>
          </a:bodyPr>
          <a:lstStyle/>
          <a:p>
            <a:pPr marL="0" indent="0">
              <a:buNone/>
            </a:pPr>
            <a:r>
              <a:rPr lang="en-US" sz="2000" dirty="0"/>
              <a:t>En </a:t>
            </a:r>
            <a:r>
              <a:rPr lang="en-US" sz="2000" dirty="0" err="1"/>
              <a:t>lugar</a:t>
            </a:r>
            <a:r>
              <a:rPr lang="en-US" sz="2000" dirty="0"/>
              <a:t> de </a:t>
            </a:r>
            <a:r>
              <a:rPr lang="en-US" sz="2000" dirty="0" err="1"/>
              <a:t>utilizar</a:t>
            </a:r>
            <a:r>
              <a:rPr lang="en-US" sz="2000" dirty="0"/>
              <a:t> </a:t>
            </a:r>
            <a:r>
              <a:rPr lang="en-US" sz="2000" dirty="0" err="1"/>
              <a:t>directamente</a:t>
            </a:r>
            <a:r>
              <a:rPr lang="en-US" sz="2000" dirty="0"/>
              <a:t> el </a:t>
            </a:r>
            <a:r>
              <a:rPr lang="en-US" sz="2000" dirty="0" err="1"/>
              <a:t>servicio</a:t>
            </a:r>
            <a:r>
              <a:rPr lang="en-US" sz="2000" dirty="0"/>
              <a:t> </a:t>
            </a:r>
            <a:r>
              <a:rPr lang="en-US" sz="2000" dirty="0" err="1"/>
              <a:t>nativo</a:t>
            </a:r>
            <a:r>
              <a:rPr lang="en-US" sz="2000" dirty="0"/>
              <a:t> </a:t>
            </a:r>
            <a:r>
              <a:rPr lang="en-US" sz="2000" dirty="0" err="1"/>
              <a:t>HttpClient</a:t>
            </a:r>
            <a:r>
              <a:rPr lang="en-US" sz="2000" dirty="0"/>
              <a:t> </a:t>
            </a:r>
            <a:r>
              <a:rPr lang="en-US" sz="2000" dirty="0" err="1"/>
              <a:t>conviene</a:t>
            </a:r>
            <a:r>
              <a:rPr lang="en-US" sz="2000" dirty="0"/>
              <a:t> </a:t>
            </a:r>
            <a:r>
              <a:rPr lang="en-US" sz="2000" dirty="0" err="1"/>
              <a:t>encapsularlo</a:t>
            </a:r>
            <a:r>
              <a:rPr lang="en-US" sz="2000" dirty="0"/>
              <a:t> en </a:t>
            </a:r>
            <a:r>
              <a:rPr lang="en-US" sz="2000" dirty="0" err="1"/>
              <a:t>otros</a:t>
            </a:r>
            <a:r>
              <a:rPr lang="en-US" sz="2000" dirty="0"/>
              <a:t>, </a:t>
            </a:r>
            <a:r>
              <a:rPr lang="en-US" sz="2000" dirty="0" err="1"/>
              <a:t>capaces</a:t>
            </a:r>
            <a:r>
              <a:rPr lang="en-US" sz="2000" dirty="0"/>
              <a:t> de </a:t>
            </a:r>
            <a:r>
              <a:rPr lang="en-US" sz="2000" dirty="0" err="1"/>
              <a:t>ofrecer</a:t>
            </a:r>
            <a:r>
              <a:rPr lang="en-US" sz="2000" dirty="0"/>
              <a:t>  </a:t>
            </a:r>
            <a:r>
              <a:rPr lang="en-US" sz="2000" dirty="0" err="1"/>
              <a:t>objetos</a:t>
            </a:r>
            <a:r>
              <a:rPr lang="en-US" sz="2000" dirty="0"/>
              <a:t> de alto </a:t>
            </a:r>
            <a:r>
              <a:rPr lang="en-US" sz="2000" dirty="0" err="1"/>
              <a:t>nivel</a:t>
            </a:r>
            <a:r>
              <a:rPr lang="en-US" sz="2000" dirty="0"/>
              <a:t> a los </a:t>
            </a:r>
            <a:r>
              <a:rPr lang="en-US" sz="2000" dirty="0" err="1"/>
              <a:t>clientes</a:t>
            </a:r>
            <a:r>
              <a:rPr lang="en-US" sz="2000" dirty="0"/>
              <a:t> del </a:t>
            </a:r>
            <a:r>
              <a:rPr lang="en-US" sz="2000" dirty="0" err="1"/>
              <a:t>servicio</a:t>
            </a:r>
            <a:r>
              <a:rPr lang="en-US" sz="2000" dirty="0"/>
              <a:t> (e.g. el array de </a:t>
            </a:r>
            <a:r>
              <a:rPr lang="en-US" sz="2000" dirty="0" err="1"/>
              <a:t>títulos</a:t>
            </a:r>
            <a:r>
              <a:rPr lang="en-US" sz="2000" dirty="0"/>
              <a:t> </a:t>
            </a:r>
            <a:r>
              <a:rPr lang="en-US" sz="2000" dirty="0" err="1"/>
              <a:t>ya</a:t>
            </a:r>
            <a:r>
              <a:rPr lang="en-US" sz="2000" dirty="0"/>
              <a:t> </a:t>
            </a:r>
            <a:r>
              <a:rPr lang="en-US" sz="2000" dirty="0" err="1"/>
              <a:t>procesado</a:t>
            </a:r>
            <a:r>
              <a:rPr lang="en-US" sz="2000" dirty="0"/>
              <a:t> en el </a:t>
            </a:r>
            <a:r>
              <a:rPr lang="en-US" sz="2000" dirty="0" err="1"/>
              <a:t>ejemplo</a:t>
            </a:r>
            <a:r>
              <a:rPr lang="en-US" sz="2000" dirty="0"/>
              <a:t> que </a:t>
            </a:r>
            <a:r>
              <a:rPr lang="en-US" sz="2000" dirty="0" err="1"/>
              <a:t>hemos</a:t>
            </a:r>
            <a:r>
              <a:rPr lang="en-US" sz="2000" dirty="0"/>
              <a:t> visto)</a:t>
            </a:r>
          </a:p>
        </p:txBody>
      </p:sp>
      <p:sp>
        <p:nvSpPr>
          <p:cNvPr id="1278" name="Google Shape;1278;p158"/>
          <p:cNvSpPr txBox="1"/>
          <p:nvPr/>
        </p:nvSpPr>
        <p:spPr>
          <a:xfrm>
            <a:off x="6256020" y="2701427"/>
            <a:ext cx="4554501" cy="2699968"/>
          </a:xfrm>
          <a:prstGeom prst="rect">
            <a:avLst/>
          </a:prstGeom>
        </p:spPr>
        <p:txBody>
          <a:bodyPr spcFirstLastPara="1" vert="horz" lIns="91440" tIns="45720" rIns="91440" bIns="45720" rtlCol="0" anchorCtr="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Nuestro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propio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servicio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realizará</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varias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operaciones</a:t>
            </a:r>
          </a:p>
          <a:p>
            <a:pPr marL="609585" marR="0" lvl="0" indent="-228600" algn="l" defTabSz="914400" rtl="0" eaLnBrk="1" fontAlgn="auto" latinLnBrk="0" hangingPunct="1">
              <a:lnSpc>
                <a:spcPct val="90000"/>
              </a:lnSpc>
              <a:spcBef>
                <a:spcPts val="0"/>
              </a:spcBef>
              <a:spcAft>
                <a:spcPts val="600"/>
              </a:spcAft>
              <a:buClr>
                <a:prstClr val="black"/>
              </a:buClr>
              <a:buSzPts val="11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La consulta al API via  Http /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HttpClient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09585" marR="0" lvl="0" indent="-228600" algn="l" defTabSz="914400" rtl="0" eaLnBrk="1" fontAlgn="auto" latinLnBrk="0" hangingPunct="1">
              <a:lnSpc>
                <a:spcPct val="90000"/>
              </a:lnSpc>
              <a:spcBef>
                <a:spcPts val="0"/>
              </a:spcBef>
              <a:spcAft>
                <a:spcPts val="600"/>
              </a:spcAft>
              <a:buClr>
                <a:prstClr val="black"/>
              </a:buClr>
              <a:buSzPts val="11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transformación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objeto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Response en el conjunto de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datos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adecuado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(e.g. el array de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títulos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cuando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llegue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respuesta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228600" algn="l" defTabSz="914400" rtl="0" eaLnBrk="1" fontAlgn="auto" latinLnBrk="0" hangingPunct="1">
              <a:lnSpc>
                <a:spcPct val="90000"/>
              </a:lnSpc>
              <a:spcBef>
                <a:spcPts val="0"/>
              </a:spcBef>
              <a:spcAft>
                <a:spcPts val="600"/>
              </a:spcAft>
              <a:buClr>
                <a:prstClr val="black"/>
              </a:buClr>
              <a:buSzPts val="11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envío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de los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datos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ya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transformados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con 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mismo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formato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llegada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para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conservar</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la asincronía del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proceso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un Observable o una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Promesa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como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los que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proporcionan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los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servicios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nativos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dirty="0"/>
              <a:t>Código. Libros: Servicios</a:t>
            </a:r>
            <a:endParaRPr dirty="0"/>
          </a:p>
        </p:txBody>
      </p:sp>
      <p:sp>
        <p:nvSpPr>
          <p:cNvPr id="1284" name="Google Shape;1284;p15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chemeClr val="lt1"/>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Encapsulamos </a:t>
            </a:r>
            <a:r>
              <a:rPr lang="es" sz="2400">
                <a:solidFill>
                  <a:schemeClr val="lt1"/>
                </a:solidFill>
                <a:latin typeface="Helvetica Neue Light"/>
                <a:ea typeface="Helvetica Neue Light"/>
                <a:cs typeface="Helvetica Neue Light"/>
                <a:sym typeface="Helvetica Neue Light"/>
              </a:rPr>
              <a:t>HttpClientModule en nuestro propio servicio Gbooks</a:t>
            </a:r>
            <a:br>
              <a:rPr lang="es" sz="2400">
                <a:solidFill>
                  <a:schemeClr val="lt1"/>
                </a:solidFill>
                <a:latin typeface="Helvetica Neue Light"/>
                <a:ea typeface="Helvetica Neue Light"/>
                <a:cs typeface="Helvetica Neue Light"/>
                <a:sym typeface="Helvetica Neue Light"/>
              </a:rPr>
            </a:br>
            <a:r>
              <a:rPr lang="es" sz="2400">
                <a:solidFill>
                  <a:schemeClr val="lt1"/>
                </a:solidFill>
                <a:latin typeface="Helvetica Neue Light"/>
                <a:ea typeface="Helvetica Neue Light"/>
                <a:cs typeface="Helvetica Neue Light"/>
                <a:sym typeface="Helvetica Neue Light"/>
              </a:rPr>
              <a:t>El servicio se registra en un provider</a:t>
            </a:r>
            <a:endParaRPr sz="240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GoogleByService: inyecta y usa el servicio.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normAutofit/>
          </a:bodyPr>
          <a:lstStyle/>
          <a:p>
            <a:r>
              <a:rPr lang="es-ES" dirty="0"/>
              <a:t>Ejemplo de servicio propio: promesas</a:t>
            </a:r>
          </a:p>
        </p:txBody>
      </p:sp>
      <p:sp>
        <p:nvSpPr>
          <p:cNvPr id="4" name="CuadroTexto 3">
            <a:extLst>
              <a:ext uri="{FF2B5EF4-FFF2-40B4-BE49-F238E27FC236}">
                <a16:creationId xmlns:a16="http://schemas.microsoft.com/office/drawing/2014/main" id="{335C63BC-0E11-4D23-9E61-F0D89BF2872E}"/>
              </a:ext>
            </a:extLst>
          </p:cNvPr>
          <p:cNvSpPr txBox="1"/>
          <p:nvPr/>
        </p:nvSpPr>
        <p:spPr>
          <a:xfrm>
            <a:off x="3714166" y="1704994"/>
            <a:ext cx="7404409" cy="4524315"/>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getGoogle</a:t>
            </a:r>
            <a:r>
              <a:rPr lang="es-ES" b="0" dirty="0">
                <a:solidFill>
                  <a:srgbClr val="D4D4D4"/>
                </a:solidFill>
                <a:effectLst/>
                <a:latin typeface="Consolas" panose="020B0609020204030204" pitchFamily="49" charset="0"/>
              </a:rPr>
              <a:t>(clave: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Promise</a:t>
            </a:r>
            <a:r>
              <a:rPr lang="es-ES" b="0" dirty="0">
                <a:solidFill>
                  <a:srgbClr val="D4D4D4"/>
                </a:solidFill>
                <a:effectLst/>
                <a:latin typeface="Consolas" panose="020B0609020204030204" pitchFamily="49" charset="0"/>
              </a:rPr>
              <a:t>&lt;Array&lt;Libro&gt;&gt;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.urlBase+clave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toPromise</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then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resp.items.map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item.id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item.volumeInfo.title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item.volumeInfo.authors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err="1">
                <a:solidFill>
                  <a:srgbClr val="D4D4D4"/>
                </a:solidFill>
                <a:effectLst/>
                <a:latin typeface="Consolas" panose="020B0609020204030204" pitchFamily="49" charset="0"/>
              </a:rPr>
              <a:t>item.volumeInfo.publishedDate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a:t>
            </a:r>
            <a:r>
              <a:rPr lang="es-ES" b="0" dirty="0" err="1">
                <a:solidFill>
                  <a:srgbClr val="6A9955"/>
                </a:solidFill>
                <a:effectLst/>
                <a:latin typeface="Consolas" panose="020B0609020204030204" pitchFamily="49" charset="0"/>
              </a:rPr>
              <a:t>Array.map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 la función </a:t>
            </a:r>
            <a:r>
              <a:rPr lang="es-ES" b="0" dirty="0" err="1">
                <a:solidFill>
                  <a:srgbClr val="6A9955"/>
                </a:solidFill>
                <a:effectLst/>
                <a:latin typeface="Consolas" panose="020B0609020204030204" pitchFamily="49" charset="0"/>
              </a:rPr>
              <a:t>onfulfilled</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84EDBFE4-B60D-4B0A-9254-4528A687CA88}"/>
              </a:ext>
            </a:extLst>
          </p:cNvPr>
          <p:cNvSpPr txBox="1"/>
          <p:nvPr/>
        </p:nvSpPr>
        <p:spPr>
          <a:xfrm>
            <a:off x="839033" y="1892792"/>
            <a:ext cx="2164364" cy="923330"/>
          </a:xfrm>
          <a:prstGeom prst="rect">
            <a:avLst/>
          </a:prstGeom>
          <a:noFill/>
        </p:spPr>
        <p:txBody>
          <a:bodyPr wrap="square">
            <a:spAutoFit/>
          </a:bodyPr>
          <a:lstStyle/>
          <a:p>
            <a:pPr marL="0" indent="0"/>
            <a:r>
              <a:rPr lang="es-ES" dirty="0"/>
              <a:t>procesamiento de la promesa por parte de un servicio propio</a:t>
            </a:r>
          </a:p>
        </p:txBody>
      </p:sp>
    </p:spTree>
    <p:extLst>
      <p:ext uri="{BB962C8B-B14F-4D97-AF65-F5344CB8AC3E}">
        <p14:creationId xmlns:p14="http://schemas.microsoft.com/office/powerpoint/2010/main" val="1708373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normAutofit/>
          </a:bodyPr>
          <a:lstStyle/>
          <a:p>
            <a:r>
              <a:rPr lang="es-ES" dirty="0"/>
              <a:t>Ejemplo de servicio propio: observables</a:t>
            </a:r>
          </a:p>
        </p:txBody>
      </p:sp>
      <p:sp>
        <p:nvSpPr>
          <p:cNvPr id="4" name="CuadroTexto 3">
            <a:extLst>
              <a:ext uri="{FF2B5EF4-FFF2-40B4-BE49-F238E27FC236}">
                <a16:creationId xmlns:a16="http://schemas.microsoft.com/office/drawing/2014/main" id="{335C63BC-0E11-4D23-9E61-F0D89BF2872E}"/>
              </a:ext>
            </a:extLst>
          </p:cNvPr>
          <p:cNvSpPr txBox="1"/>
          <p:nvPr/>
        </p:nvSpPr>
        <p:spPr>
          <a:xfrm>
            <a:off x="3679902" y="1892792"/>
            <a:ext cx="7627434" cy="4247317"/>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getGoogleRx</a:t>
            </a:r>
            <a:r>
              <a:rPr lang="es-ES" b="0" dirty="0">
                <a:solidFill>
                  <a:srgbClr val="D4D4D4"/>
                </a:solidFill>
                <a:effectLst/>
                <a:latin typeface="Consolas" panose="020B0609020204030204" pitchFamily="49" charset="0"/>
              </a:rPr>
              <a:t>(clave: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Observable&lt;Array&lt;Libro&gt;&gt;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.urlBase+clave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resp.items.map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item.id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item.volumeInfo.title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item.volumeInfo.authors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err="1">
                <a:solidFill>
                  <a:srgbClr val="D4D4D4"/>
                </a:solidFill>
                <a:effectLst/>
                <a:latin typeface="Consolas" panose="020B0609020204030204" pitchFamily="49" charset="0"/>
              </a:rPr>
              <a:t>item.volumeInfo.publishedDate</a:t>
            </a:r>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a:t>
            </a:r>
            <a:r>
              <a:rPr lang="es-ES" b="0" dirty="0" err="1">
                <a:solidFill>
                  <a:srgbClr val="6A9955"/>
                </a:solidFill>
                <a:effectLst/>
                <a:latin typeface="Consolas" panose="020B0609020204030204" pitchFamily="49" charset="0"/>
              </a:rPr>
              <a:t>Array.map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operador </a:t>
            </a:r>
            <a:r>
              <a:rPr lang="es-ES" b="0" dirty="0" err="1">
                <a:solidFill>
                  <a:srgbClr val="6A9955"/>
                </a:solidFill>
                <a:effectLst/>
                <a:latin typeface="Consolas" panose="020B0609020204030204" pitchFamily="49" charset="0"/>
              </a:rPr>
              <a:t>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pipe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84EDBFE4-B60D-4B0A-9254-4528A687CA88}"/>
              </a:ext>
            </a:extLst>
          </p:cNvPr>
          <p:cNvSpPr txBox="1"/>
          <p:nvPr/>
        </p:nvSpPr>
        <p:spPr>
          <a:xfrm>
            <a:off x="972846" y="1780829"/>
            <a:ext cx="2606477" cy="923330"/>
          </a:xfrm>
          <a:prstGeom prst="rect">
            <a:avLst/>
          </a:prstGeom>
          <a:noFill/>
        </p:spPr>
        <p:txBody>
          <a:bodyPr wrap="square">
            <a:spAutoFit/>
          </a:bodyPr>
          <a:lstStyle/>
          <a:p>
            <a:pPr marL="0" indent="0"/>
            <a:r>
              <a:rPr lang="es-ES" dirty="0"/>
              <a:t>procesamiento del observable por parte de un servicio propio</a:t>
            </a:r>
          </a:p>
        </p:txBody>
      </p:sp>
    </p:spTree>
    <p:extLst>
      <p:ext uri="{BB962C8B-B14F-4D97-AF65-F5344CB8AC3E}">
        <p14:creationId xmlns:p14="http://schemas.microsoft.com/office/powerpoint/2010/main" val="428928726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3" name="Título 2">
            <a:extLst>
              <a:ext uri="{FF2B5EF4-FFF2-40B4-BE49-F238E27FC236}">
                <a16:creationId xmlns:a16="http://schemas.microsoft.com/office/drawing/2014/main" id="{A556D98B-A261-477C-A235-790F168E888B}"/>
              </a:ext>
            </a:extLst>
          </p:cNvPr>
          <p:cNvSpPr>
            <a:spLocks noGrp="1"/>
          </p:cNvSpPr>
          <p:nvPr>
            <p:ph type="title"/>
          </p:nvPr>
        </p:nvSpPr>
        <p:spPr>
          <a:xfrm>
            <a:off x="838200" y="713312"/>
            <a:ext cx="4038600" cy="5431376"/>
          </a:xfrm>
        </p:spPr>
        <p:txBody>
          <a:bodyPr>
            <a:normAutofit/>
          </a:bodyPr>
          <a:lstStyle/>
          <a:p>
            <a:r>
              <a:rPr lang="es-ES" dirty="0"/>
              <a:t>Procesamiento de errores</a:t>
            </a:r>
          </a:p>
        </p:txBody>
      </p:sp>
      <p:sp>
        <p:nvSpPr>
          <p:cNvPr id="4" name="Marcador de contenido 3">
            <a:extLst>
              <a:ext uri="{FF2B5EF4-FFF2-40B4-BE49-F238E27FC236}">
                <a16:creationId xmlns:a16="http://schemas.microsoft.com/office/drawing/2014/main" id="{BAA64B6E-0D31-47FE-A207-F91E194B20C6}"/>
              </a:ext>
            </a:extLst>
          </p:cNvPr>
          <p:cNvSpPr>
            <a:spLocks noGrp="1"/>
          </p:cNvSpPr>
          <p:nvPr>
            <p:ph idx="1"/>
          </p:nvPr>
        </p:nvSpPr>
        <p:spPr>
          <a:xfrm>
            <a:off x="6095999" y="713313"/>
            <a:ext cx="5257801" cy="5431376"/>
          </a:xfrm>
        </p:spPr>
        <p:txBody>
          <a:bodyPr anchor="ctr">
            <a:normAutofit/>
          </a:bodyPr>
          <a:lstStyle/>
          <a:p>
            <a:r>
              <a:rPr lang="es-ES" sz="2000" dirty="0"/>
              <a:t>En un servicio que utiliza </a:t>
            </a:r>
            <a:r>
              <a:rPr lang="es-ES" sz="2000" dirty="0" err="1"/>
              <a:t>httpClient</a:t>
            </a:r>
            <a:endParaRPr lang="es-ES" sz="2000" dirty="0"/>
          </a:p>
          <a:p>
            <a:pPr lvl="1"/>
            <a:r>
              <a:rPr lang="es-ES" sz="2000" dirty="0"/>
              <a:t>Se gestionan los posibles errores</a:t>
            </a:r>
          </a:p>
          <a:p>
            <a:pPr marL="914400" lvl="2" indent="0">
              <a:buNone/>
            </a:pPr>
            <a:r>
              <a:rPr lang="es-ES" dirty="0"/>
              <a:t>Operador </a:t>
            </a:r>
            <a:r>
              <a:rPr lang="es-ES" dirty="0" err="1"/>
              <a:t>catchError</a:t>
            </a:r>
            <a:r>
              <a:rPr lang="es-ES" dirty="0"/>
              <a:t> (incluido en un pipe)</a:t>
            </a:r>
          </a:p>
          <a:p>
            <a:pPr lvl="2"/>
            <a:r>
              <a:rPr lang="es-ES" dirty="0"/>
              <a:t>Instancias de </a:t>
            </a:r>
            <a:r>
              <a:rPr lang="es-ES" dirty="0" err="1"/>
              <a:t>ErrorEvent</a:t>
            </a:r>
            <a:r>
              <a:rPr lang="es-ES" dirty="0"/>
              <a:t> -&gt; Client-</a:t>
            </a:r>
            <a:r>
              <a:rPr lang="es-ES" dirty="0" err="1"/>
              <a:t>side</a:t>
            </a:r>
            <a:r>
              <a:rPr lang="es-ES" dirty="0"/>
              <a:t> error</a:t>
            </a:r>
          </a:p>
          <a:p>
            <a:pPr lvl="2"/>
            <a:r>
              <a:rPr lang="es-ES" dirty="0"/>
              <a:t>Otros Server-</a:t>
            </a:r>
            <a:r>
              <a:rPr lang="es-ES" dirty="0" err="1"/>
              <a:t>side</a:t>
            </a:r>
            <a:r>
              <a:rPr lang="es-ES" dirty="0"/>
              <a:t> error</a:t>
            </a:r>
          </a:p>
          <a:p>
            <a:pPr lvl="1"/>
            <a:r>
              <a:rPr lang="es-ES" sz="2000" dirty="0"/>
              <a:t>Se reemiten dentro del observable para que estén disponibles al subscribirse al servicio</a:t>
            </a:r>
          </a:p>
          <a:p>
            <a:pPr marL="914400" lvl="2" indent="0">
              <a:buNone/>
            </a:pPr>
            <a:r>
              <a:rPr lang="es-ES" dirty="0"/>
              <a:t>función  </a:t>
            </a:r>
            <a:r>
              <a:rPr lang="es-ES" dirty="0" err="1"/>
              <a:t>throwError</a:t>
            </a:r>
            <a:endParaRPr lang="es-ES" dirty="0"/>
          </a:p>
        </p:txBody>
      </p:sp>
    </p:spTree>
    <p:extLst>
      <p:ext uri="{BB962C8B-B14F-4D97-AF65-F5344CB8AC3E}">
        <p14:creationId xmlns:p14="http://schemas.microsoft.com/office/powerpoint/2010/main" val="16975563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2F354-903E-4CE7-A322-69ABD9E6ECEC}"/>
              </a:ext>
            </a:extLst>
          </p:cNvPr>
          <p:cNvSpPr>
            <a:spLocks noGrp="1"/>
          </p:cNvSpPr>
          <p:nvPr>
            <p:ph type="title"/>
          </p:nvPr>
        </p:nvSpPr>
        <p:spPr/>
        <p:txBody>
          <a:bodyPr/>
          <a:lstStyle/>
          <a:p>
            <a:r>
              <a:rPr lang="es-ES" dirty="0"/>
              <a:t>Errores en el servicio</a:t>
            </a:r>
          </a:p>
        </p:txBody>
      </p:sp>
      <p:sp>
        <p:nvSpPr>
          <p:cNvPr id="3" name="CuadroTexto 2">
            <a:extLst>
              <a:ext uri="{FF2B5EF4-FFF2-40B4-BE49-F238E27FC236}">
                <a16:creationId xmlns:a16="http://schemas.microsoft.com/office/drawing/2014/main" id="{9D640946-8907-4561-B20A-2A266E238FD9}"/>
              </a:ext>
            </a:extLst>
          </p:cNvPr>
          <p:cNvSpPr txBox="1"/>
          <p:nvPr/>
        </p:nvSpPr>
        <p:spPr>
          <a:xfrm>
            <a:off x="884664" y="1758978"/>
            <a:ext cx="10281424" cy="4524315"/>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.baseURL+clave</a:t>
            </a:r>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catchError</a:t>
            </a:r>
            <a:r>
              <a:rPr lang="es-ES" b="0" dirty="0">
                <a:solidFill>
                  <a:srgbClr val="D4D4D4"/>
                </a:solidFill>
                <a:effectLst/>
                <a:latin typeface="Consolas" panose="020B0609020204030204" pitchFamily="49" charset="0"/>
              </a:rPr>
              <a:t>(error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let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errorMessage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(error </a:t>
            </a:r>
            <a:r>
              <a:rPr lang="es-ES" b="0" dirty="0" err="1">
                <a:solidFill>
                  <a:srgbClr val="569CD6"/>
                </a:solidFill>
                <a:effectLst/>
                <a:latin typeface="Consolas" panose="020B0609020204030204" pitchFamily="49" charset="0"/>
              </a:rPr>
              <a:t>instanceof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ErrorEvent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client-side</a:t>
            </a:r>
            <a:r>
              <a:rPr lang="es-ES" b="0" dirty="0">
                <a:solidFill>
                  <a:srgbClr val="6A9955"/>
                </a:solidFill>
                <a:effectLst/>
                <a:latin typeface="Consolas" panose="020B0609020204030204" pitchFamily="49" charset="0"/>
              </a:rPr>
              <a:t> error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errorMessage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`Client-</a:t>
            </a:r>
            <a:r>
              <a:rPr lang="es-ES" b="0" dirty="0" err="1">
                <a:solidFill>
                  <a:srgbClr val="CE9178"/>
                </a:solidFill>
                <a:effectLst/>
                <a:latin typeface="Consolas" panose="020B0609020204030204" pitchFamily="49" charset="0"/>
              </a:rPr>
              <a:t>side</a:t>
            </a:r>
            <a:r>
              <a:rPr lang="es-ES" b="0" dirty="0">
                <a:solidFill>
                  <a:srgbClr val="CE9178"/>
                </a:solidFill>
                <a:effectLst/>
                <a:latin typeface="Consolas" panose="020B0609020204030204" pitchFamily="49" charset="0"/>
              </a:rPr>
              <a:t> error: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error.error.message</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backend</a:t>
            </a:r>
            <a:r>
              <a:rPr lang="es-ES" b="0" dirty="0">
                <a:solidFill>
                  <a:srgbClr val="6A9955"/>
                </a:solidFill>
                <a:effectLst/>
                <a:latin typeface="Consolas" panose="020B0609020204030204" pitchFamily="49" charset="0"/>
              </a:rPr>
              <a:t> error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errorMessage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`Server-</a:t>
            </a:r>
            <a:r>
              <a:rPr lang="es-ES" b="0" dirty="0" err="1">
                <a:solidFill>
                  <a:srgbClr val="CE9178"/>
                </a:solidFill>
                <a:effectLst/>
                <a:latin typeface="Consolas" panose="020B0609020204030204" pitchFamily="49" charset="0"/>
              </a:rPr>
              <a:t>side</a:t>
            </a:r>
            <a:r>
              <a:rPr lang="es-ES" b="0" dirty="0">
                <a:solidFill>
                  <a:srgbClr val="CE9178"/>
                </a:solidFill>
                <a:effectLst/>
                <a:latin typeface="Consolas" panose="020B0609020204030204" pitchFamily="49" charset="0"/>
              </a:rPr>
              <a:t> error: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error.status</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error.message</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código que muestre el error en alguna parte fija de la pantalla.</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this.errorService.show</a:t>
            </a:r>
            <a:r>
              <a:rPr lang="es-ES" b="0" dirty="0">
                <a:solidFill>
                  <a:srgbClr val="6A9955"/>
                </a:solidFill>
                <a:effectLst/>
                <a:latin typeface="Consolas" panose="020B0609020204030204" pitchFamily="49" charset="0"/>
              </a:rPr>
              <a:t>(</a:t>
            </a:r>
            <a:r>
              <a:rPr lang="es-ES" b="0" dirty="0" err="1">
                <a:solidFill>
                  <a:srgbClr val="6A9955"/>
                </a:solidFill>
                <a:effectLst/>
                <a:latin typeface="Consolas" panose="020B0609020204030204" pitchFamily="49" charset="0"/>
              </a:rPr>
              <a:t>errorMessage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'En el servicio'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errorMessage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throwError</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errorMessage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).pipe(…)</a:t>
            </a:r>
          </a:p>
        </p:txBody>
      </p:sp>
    </p:spTree>
    <p:extLst>
      <p:ext uri="{BB962C8B-B14F-4D97-AF65-F5344CB8AC3E}">
        <p14:creationId xmlns:p14="http://schemas.microsoft.com/office/powerpoint/2010/main" val="8504888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 name="Título 2">
            <a:extLst>
              <a:ext uri="{FF2B5EF4-FFF2-40B4-BE49-F238E27FC236}">
                <a16:creationId xmlns:a16="http://schemas.microsoft.com/office/drawing/2014/main" id="{6BC1D036-4B15-491A-A540-987CD033B6EE}"/>
              </a:ext>
            </a:extLst>
          </p:cNvPr>
          <p:cNvSpPr>
            <a:spLocks noGrp="1"/>
          </p:cNvSpPr>
          <p:nvPr>
            <p:ph type="title"/>
          </p:nvPr>
        </p:nvSpPr>
        <p:spPr>
          <a:xfrm>
            <a:off x="804672" y="457200"/>
            <a:ext cx="10579608" cy="1188720"/>
          </a:xfrm>
        </p:spPr>
        <p:txBody>
          <a:bodyPr>
            <a:normAutofit/>
          </a:bodyPr>
          <a:lstStyle/>
          <a:p>
            <a:r>
              <a:rPr lang="es-ES" sz="4000">
                <a:solidFill>
                  <a:schemeClr val="tx2"/>
                </a:solidFill>
              </a:rPr>
              <a:t>CRUD en una API Rest</a:t>
            </a:r>
          </a:p>
        </p:txBody>
      </p:sp>
      <p:grpSp>
        <p:nvGrpSpPr>
          <p:cNvPr id="14" name="Group 13">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5" name="Freeform: Shape 14">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1" name="Freeform: Shape 20">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 name="Marcador de contenido 3">
            <a:extLst>
              <a:ext uri="{FF2B5EF4-FFF2-40B4-BE49-F238E27FC236}">
                <a16:creationId xmlns:a16="http://schemas.microsoft.com/office/drawing/2014/main" id="{57CF8AC7-F709-40D5-8614-B56340B7AD0A}"/>
              </a:ext>
            </a:extLst>
          </p:cNvPr>
          <p:cNvGraphicFramePr>
            <a:graphicFrameLocks noGrp="1"/>
          </p:cNvGraphicFramePr>
          <p:nvPr>
            <p:ph idx="1"/>
            <p:extLst>
              <p:ext uri="{D42A27DB-BD31-4B8C-83A1-F6EECF244321}">
                <p14:modId xmlns:p14="http://schemas.microsoft.com/office/powerpoint/2010/main" val="1718803602"/>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4274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AD2D8-7359-4136-865F-96CFEEA4E928}"/>
              </a:ext>
            </a:extLst>
          </p:cNvPr>
          <p:cNvSpPr>
            <a:spLocks noGrp="1"/>
          </p:cNvSpPr>
          <p:nvPr>
            <p:ph type="title"/>
          </p:nvPr>
        </p:nvSpPr>
        <p:spPr>
          <a:xfrm>
            <a:off x="4965430" y="629268"/>
            <a:ext cx="6586491" cy="1286160"/>
          </a:xfrm>
        </p:spPr>
        <p:txBody>
          <a:bodyPr anchor="b">
            <a:normAutofit/>
          </a:bodyPr>
          <a:lstStyle/>
          <a:p>
            <a:r>
              <a:rPr lang="es-ES" dirty="0"/>
              <a:t>Servidores</a:t>
            </a:r>
          </a:p>
        </p:txBody>
      </p:sp>
      <p:sp>
        <p:nvSpPr>
          <p:cNvPr id="3" name="Marcador de contenido 2">
            <a:extLst>
              <a:ext uri="{FF2B5EF4-FFF2-40B4-BE49-F238E27FC236}">
                <a16:creationId xmlns:a16="http://schemas.microsoft.com/office/drawing/2014/main" id="{DAAD5036-0B08-400A-9628-9BD70B7A8D74}"/>
              </a:ext>
            </a:extLst>
          </p:cNvPr>
          <p:cNvSpPr>
            <a:spLocks noGrp="1"/>
          </p:cNvSpPr>
          <p:nvPr>
            <p:ph idx="1"/>
          </p:nvPr>
        </p:nvSpPr>
        <p:spPr>
          <a:xfrm>
            <a:off x="4965431" y="2438400"/>
            <a:ext cx="6586489" cy="3785419"/>
          </a:xfrm>
        </p:spPr>
        <p:txBody>
          <a:bodyPr>
            <a:normAutofit/>
          </a:bodyPr>
          <a:lstStyle/>
          <a:p>
            <a:r>
              <a:rPr lang="es-ES" sz="2000" dirty="0"/>
              <a:t>Online APIS</a:t>
            </a:r>
          </a:p>
          <a:p>
            <a:pPr lvl="1"/>
            <a:r>
              <a:rPr lang="es-ES" sz="2000" dirty="0">
                <a:hlinkClick r:id="rId2"/>
              </a:rPr>
              <a:t>https://github.com/public-apis/public-apis</a:t>
            </a:r>
            <a:r>
              <a:rPr lang="es-ES" sz="2000" dirty="0"/>
              <a:t> (listado)</a:t>
            </a:r>
          </a:p>
          <a:p>
            <a:r>
              <a:rPr lang="es-ES" sz="2000" dirty="0"/>
              <a:t>Onhttps://github.com/public-apis/public-apisline </a:t>
            </a:r>
            <a:r>
              <a:rPr lang="es-ES" sz="2000" dirty="0" err="1"/>
              <a:t>Mocks</a:t>
            </a:r>
            <a:endParaRPr lang="es-ES" sz="2000" dirty="0"/>
          </a:p>
          <a:p>
            <a:pPr lvl="1"/>
            <a:r>
              <a:rPr lang="es-ES" sz="2000" dirty="0"/>
              <a:t>{JSON} </a:t>
            </a:r>
            <a:r>
              <a:rPr lang="es-ES" sz="2000" dirty="0" err="1"/>
              <a:t>Placeholder</a:t>
            </a:r>
            <a:r>
              <a:rPr lang="es-ES" sz="2000" dirty="0"/>
              <a:t> </a:t>
            </a:r>
            <a:r>
              <a:rPr lang="es-ES" sz="2000" dirty="0">
                <a:hlinkClick r:id="rId3"/>
              </a:rPr>
              <a:t>https://jsonplaceholder.typicode.com/</a:t>
            </a:r>
            <a:r>
              <a:rPr lang="es-ES" sz="2000" dirty="0"/>
              <a:t> </a:t>
            </a:r>
          </a:p>
          <a:p>
            <a:pPr lvl="1"/>
            <a:r>
              <a:rPr lang="es-ES" sz="2000" dirty="0" err="1"/>
              <a:t>Req</a:t>
            </a:r>
            <a:r>
              <a:rPr lang="es-ES" sz="2000" dirty="0"/>
              <a:t> | Res </a:t>
            </a:r>
            <a:r>
              <a:rPr lang="es-ES" sz="2000" dirty="0">
                <a:hlinkClick r:id="rId4"/>
              </a:rPr>
              <a:t>https://reqres.in/</a:t>
            </a:r>
            <a:r>
              <a:rPr lang="es-ES" sz="2000" dirty="0"/>
              <a:t> </a:t>
            </a:r>
          </a:p>
          <a:p>
            <a:pPr lvl="1"/>
            <a:r>
              <a:rPr lang="es-ES" sz="2000" dirty="0" err="1"/>
              <a:t>Fake</a:t>
            </a:r>
            <a:r>
              <a:rPr lang="es-ES" sz="2000" dirty="0"/>
              <a:t> {JSON} </a:t>
            </a:r>
            <a:r>
              <a:rPr lang="es-ES" sz="2000" dirty="0">
                <a:hlinkClick r:id="rId5"/>
              </a:rPr>
              <a:t>https://fakejson.com/</a:t>
            </a:r>
            <a:r>
              <a:rPr lang="es-ES" sz="2000" dirty="0"/>
              <a:t> (Registro)</a:t>
            </a:r>
          </a:p>
          <a:p>
            <a:pPr lvl="1"/>
            <a:r>
              <a:rPr lang="es-ES" sz="2000" dirty="0" err="1"/>
              <a:t>mockapi</a:t>
            </a:r>
            <a:r>
              <a:rPr lang="es-ES" sz="2000" dirty="0"/>
              <a:t>  </a:t>
            </a:r>
            <a:r>
              <a:rPr lang="es-ES" sz="2000" dirty="0">
                <a:hlinkClick r:id="rId6"/>
              </a:rPr>
              <a:t>https://www.mockapi.io/</a:t>
            </a:r>
            <a:r>
              <a:rPr lang="es-ES" sz="2000" dirty="0"/>
              <a:t> (Registro)</a:t>
            </a:r>
          </a:p>
          <a:p>
            <a:r>
              <a:rPr lang="es-ES" sz="2000" dirty="0"/>
              <a:t>Local</a:t>
            </a:r>
          </a:p>
          <a:p>
            <a:pPr lvl="1"/>
            <a:r>
              <a:rPr lang="es-ES" sz="2000" dirty="0"/>
              <a:t>JSON Server </a:t>
            </a:r>
            <a:r>
              <a:rPr lang="es-ES" sz="2000" dirty="0">
                <a:hlinkClick r:id="rId7"/>
              </a:rPr>
              <a:t>https://github.com/typicode/json-server</a:t>
            </a:r>
            <a:r>
              <a:rPr lang="es-ES" sz="2000" dirty="0"/>
              <a:t> </a:t>
            </a:r>
          </a:p>
        </p:txBody>
      </p:sp>
      <p:pic>
        <p:nvPicPr>
          <p:cNvPr id="5" name="Picture 4" descr="Illuminated server room panel">
            <a:extLst>
              <a:ext uri="{FF2B5EF4-FFF2-40B4-BE49-F238E27FC236}">
                <a16:creationId xmlns:a16="http://schemas.microsoft.com/office/drawing/2014/main" id="{459B32A7-018A-47DB-B854-06D2C6E4E5AE}"/>
              </a:ext>
            </a:extLst>
          </p:cNvPr>
          <p:cNvPicPr>
            <a:picLocks noChangeAspect="1"/>
          </p:cNvPicPr>
          <p:nvPr/>
        </p:nvPicPr>
        <p:blipFill rotWithShape="1">
          <a:blip r:embed="rId8"/>
          <a:srcRect l="24075" r="30806"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651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9604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9EA82C6-874B-4758-9892-E69593999A59}"/>
              </a:ext>
            </a:extLst>
          </p:cNvPr>
          <p:cNvSpPr>
            <a:spLocks noGrp="1"/>
          </p:cNvSpPr>
          <p:nvPr>
            <p:ph type="title"/>
          </p:nvPr>
        </p:nvSpPr>
        <p:spPr/>
        <p:txBody>
          <a:bodyPr/>
          <a:lstStyle/>
          <a:p>
            <a:r>
              <a:rPr lang="es-ES" dirty="0"/>
              <a:t>Servicio que gestiona un API </a:t>
            </a:r>
            <a:r>
              <a:rPr lang="es-ES" dirty="0" err="1"/>
              <a:t>Rest</a:t>
            </a:r>
            <a:endParaRPr lang="es-ES" dirty="0"/>
          </a:p>
        </p:txBody>
      </p:sp>
      <p:sp>
        <p:nvSpPr>
          <p:cNvPr id="5" name="CuadroTexto 4">
            <a:extLst>
              <a:ext uri="{FF2B5EF4-FFF2-40B4-BE49-F238E27FC236}">
                <a16:creationId xmlns:a16="http://schemas.microsoft.com/office/drawing/2014/main" id="{A64481F9-833D-4C26-B5FE-5E7B4CF3ECB1}"/>
              </a:ext>
            </a:extLst>
          </p:cNvPr>
          <p:cNvSpPr txBox="1"/>
          <p:nvPr/>
        </p:nvSpPr>
        <p:spPr>
          <a:xfrm>
            <a:off x="955288" y="1811016"/>
            <a:ext cx="10281424" cy="4247317"/>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getAll</a:t>
            </a:r>
            <a:r>
              <a:rPr lang="es-ES" b="0" dirty="0">
                <a:solidFill>
                  <a:srgbClr val="D4D4D4"/>
                </a:solidFill>
                <a:effectLst/>
                <a:latin typeface="Consolas" panose="020B0609020204030204" pitchFamily="49" charset="0"/>
              </a:rPr>
              <a:t>(): Observable&lt;Array&lt;Libro&gt;&gt;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Observable&lt;Array&lt;Libro&gt;&gt;;}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a:t>
            </a:r>
            <a:r>
              <a:rPr lang="es-ES" b="0" dirty="0">
                <a:solidFill>
                  <a:srgbClr val="D4D4D4"/>
                </a:solidFill>
                <a:effectLst/>
                <a:latin typeface="Consolas" panose="020B0609020204030204" pitchFamily="49" charset="0"/>
              </a:rPr>
              <a:t>(id: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Observable&lt;Libro&gt;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a:solidFill>
                  <a:srgbClr val="D4D4D4"/>
                </a:solidFill>
                <a:effectLst/>
                <a:latin typeface="Consolas" panose="020B0609020204030204" pitchFamily="49" charset="0"/>
              </a:rPr>
              <a:t> + id)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Observable&lt;Libro&gt;;}</a:t>
            </a:r>
          </a:p>
          <a:p>
            <a:br>
              <a:rPr lang="es-ES" b="0" dirty="0">
                <a:solidFill>
                  <a:srgbClr val="D4D4D4"/>
                </a:solidFill>
                <a:effectLst/>
                <a:latin typeface="Consolas" panose="020B0609020204030204" pitchFamily="49" charset="0"/>
              </a:rPr>
            </a:b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set(</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Libro): Observable&lt;Libro&gt;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.http.post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Observable&lt;Libro&gt;;}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update</a:t>
            </a:r>
            <a:r>
              <a:rPr lang="es-ES" b="0" dirty="0">
                <a:solidFill>
                  <a:srgbClr val="D4D4D4"/>
                </a:solidFill>
                <a:effectLst/>
                <a:latin typeface="Consolas" panose="020B0609020204030204" pitchFamily="49" charset="0"/>
              </a:rPr>
              <a:t>(id: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Libro): Observable&lt;Libro&gt;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.http.put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a:solidFill>
                  <a:srgbClr val="D4D4D4"/>
                </a:solidFill>
                <a:effectLst/>
                <a:latin typeface="Consolas" panose="020B0609020204030204" pitchFamily="49" charset="0"/>
              </a:rPr>
              <a:t> + id,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Observable&lt;Libro&gt;;}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delete</a:t>
            </a:r>
            <a:r>
              <a:rPr lang="es-ES" b="0" dirty="0">
                <a:solidFill>
                  <a:srgbClr val="D4D4D4"/>
                </a:solidFill>
                <a:effectLst/>
                <a:latin typeface="Consolas" panose="020B0609020204030204" pitchFamily="49" charset="0"/>
              </a:rPr>
              <a:t>(id: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Observable&lt;Libro&gt;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.http.delete</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a:solidFill>
                  <a:srgbClr val="D4D4D4"/>
                </a:solidFill>
                <a:effectLst/>
                <a:latin typeface="Consolas" panose="020B0609020204030204" pitchFamily="49" charset="0"/>
              </a:rPr>
              <a:t> + id)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Observable&lt;Libro&gt;;}</a:t>
            </a:r>
          </a:p>
        </p:txBody>
      </p:sp>
    </p:spTree>
    <p:extLst>
      <p:ext uri="{BB962C8B-B14F-4D97-AF65-F5344CB8AC3E}">
        <p14:creationId xmlns:p14="http://schemas.microsoft.com/office/powerpoint/2010/main" val="407834970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E2B2A-E8F2-4E7D-9832-571247A5AF4B}"/>
              </a:ext>
            </a:extLst>
          </p:cNvPr>
          <p:cNvSpPr>
            <a:spLocks noGrp="1"/>
          </p:cNvSpPr>
          <p:nvPr>
            <p:ph type="title"/>
          </p:nvPr>
        </p:nvSpPr>
        <p:spPr>
          <a:xfrm>
            <a:off x="4965430" y="629268"/>
            <a:ext cx="6586491" cy="1286160"/>
          </a:xfrm>
        </p:spPr>
        <p:txBody>
          <a:bodyPr anchor="b">
            <a:normAutofit/>
          </a:bodyPr>
          <a:lstStyle/>
          <a:p>
            <a:r>
              <a:rPr lang="es-ES" dirty="0" err="1"/>
              <a:t>Routing</a:t>
            </a:r>
            <a:r>
              <a:rPr lang="es-ES" dirty="0"/>
              <a:t> Avanzado</a:t>
            </a:r>
          </a:p>
        </p:txBody>
      </p:sp>
      <p:sp>
        <p:nvSpPr>
          <p:cNvPr id="3" name="Marcador de contenido 2">
            <a:extLst>
              <a:ext uri="{FF2B5EF4-FFF2-40B4-BE49-F238E27FC236}">
                <a16:creationId xmlns:a16="http://schemas.microsoft.com/office/drawing/2014/main" id="{14AAB030-0D85-4989-8886-5B51C02C5D85}"/>
              </a:ext>
            </a:extLst>
          </p:cNvPr>
          <p:cNvSpPr>
            <a:spLocks noGrp="1"/>
          </p:cNvSpPr>
          <p:nvPr>
            <p:ph idx="1"/>
          </p:nvPr>
        </p:nvSpPr>
        <p:spPr>
          <a:xfrm>
            <a:off x="4965431" y="2438400"/>
            <a:ext cx="6586489" cy="3785419"/>
          </a:xfrm>
        </p:spPr>
        <p:txBody>
          <a:bodyPr>
            <a:normAutofit/>
          </a:bodyPr>
          <a:lstStyle/>
          <a:p>
            <a:r>
              <a:rPr lang="es-ES" sz="2000" dirty="0" err="1"/>
              <a:t>Subrouting</a:t>
            </a:r>
            <a:r>
              <a:rPr lang="es-ES" sz="2000" dirty="0"/>
              <a:t>. Anidación de rutas</a:t>
            </a:r>
          </a:p>
          <a:p>
            <a:r>
              <a:rPr lang="es-ES" sz="2000" dirty="0"/>
              <a:t>Lectura de </a:t>
            </a:r>
            <a:r>
              <a:rPr lang="es-ES" sz="2000" dirty="0" err="1"/>
              <a:t>Parametros</a:t>
            </a:r>
            <a:endParaRPr lang="es-ES" sz="2000" dirty="0"/>
          </a:p>
          <a:p>
            <a:r>
              <a:rPr lang="es-ES" sz="2000" dirty="0"/>
              <a:t>Navegación imperativa</a:t>
            </a:r>
          </a:p>
          <a:p>
            <a:r>
              <a:rPr lang="es-ES" sz="2000" dirty="0"/>
              <a:t>Guardias</a:t>
            </a:r>
          </a:p>
          <a:p>
            <a:endParaRPr lang="es-ES" sz="2000" dirty="0"/>
          </a:p>
        </p:txBody>
      </p:sp>
      <p:pic>
        <p:nvPicPr>
          <p:cNvPr id="5" name="Picture 4">
            <a:extLst>
              <a:ext uri="{FF2B5EF4-FFF2-40B4-BE49-F238E27FC236}">
                <a16:creationId xmlns:a16="http://schemas.microsoft.com/office/drawing/2014/main" id="{6F5C9202-9029-4269-A541-5604702D7277}"/>
              </a:ext>
            </a:extLst>
          </p:cNvPr>
          <p:cNvPicPr>
            <a:picLocks noChangeAspect="1"/>
          </p:cNvPicPr>
          <p:nvPr/>
        </p:nvPicPr>
        <p:blipFill rotWithShape="1">
          <a:blip r:embed="rId2"/>
          <a:srcRect l="22407" r="2689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16932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62"/>
          <p:cNvSpPr txBox="1">
            <a:spLocks noGrp="1"/>
          </p:cNvSpPr>
          <p:nvPr>
            <p:ph type="title"/>
          </p:nvPr>
        </p:nvSpPr>
        <p:spPr>
          <a:xfrm>
            <a:off x="1752600" y="2705100"/>
            <a:ext cx="9963200" cy="1766000"/>
          </a:xfrm>
          <a:prstGeom prst="rect">
            <a:avLst/>
          </a:prstGeom>
        </p:spPr>
        <p:txBody>
          <a:bodyPr spcFirstLastPara="1" vert="horz" wrap="square" lIns="68567" tIns="68567" rIns="68567" bIns="68567" rtlCol="0" anchor="t" anchorCtr="0">
            <a:noAutofit/>
          </a:bodyPr>
          <a:lstStyle/>
          <a:p>
            <a:r>
              <a:rPr lang="es"/>
              <a:t>Conclusión</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bwMode="ltGray">
          <a:xfrm>
            <a:off x="1808163" y="4633914"/>
            <a:ext cx="8578850" cy="1844675"/>
          </a:xfrm>
          <a:prstGeom prst="rect">
            <a:avLst/>
          </a:prstGeom>
          <a:solidFill>
            <a:srgbClr val="00519F"/>
          </a:solidFill>
          <a:ln w="127000" cap="sq" cmpd="thinThick">
            <a:solidFill>
              <a:srgbClr val="0051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cxnSp>
        <p:nvCxnSpPr>
          <p:cNvPr id="73" name="Straight Connector 72"/>
          <p:cNvCxnSpPr>
            <a:cxnSpLocks noGrp="1" noRot="1" noChangeAspect="1" noMove="1" noResize="1" noEditPoints="1" noAdjustHandles="1" noChangeArrowheads="1" noChangeShapeType="1"/>
          </p:cNvCxnSpPr>
          <p:nvPr/>
        </p:nvCxnSpPr>
        <p:spPr>
          <a:xfrm>
            <a:off x="3181350" y="5738813"/>
            <a:ext cx="58293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4 CuadroTexto"/>
          <p:cNvSpPr txBox="1"/>
          <p:nvPr/>
        </p:nvSpPr>
        <p:spPr>
          <a:xfrm>
            <a:off x="1919288" y="4756151"/>
            <a:ext cx="8355012" cy="930275"/>
          </a:xfrm>
          <a:prstGeom prst="rect">
            <a:avLst/>
          </a:prstGeom>
        </p:spPr>
        <p:txBody>
          <a:bodyPr anchor="b">
            <a:normAutofit/>
          </a:bodyPr>
          <a:lstStyle/>
          <a:p>
            <a:pPr algn="ctr">
              <a:lnSpc>
                <a:spcPct val="90000"/>
              </a:lnSpc>
              <a:spcAft>
                <a:spcPts val="600"/>
              </a:spcAft>
              <a:defRPr/>
            </a:pPr>
            <a:r>
              <a:rPr lang="en-US" sz="3200" b="1" dirty="0">
                <a:solidFill>
                  <a:prstClr val="white"/>
                </a:solidFill>
                <a:latin typeface="Calibri"/>
              </a:rPr>
              <a:t>¡</a:t>
            </a:r>
            <a:r>
              <a:rPr lang="es-ES_tradnl" sz="3200" b="1" dirty="0">
                <a:solidFill>
                  <a:prstClr val="white"/>
                </a:solidFill>
                <a:latin typeface="Calibri"/>
              </a:rPr>
              <a:t>Seguimos</a:t>
            </a:r>
            <a:r>
              <a:rPr lang="en-US" sz="3200" b="1" dirty="0">
                <a:solidFill>
                  <a:prstClr val="white"/>
                </a:solidFill>
                <a:latin typeface="Calibri"/>
              </a:rPr>
              <a:t> </a:t>
            </a:r>
            <a:r>
              <a:rPr lang="es-ES_tradnl" sz="3200" b="1" dirty="0">
                <a:solidFill>
                  <a:prstClr val="white"/>
                </a:solidFill>
                <a:latin typeface="Calibri"/>
              </a:rPr>
              <a:t>en</a:t>
            </a:r>
            <a:r>
              <a:rPr lang="en-US" sz="3200" b="1" dirty="0">
                <a:solidFill>
                  <a:prstClr val="white"/>
                </a:solidFill>
                <a:latin typeface="Calibri"/>
              </a:rPr>
              <a:t> contacto!</a:t>
            </a:r>
          </a:p>
        </p:txBody>
      </p:sp>
      <p:sp>
        <p:nvSpPr>
          <p:cNvPr id="6" name="Rectángulo 5"/>
          <p:cNvSpPr/>
          <p:nvPr/>
        </p:nvSpPr>
        <p:spPr>
          <a:xfrm>
            <a:off x="1919289" y="472604"/>
            <a:ext cx="3960687" cy="2308324"/>
          </a:xfrm>
          <a:prstGeom prst="rect">
            <a:avLst/>
          </a:prstGeom>
          <a:noFill/>
        </p:spPr>
        <p:txBody>
          <a:bodyPr>
            <a:spAutoFit/>
          </a:bodyPr>
          <a:lstStyle/>
          <a:p>
            <a:pPr algn="ctr">
              <a:defRPr/>
            </a:pPr>
            <a:r>
              <a:rPr lang="es-ES" sz="4800" b="1" dirty="0">
                <a:ln w="12700">
                  <a:solidFill>
                    <a:srgbClr val="4F81BD"/>
                  </a:solidFill>
                  <a:prstDash val="solid"/>
                </a:ln>
                <a:pattFill prst="pct50">
                  <a:fgClr>
                    <a:srgbClr val="4F81BD"/>
                  </a:fgClr>
                  <a:bgClr>
                    <a:srgbClr val="4F81BD">
                      <a:lumMod val="20000"/>
                      <a:lumOff val="80000"/>
                    </a:srgbClr>
                  </a:bgClr>
                </a:pattFill>
                <a:effectLst>
                  <a:outerShdw dist="38100" dir="2640000" algn="bl" rotWithShape="0">
                    <a:srgbClr val="4F81BD"/>
                  </a:outerShdw>
                </a:effectLst>
                <a:latin typeface="Calibri"/>
                <a:ea typeface="Arial" charset="0"/>
              </a:rPr>
              <a:t>Todos aprendemos.</a:t>
            </a:r>
          </a:p>
          <a:p>
            <a:pPr algn="ctr">
              <a:defRPr/>
            </a:pPr>
            <a:r>
              <a:rPr lang="es-ES" sz="4800" b="1" dirty="0">
                <a:ln w="12700">
                  <a:solidFill>
                    <a:srgbClr val="4F81BD"/>
                  </a:solidFill>
                  <a:prstDash val="solid"/>
                </a:ln>
                <a:pattFill prst="pct50">
                  <a:fgClr>
                    <a:srgbClr val="4F81BD"/>
                  </a:fgClr>
                  <a:bgClr>
                    <a:srgbClr val="4F81BD">
                      <a:lumMod val="20000"/>
                      <a:lumOff val="80000"/>
                    </a:srgbClr>
                  </a:bgClr>
                </a:pattFill>
                <a:effectLst>
                  <a:outerShdw dist="38100" dir="2640000" algn="bl" rotWithShape="0">
                    <a:srgbClr val="4F81BD"/>
                  </a:outerShdw>
                </a:effectLst>
                <a:latin typeface="Calibri"/>
                <a:ea typeface="Arial" charset="0"/>
              </a:rPr>
              <a:t>Gracias!!</a:t>
            </a:r>
          </a:p>
        </p:txBody>
      </p:sp>
      <p:sp>
        <p:nvSpPr>
          <p:cNvPr id="31751" name="4 CuadroTexto"/>
          <p:cNvSpPr txBox="1">
            <a:spLocks noChangeArrowheads="1"/>
          </p:cNvSpPr>
          <p:nvPr/>
        </p:nvSpPr>
        <p:spPr bwMode="auto">
          <a:xfrm>
            <a:off x="3181351" y="5878514"/>
            <a:ext cx="3059113" cy="460375"/>
          </a:xfrm>
          <a:prstGeom prst="rect">
            <a:avLst/>
          </a:prstGeom>
          <a:noFill/>
          <a:ln w="9525">
            <a:noFill/>
            <a:miter lim="800000"/>
            <a:headEnd/>
            <a:tailEnd/>
          </a:ln>
        </p:spPr>
        <p:txBody>
          <a:bodyPr anchor="b"/>
          <a:lstStyle/>
          <a:p>
            <a:pPr>
              <a:lnSpc>
                <a:spcPct val="90000"/>
              </a:lnSpc>
              <a:spcAft>
                <a:spcPts val="600"/>
              </a:spcAft>
            </a:pPr>
            <a:r>
              <a:rPr lang="es-ES" sz="2000" b="1">
                <a:solidFill>
                  <a:prstClr val="white"/>
                </a:solidFill>
                <a:latin typeface="Calibri" pitchFamily="34" charset="0"/>
              </a:rPr>
              <a:t>www.iconotc.com</a:t>
            </a:r>
            <a:endParaRPr lang="en-US" sz="2000" b="1">
              <a:solidFill>
                <a:prstClr val="white"/>
              </a:solidFill>
              <a:latin typeface="Calibri" pitchFamily="34" charset="0"/>
            </a:endParaRPr>
          </a:p>
        </p:txBody>
      </p:sp>
      <p:pic>
        <p:nvPicPr>
          <p:cNvPr id="31752" name="Imagen 6"/>
          <p:cNvPicPr>
            <a:picLocks noChangeAspect="1"/>
          </p:cNvPicPr>
          <p:nvPr/>
        </p:nvPicPr>
        <p:blipFill>
          <a:blip r:embed="rId3" cstate="print"/>
          <a:srcRect/>
          <a:stretch>
            <a:fillRect/>
          </a:stretch>
        </p:blipFill>
        <p:spPr bwMode="auto">
          <a:xfrm>
            <a:off x="6548439" y="5927725"/>
            <a:ext cx="484187" cy="482600"/>
          </a:xfrm>
          <a:prstGeom prst="rect">
            <a:avLst/>
          </a:prstGeom>
          <a:noFill/>
          <a:ln w="9525">
            <a:noFill/>
            <a:miter lim="800000"/>
            <a:headEnd/>
            <a:tailEnd/>
          </a:ln>
        </p:spPr>
      </p:pic>
      <p:pic>
        <p:nvPicPr>
          <p:cNvPr id="31753" name="Imagen 7"/>
          <p:cNvPicPr>
            <a:picLocks noChangeAspect="1"/>
          </p:cNvPicPr>
          <p:nvPr/>
        </p:nvPicPr>
        <p:blipFill>
          <a:blip r:embed="rId4" cstate="print"/>
          <a:srcRect/>
          <a:stretch>
            <a:fillRect/>
          </a:stretch>
        </p:blipFill>
        <p:spPr bwMode="auto">
          <a:xfrm>
            <a:off x="8412163" y="5956300"/>
            <a:ext cx="482600" cy="482600"/>
          </a:xfrm>
          <a:prstGeom prst="rect">
            <a:avLst/>
          </a:prstGeom>
          <a:noFill/>
          <a:ln w="9525">
            <a:noFill/>
            <a:miter lim="800000"/>
            <a:headEnd/>
            <a:tailEnd/>
          </a:ln>
        </p:spPr>
      </p:pic>
      <p:pic>
        <p:nvPicPr>
          <p:cNvPr id="31754" name="Imagen 8"/>
          <p:cNvPicPr>
            <a:picLocks noChangeAspect="1"/>
          </p:cNvPicPr>
          <p:nvPr/>
        </p:nvPicPr>
        <p:blipFill>
          <a:blip r:embed="rId5" cstate="print"/>
          <a:srcRect/>
          <a:stretch>
            <a:fillRect/>
          </a:stretch>
        </p:blipFill>
        <p:spPr bwMode="auto">
          <a:xfrm>
            <a:off x="7786688" y="5956300"/>
            <a:ext cx="481012" cy="482600"/>
          </a:xfrm>
          <a:prstGeom prst="rect">
            <a:avLst/>
          </a:prstGeom>
          <a:noFill/>
          <a:ln w="9525">
            <a:noFill/>
            <a:miter lim="800000"/>
            <a:headEnd/>
            <a:tailEnd/>
          </a:ln>
        </p:spPr>
      </p:pic>
      <p:pic>
        <p:nvPicPr>
          <p:cNvPr id="31755" name="Imagen 10"/>
          <p:cNvPicPr>
            <a:picLocks noChangeAspect="1"/>
          </p:cNvPicPr>
          <p:nvPr/>
        </p:nvPicPr>
        <p:blipFill>
          <a:blip r:embed="rId6" cstate="print"/>
          <a:srcRect/>
          <a:stretch>
            <a:fillRect/>
          </a:stretch>
        </p:blipFill>
        <p:spPr bwMode="auto">
          <a:xfrm>
            <a:off x="7159625" y="5929313"/>
            <a:ext cx="482600" cy="481012"/>
          </a:xfrm>
          <a:prstGeom prst="rect">
            <a:avLst/>
          </a:prstGeom>
          <a:noFill/>
          <a:ln w="9525">
            <a:noFill/>
            <a:miter lim="800000"/>
            <a:headEnd/>
            <a:tailEnd/>
          </a:ln>
        </p:spPr>
      </p:pic>
      <p:pic>
        <p:nvPicPr>
          <p:cNvPr id="13" name="Picture 2"/>
          <p:cNvPicPr>
            <a:picLocks noChangeAspect="1" noChangeArrowheads="1"/>
          </p:cNvPicPr>
          <p:nvPr/>
        </p:nvPicPr>
        <p:blipFill>
          <a:blip r:embed="rId7" cstate="print"/>
          <a:srcRect/>
          <a:stretch>
            <a:fillRect/>
          </a:stretch>
        </p:blipFill>
        <p:spPr bwMode="auto">
          <a:xfrm>
            <a:off x="2855641" y="3105104"/>
            <a:ext cx="2178873" cy="1260000"/>
          </a:xfrm>
          <a:prstGeom prst="rect">
            <a:avLst/>
          </a:prstGeom>
          <a:noFill/>
          <a:ln w="9525">
            <a:noFill/>
            <a:miter lim="800000"/>
            <a:headEnd/>
            <a:tailEnd/>
          </a:ln>
        </p:spPr>
      </p:pic>
      <p:pic>
        <p:nvPicPr>
          <p:cNvPr id="14" name="13 Imagen" descr="Captura de pantalla 2018-11-23 11.43.57.png"/>
          <p:cNvPicPr>
            <a:picLocks noChangeAspect="1"/>
          </p:cNvPicPr>
          <p:nvPr/>
        </p:nvPicPr>
        <p:blipFill>
          <a:blip r:embed="rId8" cstate="print"/>
          <a:stretch>
            <a:fillRect/>
          </a:stretch>
        </p:blipFill>
        <p:spPr>
          <a:xfrm>
            <a:off x="6305004" y="476672"/>
            <a:ext cx="3969297" cy="37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Angular</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Angular Language Service</a:t>
            </a:r>
          </a:p>
          <a:p>
            <a:pPr algn="ctr"/>
            <a:r>
              <a:rPr lang="en-US" sz="2000" dirty="0">
                <a:solidFill>
                  <a:srgbClr val="FFFFFF"/>
                </a:solidFill>
              </a:rPr>
              <a:t>Angular Snippets</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F8490AD9-35CF-4EE4-BD66-1E960A44FB83}"/>
              </a:ext>
            </a:extLst>
          </p:cNvPr>
          <p:cNvPicPr>
            <a:picLocks noChangeAspect="1"/>
          </p:cNvPicPr>
          <p:nvPr/>
        </p:nvPicPr>
        <p:blipFill>
          <a:blip r:embed="rId2"/>
          <a:stretch>
            <a:fillRect/>
          </a:stretch>
        </p:blipFill>
        <p:spPr>
          <a:xfrm>
            <a:off x="5006544" y="439910"/>
            <a:ext cx="5251641" cy="3389838"/>
          </a:xfrm>
          <a:prstGeom prst="rect">
            <a:avLst/>
          </a:prstGeom>
        </p:spPr>
      </p:pic>
      <p:pic>
        <p:nvPicPr>
          <p:cNvPr id="7" name="Imagen 6">
            <a:extLst>
              <a:ext uri="{FF2B5EF4-FFF2-40B4-BE49-F238E27FC236}">
                <a16:creationId xmlns:a16="http://schemas.microsoft.com/office/drawing/2014/main" id="{F345BD60-0A28-4E67-86F5-90CE86BAC93A}"/>
              </a:ext>
            </a:extLst>
          </p:cNvPr>
          <p:cNvPicPr>
            <a:picLocks noChangeAspect="1"/>
          </p:cNvPicPr>
          <p:nvPr/>
        </p:nvPicPr>
        <p:blipFill>
          <a:blip r:embed="rId3"/>
          <a:stretch>
            <a:fillRect/>
          </a:stretch>
        </p:blipFill>
        <p:spPr>
          <a:xfrm>
            <a:off x="5971519" y="2010542"/>
            <a:ext cx="4619029" cy="2989322"/>
          </a:xfrm>
          <a:prstGeom prst="rect">
            <a:avLst/>
          </a:prstGeom>
        </p:spPr>
      </p:pic>
      <p:pic>
        <p:nvPicPr>
          <p:cNvPr id="9" name="Imagen 8">
            <a:extLst>
              <a:ext uri="{FF2B5EF4-FFF2-40B4-BE49-F238E27FC236}">
                <a16:creationId xmlns:a16="http://schemas.microsoft.com/office/drawing/2014/main" id="{8FC4CD29-C331-4300-95F5-C6DAA52FB2DC}"/>
              </a:ext>
            </a:extLst>
          </p:cNvPr>
          <p:cNvPicPr>
            <a:picLocks noChangeAspect="1"/>
          </p:cNvPicPr>
          <p:nvPr/>
        </p:nvPicPr>
        <p:blipFill>
          <a:blip r:embed="rId4"/>
          <a:stretch>
            <a:fillRect/>
          </a:stretch>
        </p:blipFill>
        <p:spPr>
          <a:xfrm>
            <a:off x="6785954" y="3240267"/>
            <a:ext cx="4992322" cy="3177823"/>
          </a:xfrm>
          <a:prstGeom prst="rect">
            <a:avLst/>
          </a:prstGeom>
        </p:spPr>
      </p:pic>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678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1"/>
            <a:ext cx="5314950" cy="5321265"/>
          </a:xfrm>
        </p:spPr>
        <p:txBody>
          <a:bodyPr anchor="ctr">
            <a:normAutofit lnSpcReduction="10000"/>
          </a:bodyPr>
          <a:lstStyle/>
          <a:p>
            <a:pPr marL="304800" algn="l"/>
            <a:r>
              <a:rPr lang="es-ES" sz="1800" b="0" i="0" dirty="0">
                <a:solidFill>
                  <a:srgbClr val="201F1E"/>
                </a:solidFill>
                <a:effectLst/>
                <a:latin typeface="Calibri" panose="020F0502020204030204" pitchFamily="34" charset="0"/>
              </a:rPr>
              <a:t>Introducción a Angular</a:t>
            </a:r>
          </a:p>
          <a:p>
            <a:pPr marL="762000" lvl="1"/>
            <a:r>
              <a:rPr lang="es-ES" sz="1400" b="0" i="0" dirty="0">
                <a:solidFill>
                  <a:srgbClr val="201F1E"/>
                </a:solidFill>
                <a:effectLst/>
                <a:latin typeface="Calibri" panose="020F0502020204030204" pitchFamily="34" charset="0"/>
              </a:rPr>
              <a:t>Concepto. Entorno de </a:t>
            </a:r>
            <a:r>
              <a:rPr lang="es-ES" sz="1400" dirty="0">
                <a:solidFill>
                  <a:srgbClr val="201F1E"/>
                </a:solidFill>
                <a:latin typeface="Calibri" panose="020F0502020204030204" pitchFamily="34" charset="0"/>
              </a:rPr>
              <a:t>desarrollo. Angular CLI</a:t>
            </a:r>
            <a:endParaRPr lang="es-ES" sz="14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Tecnologías. </a:t>
            </a:r>
            <a:r>
              <a:rPr lang="es-ES" sz="1400" b="0" i="0" dirty="0" err="1">
                <a:solidFill>
                  <a:srgbClr val="201F1E"/>
                </a:solidFill>
                <a:effectLst/>
                <a:latin typeface="Calibri" panose="020F0502020204030204" pitchFamily="34" charset="0"/>
              </a:rPr>
              <a:t>TypeScript</a:t>
            </a:r>
            <a:r>
              <a:rPr lang="es-ES" sz="1400" b="0" i="0" dirty="0">
                <a:solidFill>
                  <a:srgbClr val="201F1E"/>
                </a:solidFill>
                <a:effectLst/>
                <a:latin typeface="Calibri" panose="020F0502020204030204" pitchFamily="34" charset="0"/>
              </a:rPr>
              <a:t> </a:t>
            </a:r>
            <a:r>
              <a:rPr lang="es-ES" sz="1400" dirty="0">
                <a:solidFill>
                  <a:srgbClr val="201F1E"/>
                </a:solidFill>
                <a:latin typeface="Calibri" panose="020F0502020204030204" pitchFamily="34" charset="0"/>
              </a:rPr>
              <a:t>y ES6</a:t>
            </a:r>
            <a:br>
              <a:rPr lang="es-ES" sz="1400" dirty="0">
                <a:solidFill>
                  <a:srgbClr val="201F1E"/>
                </a:solidFill>
                <a:latin typeface="Calibri" panose="020F0502020204030204" pitchFamily="34" charset="0"/>
              </a:rPr>
            </a:br>
            <a:r>
              <a:rPr lang="es-ES" sz="1400" dirty="0">
                <a:solidFill>
                  <a:srgbClr val="201F1E"/>
                </a:solidFill>
                <a:latin typeface="Calibri" panose="020F0502020204030204" pitchFamily="34" charset="0"/>
              </a:rPr>
              <a:t>Programación reactiva: Observables y </a:t>
            </a:r>
            <a:r>
              <a:rPr lang="es-ES" sz="1400" dirty="0" err="1">
                <a:solidFill>
                  <a:srgbClr val="201F1E"/>
                </a:solidFill>
                <a:latin typeface="Calibri" panose="020F0502020204030204" pitchFamily="34" charset="0"/>
              </a:rPr>
              <a:t>RxJS</a:t>
            </a:r>
            <a:endParaRPr lang="es-ES" sz="1400" dirty="0">
              <a:solidFill>
                <a:srgbClr val="201F1E"/>
              </a:solidFill>
              <a:latin typeface="Calibri" panose="020F0502020204030204" pitchFamily="34" charset="0"/>
            </a:endParaRPr>
          </a:p>
          <a:p>
            <a:pPr marL="304800" algn="l"/>
            <a:r>
              <a:rPr lang="es-ES" sz="1800" b="0" i="0" dirty="0">
                <a:solidFill>
                  <a:srgbClr val="201F1E"/>
                </a:solidFill>
                <a:effectLst/>
                <a:latin typeface="Calibri" panose="020F0502020204030204" pitchFamily="34" charset="0"/>
              </a:rPr>
              <a:t>Arquitectura de Angular (1).</a:t>
            </a:r>
          </a:p>
          <a:p>
            <a:pPr marL="762000" lvl="1"/>
            <a:r>
              <a:rPr lang="es-ES" sz="1400" dirty="0">
                <a:solidFill>
                  <a:srgbClr val="201F1E"/>
                </a:solidFill>
                <a:latin typeface="Calibri" panose="020F0502020204030204" pitchFamily="34" charset="0"/>
              </a:rPr>
              <a:t>Nuestra primera aplicación web en Angular</a:t>
            </a:r>
          </a:p>
          <a:p>
            <a:pPr marL="762000" lvl="1"/>
            <a:r>
              <a:rPr lang="es-ES" sz="1400" dirty="0">
                <a:solidFill>
                  <a:srgbClr val="201F1E"/>
                </a:solidFill>
                <a:latin typeface="Calibri" panose="020F0502020204030204" pitchFamily="34" charset="0"/>
              </a:rPr>
              <a:t>Ciclo de vida de la aplicación. </a:t>
            </a:r>
          </a:p>
          <a:p>
            <a:pPr marL="762000" lvl="1"/>
            <a:r>
              <a:rPr lang="es-ES" sz="1400" dirty="0">
                <a:solidFill>
                  <a:srgbClr val="201F1E"/>
                </a:solidFill>
                <a:latin typeface="Calibri" panose="020F0502020204030204" pitchFamily="34" charset="0"/>
              </a:rPr>
              <a:t>Cómo funciona Angular: Módulos y componentes</a:t>
            </a:r>
          </a:p>
          <a:p>
            <a:pPr marL="762000" lvl="1"/>
            <a:r>
              <a:rPr lang="es-ES" sz="1400" dirty="0">
                <a:solidFill>
                  <a:srgbClr val="201F1E"/>
                </a:solidFill>
                <a:latin typeface="Calibri" panose="020F0502020204030204" pitchFamily="34" charset="0"/>
              </a:rPr>
              <a:t>Enrutamiento. </a:t>
            </a:r>
          </a:p>
          <a:p>
            <a:pPr marL="762000" lvl="1"/>
            <a:r>
              <a:rPr lang="es-ES" sz="1400" dirty="0">
                <a:solidFill>
                  <a:srgbClr val="201F1E"/>
                </a:solidFill>
                <a:latin typeface="Calibri" panose="020F0502020204030204" pitchFamily="34" charset="0"/>
              </a:rPr>
              <a:t>Componentes.</a:t>
            </a:r>
          </a:p>
          <a:p>
            <a:pPr marL="762000" lvl="1"/>
            <a:r>
              <a:rPr lang="es-ES" sz="1400" dirty="0">
                <a:solidFill>
                  <a:srgbClr val="201F1E"/>
                </a:solidFill>
                <a:latin typeface="Calibri" panose="020F0502020204030204" pitchFamily="34" charset="0"/>
              </a:rPr>
              <a:t>Modelos</a:t>
            </a:r>
          </a:p>
          <a:p>
            <a:pPr marL="304800"/>
            <a:r>
              <a:rPr lang="es-ES" sz="1800" dirty="0">
                <a:solidFill>
                  <a:srgbClr val="201F1E"/>
                </a:solidFill>
                <a:latin typeface="Calibri" panose="020F0502020204030204" pitchFamily="34" charset="0"/>
              </a:rPr>
              <a:t>Arquitectura de Angular (2).</a:t>
            </a:r>
          </a:p>
          <a:p>
            <a:pPr marL="762000" lvl="1"/>
            <a:r>
              <a:rPr lang="es-ES" sz="1400" dirty="0">
                <a:solidFill>
                  <a:srgbClr val="201F1E"/>
                </a:solidFill>
                <a:latin typeface="Calibri" panose="020F0502020204030204" pitchFamily="34" charset="0"/>
              </a:rPr>
              <a:t>D</a:t>
            </a:r>
            <a:r>
              <a:rPr lang="es-ES" sz="1400" b="0" i="0" dirty="0">
                <a:solidFill>
                  <a:srgbClr val="201F1E"/>
                </a:solidFill>
                <a:effectLst/>
                <a:latin typeface="Calibri" panose="020F0502020204030204" pitchFamily="34" charset="0"/>
              </a:rPr>
              <a:t>irectivas y pipes. </a:t>
            </a:r>
          </a:p>
          <a:p>
            <a:pPr marL="762000" lvl="1"/>
            <a:r>
              <a:rPr lang="es-ES" sz="1400" b="0" i="0" dirty="0">
                <a:solidFill>
                  <a:srgbClr val="201F1E"/>
                </a:solidFill>
                <a:effectLst/>
                <a:latin typeface="Calibri" panose="020F0502020204030204" pitchFamily="34" charset="0"/>
              </a:rPr>
              <a:t>Comunicación entre componentes</a:t>
            </a:r>
          </a:p>
          <a:p>
            <a:pPr marL="762000" lvl="1"/>
            <a:r>
              <a:rPr lang="es-ES" sz="1400" dirty="0">
                <a:solidFill>
                  <a:srgbClr val="201F1E"/>
                </a:solidFill>
                <a:latin typeface="Calibri" panose="020F0502020204030204" pitchFamily="34" charset="0"/>
              </a:rPr>
              <a:t>Formularios en Angular</a:t>
            </a:r>
          </a:p>
          <a:p>
            <a:pPr marL="762000" lvl="1"/>
            <a:r>
              <a:rPr lang="es-ES" sz="1400" dirty="0">
                <a:solidFill>
                  <a:srgbClr val="201F1E"/>
                </a:solidFill>
                <a:latin typeface="Calibri" panose="020F0502020204030204" pitchFamily="34" charset="0"/>
              </a:rPr>
              <a:t>Bibliotecas de componentes: Bootstrap y Material</a:t>
            </a:r>
          </a:p>
          <a:p>
            <a:pPr marL="304800" algn="l"/>
            <a:r>
              <a:rPr lang="es-ES" sz="1800" dirty="0">
                <a:solidFill>
                  <a:srgbClr val="201F1E"/>
                </a:solidFill>
                <a:latin typeface="Calibri" panose="020F0502020204030204" pitchFamily="34" charset="0"/>
              </a:rPr>
              <a:t>Servicios y Enrutamiento</a:t>
            </a:r>
            <a:endParaRPr lang="es-ES" sz="18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Inyección de dependencias. Servicios</a:t>
            </a:r>
          </a:p>
          <a:p>
            <a:pPr marL="762000" lvl="1"/>
            <a:r>
              <a:rPr lang="es-ES" sz="1400" b="0" i="0" dirty="0">
                <a:solidFill>
                  <a:srgbClr val="201F1E"/>
                </a:solidFill>
                <a:effectLst/>
                <a:latin typeface="Calibri" panose="020F0502020204030204" pitchFamily="34" charset="0"/>
              </a:rPr>
              <a:t>Acceso a datos del Servidor: HTTP</a:t>
            </a:r>
          </a:p>
          <a:p>
            <a:pPr marL="762000" lvl="1"/>
            <a:r>
              <a:rPr lang="es-ES" sz="1400" b="0" i="0" dirty="0" err="1">
                <a:solidFill>
                  <a:srgbClr val="201F1E"/>
                </a:solidFill>
                <a:effectLst/>
                <a:latin typeface="Calibri" panose="020F0502020204030204" pitchFamily="34" charset="0"/>
              </a:rPr>
              <a:t>Routing</a:t>
            </a:r>
            <a:r>
              <a:rPr lang="es-ES" sz="1400" dirty="0">
                <a:solidFill>
                  <a:srgbClr val="201F1E"/>
                </a:solidFill>
                <a:latin typeface="Calibri" panose="020F0502020204030204" pitchFamily="34" charset="0"/>
              </a:rPr>
              <a:t> avanzado</a:t>
            </a:r>
          </a:p>
          <a:p>
            <a:pPr marL="762000" lvl="1"/>
            <a:r>
              <a:rPr lang="es-ES" sz="1400" dirty="0">
                <a:solidFill>
                  <a:srgbClr val="201F1E"/>
                </a:solidFill>
                <a:latin typeface="Calibri" panose="020F0502020204030204" pitchFamily="34" charset="0"/>
              </a:rPr>
              <a:t>Testeo</a:t>
            </a:r>
            <a:endParaRPr lang="es-ES" sz="1800" b="0" i="0" dirty="0">
              <a:solidFill>
                <a:srgbClr val="201F1E"/>
              </a:solidFill>
              <a:effectLst/>
              <a:latin typeface="Calibri" panose="020F0502020204030204" pitchFamily="34" charset="0"/>
            </a:endParaRPr>
          </a:p>
        </p:txBody>
      </p:sp>
    </p:spTree>
    <p:extLst>
      <p:ext uri="{BB962C8B-B14F-4D97-AF65-F5344CB8AC3E}">
        <p14:creationId xmlns:p14="http://schemas.microsoft.com/office/powerpoint/2010/main" val="286915694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C12C61A-9558-4DE5-AFDB-898358AF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a:solidFill>
                  <a:schemeClr val="tx1"/>
                </a:solidFill>
                <a:latin typeface="+mj-lt"/>
                <a:ea typeface="+mj-ea"/>
                <a:cs typeface="+mj-cs"/>
              </a:rPr>
              <a:t>Terminal o línea de comandos (Windows)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821515" y="2121762"/>
            <a:ext cx="6204984" cy="3626917"/>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Cmd</a:t>
            </a:r>
            <a:r>
              <a:rPr lang="en-US" sz="2000" dirty="0"/>
              <a:t> (</a:t>
            </a:r>
            <a:r>
              <a:rPr lang="en-US" sz="200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rotWithShape="1">
          <a:blip r:embed="rId2"/>
          <a:srcRect b="26552"/>
          <a:stretch/>
        </p:blipFill>
        <p:spPr>
          <a:xfrm>
            <a:off x="7829551" y="306910"/>
            <a:ext cx="4042409" cy="1863092"/>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rotWithShape="1">
          <a:blip r:embed="rId3"/>
          <a:srcRect b="28820"/>
          <a:stretch/>
        </p:blipFill>
        <p:spPr>
          <a:xfrm>
            <a:off x="7829551" y="2330867"/>
            <a:ext cx="4042410" cy="1863093"/>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rotWithShape="1">
          <a:blip r:embed="rId4"/>
          <a:srcRect r="5" b="30650"/>
          <a:stretch/>
        </p:blipFill>
        <p:spPr>
          <a:xfrm>
            <a:off x="7829551" y="4354824"/>
            <a:ext cx="4042409" cy="1895153"/>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8719014" y="5029961"/>
            <a:ext cx="2789608" cy="923330"/>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bin-NG" b="0" i="0" u="none" strike="noStrike" kern="1200" cap="none" spc="0" normalizeH="0" baseline="0" noProof="0" dirty="0">
                <a:ln>
                  <a:noFill/>
                </a:ln>
                <a:solidFill>
                  <a:prstClr val="white"/>
                </a:solidFill>
                <a:effectLst/>
                <a:uLnTx/>
                <a:uFillTx/>
                <a:latin typeface="Calibri" panose="020F0502020204030204"/>
                <a:ea typeface="+mn-ea"/>
                <a:cs typeface="+mn-cs"/>
              </a:rPr>
              <a:t>cmd</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3398982" y="5029961"/>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p:cNvGrpSpPr/>
        <p:nvPr/>
      </p:nvGrpSpPr>
      <p:grpSpPr>
        <a:xfrm>
          <a:off x="0" y="0"/>
          <a:ext cx="0" cy="0"/>
          <a:chOff x="0" y="0"/>
          <a:chExt cx="0" cy="0"/>
        </a:xfrm>
      </p:grpSpPr>
      <p:sp>
        <p:nvSpPr>
          <p:cNvPr id="94" name="Rectangle 93">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6" name="Google Shape;216;p27"/>
          <p:cNvPicPr preferRelativeResize="0"/>
          <p:nvPr/>
        </p:nvPicPr>
        <p:blipFill>
          <a:blip r:embed="rId3">
            <a:alphaModFix/>
          </a:blip>
          <a:stretch>
            <a:fillRect/>
          </a:stretch>
        </p:blipFill>
        <p:spPr>
          <a:xfrm>
            <a:off x="433493" y="2389707"/>
            <a:ext cx="6027692" cy="3779363"/>
          </a:xfrm>
          <a:prstGeom prst="rect">
            <a:avLst/>
          </a:prstGeom>
        </p:spPr>
      </p:pic>
      <p:pic>
        <p:nvPicPr>
          <p:cNvPr id="217" name="Google Shape;217;p27"/>
          <p:cNvPicPr preferRelativeResize="0"/>
          <p:nvPr/>
        </p:nvPicPr>
        <p:blipFill>
          <a:blip r:embed="rId4">
            <a:alphaModFix/>
          </a:blip>
          <a:stretch>
            <a:fillRect/>
          </a:stretch>
        </p:blipFill>
        <p:spPr>
          <a:xfrm>
            <a:off x="5730814" y="3275225"/>
            <a:ext cx="6027693" cy="3413032"/>
          </a:xfrm>
          <a:prstGeom prst="rect">
            <a:avLst/>
          </a:prstGeom>
        </p:spPr>
      </p:pic>
      <p:sp>
        <p:nvSpPr>
          <p:cNvPr id="215" name="Google Shape;215;p27"/>
          <p:cNvSpPr txBox="1">
            <a:spLocks noGrp="1"/>
          </p:cNvSpPr>
          <p:nvPr>
            <p:ph type="title"/>
          </p:nvPr>
        </p:nvSpPr>
        <p:spPr>
          <a:xfrm>
            <a:off x="960120" y="434101"/>
            <a:ext cx="10279971" cy="1362042"/>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kern="1200">
                <a:solidFill>
                  <a:schemeClr val="bg1"/>
                </a:solidFill>
                <a:latin typeface="+mj-lt"/>
                <a:ea typeface="+mj-ea"/>
                <a:cs typeface="+mj-cs"/>
              </a:rPr>
              <a:t>Entorno: Node JS / nmp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76346D37-9185-4CD2-891B-85E7FCCC2CF3}"/>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sz="3700" kern="1200">
                <a:solidFill>
                  <a:schemeClr val="bg1"/>
                </a:solidFill>
                <a:latin typeface="+mj-lt"/>
                <a:ea typeface="+mj-ea"/>
                <a:cs typeface="+mj-cs"/>
              </a:rPr>
              <a:t>npm: instalación de paquetes</a:t>
            </a:r>
          </a:p>
        </p:txBody>
      </p:sp>
      <p:sp>
        <p:nvSpPr>
          <p:cNvPr id="7" name="CuadroTexto 6">
            <a:extLst>
              <a:ext uri="{FF2B5EF4-FFF2-40B4-BE49-F238E27FC236}">
                <a16:creationId xmlns:a16="http://schemas.microsoft.com/office/drawing/2014/main" id="{F6E4BDBF-F2C3-4A39-9C7C-CD1C0FDD6BBE}"/>
              </a:ext>
            </a:extLst>
          </p:cNvPr>
          <p:cNvSpPr txBox="1"/>
          <p:nvPr/>
        </p:nvSpPr>
        <p:spPr>
          <a:xfrm>
            <a:off x="501706" y="2169812"/>
            <a:ext cx="3647345" cy="4025788"/>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1600" dirty="0">
                <a:solidFill>
                  <a:schemeClr val="bg1">
                    <a:alpha val="60000"/>
                  </a:schemeClr>
                </a:solidFill>
              </a:rPr>
              <a:t>C:\...&gt;npm list -g --depth 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C:\Users\alce6\AppData\Roaming\npm</a:t>
            </a:r>
          </a:p>
          <a:p>
            <a:pPr indent="-228600">
              <a:lnSpc>
                <a:spcPct val="90000"/>
              </a:lnSpc>
              <a:spcAft>
                <a:spcPts val="600"/>
              </a:spcAft>
              <a:buFont typeface="Arial" panose="020B0604020202020204" pitchFamily="34" charset="0"/>
              <a:buChar char="•"/>
            </a:pPr>
            <a:endParaRPr lang="en-US" sz="1600" dirty="0">
              <a:solidFill>
                <a:schemeClr val="bg1">
                  <a:alpha val="60000"/>
                </a:schemeClr>
              </a:solidFill>
            </a:endParaRP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@angular/cli@11.2.0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@vue/cli@4.5.8</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@vue/cli-service-global@4.2.3</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cordova@9.0.0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eslint@6.8.0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gulp-cli@2.2.0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ionic@4.12.0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json-server@0.16.3</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live-server@1.2.1</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node-sass@4.13.0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npm@6.14.8</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ts-node@9.1.1</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typescript@4.1.5</a:t>
            </a:r>
          </a:p>
        </p:txBody>
      </p:sp>
      <p:graphicFrame>
        <p:nvGraphicFramePr>
          <p:cNvPr id="5" name="Tabla 4">
            <a:extLst>
              <a:ext uri="{FF2B5EF4-FFF2-40B4-BE49-F238E27FC236}">
                <a16:creationId xmlns:a16="http://schemas.microsoft.com/office/drawing/2014/main" id="{DFD1CDFE-0B13-4728-8AEE-B5D6E5D1FF54}"/>
              </a:ext>
            </a:extLst>
          </p:cNvPr>
          <p:cNvGraphicFramePr>
            <a:graphicFrameLocks noGrp="1"/>
          </p:cNvGraphicFramePr>
          <p:nvPr>
            <p:extLst>
              <p:ext uri="{D42A27DB-BD31-4B8C-83A1-F6EECF244321}">
                <p14:modId xmlns:p14="http://schemas.microsoft.com/office/powerpoint/2010/main" val="3354276794"/>
              </p:ext>
            </p:extLst>
          </p:nvPr>
        </p:nvGraphicFramePr>
        <p:xfrm>
          <a:off x="5339782" y="1781824"/>
          <a:ext cx="6014186" cy="3449622"/>
        </p:xfrm>
        <a:graphic>
          <a:graphicData uri="http://schemas.openxmlformats.org/drawingml/2006/table">
            <a:tbl>
              <a:tblPr firstRow="1" bandRow="1">
                <a:tableStyleId>{5C22544A-7EE6-4342-B048-85BDC9FD1C3A}</a:tableStyleId>
              </a:tblPr>
              <a:tblGrid>
                <a:gridCol w="2892428">
                  <a:extLst>
                    <a:ext uri="{9D8B030D-6E8A-4147-A177-3AD203B41FA5}">
                      <a16:colId xmlns:a16="http://schemas.microsoft.com/office/drawing/2014/main" val="2418497125"/>
                    </a:ext>
                  </a:extLst>
                </a:gridCol>
                <a:gridCol w="3121758">
                  <a:extLst>
                    <a:ext uri="{9D8B030D-6E8A-4147-A177-3AD203B41FA5}">
                      <a16:colId xmlns:a16="http://schemas.microsoft.com/office/drawing/2014/main" val="827715256"/>
                    </a:ext>
                  </a:extLst>
                </a:gridCol>
              </a:tblGrid>
              <a:tr h="763670">
                <a:tc>
                  <a:txBody>
                    <a:bodyPr/>
                    <a:lstStyle/>
                    <a:p>
                      <a:r>
                        <a:rPr lang="es-ES" sz="2000"/>
                        <a:t>npm </a:t>
                      </a:r>
                      <a:r>
                        <a:rPr lang="es-ES" sz="2000" err="1"/>
                        <a:t>install</a:t>
                      </a:r>
                      <a:r>
                        <a:rPr lang="es-ES" sz="2000"/>
                        <a:t> &lt;paquete&gt;</a:t>
                      </a:r>
                    </a:p>
                  </a:txBody>
                  <a:tcPr marL="103199" marR="103199" marT="51599" marB="51599"/>
                </a:tc>
                <a:tc>
                  <a:txBody>
                    <a:bodyPr/>
                    <a:lstStyle/>
                    <a:p>
                      <a:r>
                        <a:rPr lang="es-ES" sz="2000"/>
                        <a:t>instala localmente el paquete indicado</a:t>
                      </a:r>
                    </a:p>
                  </a:txBody>
                  <a:tcPr marL="103199" marR="103199" marT="51599" marB="51599"/>
                </a:tc>
                <a:extLst>
                  <a:ext uri="{0D108BD9-81ED-4DB2-BD59-A6C34878D82A}">
                    <a16:rowId xmlns:a16="http://schemas.microsoft.com/office/drawing/2014/main" val="4180933882"/>
                  </a:ext>
                </a:extLst>
              </a:tr>
              <a:tr h="1112106">
                <a:tc>
                  <a:txBody>
                    <a:bodyPr/>
                    <a:lstStyle/>
                    <a:p>
                      <a:r>
                        <a:rPr lang="es-ES" sz="2000" dirty="0"/>
                        <a:t>npm </a:t>
                      </a:r>
                      <a:r>
                        <a:rPr lang="es-ES" sz="2000" dirty="0" err="1"/>
                        <a:t>install</a:t>
                      </a:r>
                      <a:endParaRPr lang="es-ES" sz="2000" dirty="0"/>
                    </a:p>
                  </a:txBody>
                  <a:tcPr marL="103199" marR="103199" marT="51599" marB="51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instala localmente todas las dependencias recogidas en </a:t>
                      </a:r>
                      <a:r>
                        <a:rPr lang="es-ES" sz="2000" dirty="0" err="1"/>
                        <a:t>package.json</a:t>
                      </a:r>
                      <a:endParaRPr lang="es-ES" sz="2000" dirty="0"/>
                    </a:p>
                  </a:txBody>
                  <a:tcPr marL="103199" marR="103199" marT="51599" marB="51599"/>
                </a:tc>
                <a:extLst>
                  <a:ext uri="{0D108BD9-81ED-4DB2-BD59-A6C34878D82A}">
                    <a16:rowId xmlns:a16="http://schemas.microsoft.com/office/drawing/2014/main" val="597834119"/>
                  </a:ext>
                </a:extLst>
              </a:tr>
              <a:tr h="8101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npm </a:t>
                      </a:r>
                      <a:r>
                        <a:rPr lang="es-ES" sz="2000" dirty="0" err="1"/>
                        <a:t>install</a:t>
                      </a:r>
                      <a:r>
                        <a:rPr lang="es-ES" sz="2000" dirty="0"/>
                        <a:t> –g &lt;paquete&gt;</a:t>
                      </a:r>
                    </a:p>
                  </a:txBody>
                  <a:tcPr marL="103199" marR="103199" marT="51599" marB="51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instala globalmente el paquete indicado</a:t>
                      </a:r>
                    </a:p>
                  </a:txBody>
                  <a:tcPr marL="103199" marR="103199" marT="51599" marB="51599"/>
                </a:tc>
                <a:extLst>
                  <a:ext uri="{0D108BD9-81ED-4DB2-BD59-A6C34878D82A}">
                    <a16:rowId xmlns:a16="http://schemas.microsoft.com/office/drawing/2014/main" val="2577817021"/>
                  </a:ext>
                </a:extLst>
              </a:tr>
              <a:tr h="763670">
                <a:tc>
                  <a:txBody>
                    <a:bodyPr/>
                    <a:lstStyle/>
                    <a:p>
                      <a:r>
                        <a:rPr lang="es-ES" sz="2000" dirty="0"/>
                        <a:t>npm </a:t>
                      </a:r>
                      <a:r>
                        <a:rPr lang="es-ES" sz="2000" dirty="0" err="1"/>
                        <a:t>list</a:t>
                      </a:r>
                      <a:r>
                        <a:rPr lang="es-ES" sz="2000" dirty="0"/>
                        <a:t> -g --</a:t>
                      </a:r>
                      <a:r>
                        <a:rPr lang="es-ES" sz="2000" dirty="0" err="1"/>
                        <a:t>depth</a:t>
                      </a:r>
                      <a:r>
                        <a:rPr lang="es-ES" sz="2000" dirty="0"/>
                        <a:t> 0</a:t>
                      </a:r>
                    </a:p>
                  </a:txBody>
                  <a:tcPr marL="103199" marR="103199" marT="51599" marB="51599"/>
                </a:tc>
                <a:tc>
                  <a:txBody>
                    <a:bodyPr/>
                    <a:lstStyle/>
                    <a:p>
                      <a:r>
                        <a:rPr lang="es-ES" sz="2000" dirty="0"/>
                        <a:t>lista los paquetes instalados globalmente</a:t>
                      </a:r>
                    </a:p>
                  </a:txBody>
                  <a:tcPr marL="103199" marR="103199" marT="51599" marB="51599"/>
                </a:tc>
                <a:extLst>
                  <a:ext uri="{0D108BD9-81ED-4DB2-BD59-A6C34878D82A}">
                    <a16:rowId xmlns:a16="http://schemas.microsoft.com/office/drawing/2014/main" val="4197382949"/>
                  </a:ext>
                </a:extLst>
              </a:tr>
            </a:tbl>
          </a:graphicData>
        </a:graphic>
      </p:graphicFrame>
    </p:spTree>
    <p:extLst>
      <p:ext uri="{BB962C8B-B14F-4D97-AF65-F5344CB8AC3E}">
        <p14:creationId xmlns:p14="http://schemas.microsoft.com/office/powerpoint/2010/main" val="420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6060F6A5-A480-47B6-B5E1-32F19308C241}"/>
              </a:ext>
            </a:extLst>
          </p:cNvPr>
          <p:cNvSpPr>
            <a:spLocks noGrp="1"/>
          </p:cNvSpPr>
          <p:nvPr>
            <p:ph type="title"/>
          </p:nvPr>
        </p:nvSpPr>
        <p:spPr>
          <a:xfrm>
            <a:off x="6094105" y="802955"/>
            <a:ext cx="4977976" cy="1454051"/>
          </a:xfrm>
        </p:spPr>
        <p:txBody>
          <a:bodyPr>
            <a:normAutofit/>
          </a:bodyPr>
          <a:lstStyle/>
          <a:p>
            <a:r>
              <a:rPr lang="es-ES" dirty="0">
                <a:solidFill>
                  <a:srgbClr val="000000"/>
                </a:solidFill>
              </a:rPr>
              <a:t>Versiones de </a:t>
            </a:r>
            <a:r>
              <a:rPr lang="es-ES" dirty="0" err="1">
                <a:solidFill>
                  <a:srgbClr val="000000"/>
                </a:solidFill>
              </a:rPr>
              <a:t>Node</a:t>
            </a:r>
            <a:r>
              <a:rPr lang="es-ES" dirty="0">
                <a:solidFill>
                  <a:srgbClr val="000000"/>
                </a:solidFill>
              </a:rPr>
              <a:t>: </a:t>
            </a:r>
            <a:r>
              <a:rPr lang="es-ES" dirty="0" err="1">
                <a:solidFill>
                  <a:srgbClr val="000000"/>
                </a:solidFill>
              </a:rPr>
              <a:t>nvm</a:t>
            </a:r>
            <a:endParaRPr lang="es-ES" dirty="0">
              <a:solidFill>
                <a:srgbClr val="000000"/>
              </a:solidFill>
            </a:endParaRPr>
          </a:p>
        </p:txBody>
      </p:sp>
      <p:sp>
        <p:nvSpPr>
          <p:cNvPr id="1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n 6">
            <a:extLst>
              <a:ext uri="{FF2B5EF4-FFF2-40B4-BE49-F238E27FC236}">
                <a16:creationId xmlns:a16="http://schemas.microsoft.com/office/drawing/2014/main" id="{A4F1147C-A8B1-448E-9B70-C030535D2F4B}"/>
              </a:ext>
            </a:extLst>
          </p:cNvPr>
          <p:cNvPicPr>
            <a:picLocks noChangeAspect="1"/>
          </p:cNvPicPr>
          <p:nvPr/>
        </p:nvPicPr>
        <p:blipFill rotWithShape="1">
          <a:blip r:embed="rId3">
            <a:alphaModFix/>
          </a:blip>
          <a:srcRect l="3173" r="34009"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5" name="Marcador de contenido 4">
            <a:extLst>
              <a:ext uri="{FF2B5EF4-FFF2-40B4-BE49-F238E27FC236}">
                <a16:creationId xmlns:a16="http://schemas.microsoft.com/office/drawing/2014/main" id="{FE785986-F2A7-4C1B-B3D0-ADF327DFBBA8}"/>
              </a:ext>
            </a:extLst>
          </p:cNvPr>
          <p:cNvSpPr>
            <a:spLocks noGrp="1"/>
          </p:cNvSpPr>
          <p:nvPr>
            <p:ph idx="1"/>
          </p:nvPr>
        </p:nvSpPr>
        <p:spPr>
          <a:xfrm>
            <a:off x="5746113" y="2415756"/>
            <a:ext cx="5673960" cy="3639289"/>
          </a:xfrm>
        </p:spPr>
        <p:txBody>
          <a:bodyPr anchor="ctr">
            <a:normAutofit/>
          </a:bodyPr>
          <a:lstStyle/>
          <a:p>
            <a:r>
              <a:rPr lang="es-ES" sz="2000" dirty="0">
                <a:solidFill>
                  <a:srgbClr val="000000"/>
                </a:solidFill>
              </a:rPr>
              <a:t>POSIX (Linux, Mac)</a:t>
            </a:r>
          </a:p>
          <a:p>
            <a:pPr lvl="1"/>
            <a:r>
              <a:rPr lang="es-ES" sz="2000" dirty="0">
                <a:solidFill>
                  <a:srgbClr val="000000"/>
                </a:solidFill>
                <a:hlinkClick r:id="rId4"/>
              </a:rPr>
              <a:t>https://github.com/nvm-sh/nvm</a:t>
            </a:r>
            <a:endParaRPr lang="es-ES" sz="2000" dirty="0">
              <a:solidFill>
                <a:srgbClr val="000000"/>
              </a:solidFill>
            </a:endParaRPr>
          </a:p>
          <a:p>
            <a:r>
              <a:rPr lang="es-ES" sz="2000" dirty="0">
                <a:solidFill>
                  <a:srgbClr val="000000"/>
                </a:solidFill>
              </a:rPr>
              <a:t>Windows</a:t>
            </a:r>
          </a:p>
          <a:p>
            <a:pPr lvl="1"/>
            <a:r>
              <a:rPr lang="es-ES" sz="2000" dirty="0">
                <a:solidFill>
                  <a:srgbClr val="000000"/>
                </a:solidFill>
                <a:hlinkClick r:id="rId5"/>
              </a:rPr>
              <a:t>https://github.com/coreybutler/nvm-windows</a:t>
            </a:r>
            <a:r>
              <a:rPr lang="es-ES" sz="2000" dirty="0">
                <a:solidFill>
                  <a:srgbClr val="000000"/>
                </a:solidFill>
              </a:rPr>
              <a:t> </a:t>
            </a:r>
          </a:p>
        </p:txBody>
      </p:sp>
      <p:sp>
        <p:nvSpPr>
          <p:cNvPr id="8" name="Flecha: curvada hacia la izquierda 7">
            <a:extLst>
              <a:ext uri="{FF2B5EF4-FFF2-40B4-BE49-F238E27FC236}">
                <a16:creationId xmlns:a16="http://schemas.microsoft.com/office/drawing/2014/main" id="{DD331522-5839-4EA7-A4D3-E508D368D551}"/>
              </a:ext>
            </a:extLst>
          </p:cNvPr>
          <p:cNvSpPr/>
          <p:nvPr/>
        </p:nvSpPr>
        <p:spPr>
          <a:xfrm rot="3556937">
            <a:off x="5506719" y="4919413"/>
            <a:ext cx="1021310" cy="145366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04492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FA938B2-B18F-4025-B2FC-C6C00C830BC3}"/>
              </a:ext>
            </a:extLst>
          </p:cNvPr>
          <p:cNvSpPr>
            <a:spLocks noGrp="1"/>
          </p:cNvSpPr>
          <p:nvPr>
            <p:ph type="title"/>
          </p:nvPr>
        </p:nvSpPr>
        <p:spPr>
          <a:xfrm>
            <a:off x="643467" y="640080"/>
            <a:ext cx="3096427" cy="5613236"/>
          </a:xfrm>
        </p:spPr>
        <p:txBody>
          <a:bodyPr anchor="ctr">
            <a:normAutofit/>
          </a:bodyPr>
          <a:lstStyle/>
          <a:p>
            <a:r>
              <a:rPr lang="es-ES">
                <a:solidFill>
                  <a:srgbClr val="FFFFFF"/>
                </a:solidFill>
              </a:rPr>
              <a:t>NVM Windows</a:t>
            </a:r>
          </a:p>
        </p:txBody>
      </p:sp>
      <p:sp>
        <p:nvSpPr>
          <p:cNvPr id="3" name="Marcador de contenido 2">
            <a:extLst>
              <a:ext uri="{FF2B5EF4-FFF2-40B4-BE49-F238E27FC236}">
                <a16:creationId xmlns:a16="http://schemas.microsoft.com/office/drawing/2014/main" id="{BA0F7A5C-697E-448A-9869-5F08408396BF}"/>
              </a:ext>
            </a:extLst>
          </p:cNvPr>
          <p:cNvSpPr>
            <a:spLocks noGrp="1"/>
          </p:cNvSpPr>
          <p:nvPr>
            <p:ph idx="1"/>
          </p:nvPr>
        </p:nvSpPr>
        <p:spPr>
          <a:xfrm>
            <a:off x="4699818" y="640082"/>
            <a:ext cx="6848715" cy="2484884"/>
          </a:xfrm>
        </p:spPr>
        <p:txBody>
          <a:bodyPr anchor="ctr">
            <a:normAutofit/>
          </a:bodyPr>
          <a:lstStyle/>
          <a:p>
            <a:r>
              <a:rPr lang="es-ES" sz="2000"/>
              <a:t>nvm install &lt;version&gt; [arch] </a:t>
            </a:r>
          </a:p>
          <a:p>
            <a:r>
              <a:rPr lang="es-ES" sz="2000"/>
              <a:t>nvm list </a:t>
            </a:r>
          </a:p>
          <a:p>
            <a:r>
              <a:rPr lang="es-ES" sz="2000"/>
              <a:t>nvm list available</a:t>
            </a:r>
          </a:p>
          <a:p>
            <a:r>
              <a:rPr lang="es-ES" sz="2000"/>
              <a:t>nvm use [version] [arch] </a:t>
            </a:r>
          </a:p>
        </p:txBody>
      </p:sp>
      <p:pic>
        <p:nvPicPr>
          <p:cNvPr id="5" name="Imagen 4">
            <a:extLst>
              <a:ext uri="{FF2B5EF4-FFF2-40B4-BE49-F238E27FC236}">
                <a16:creationId xmlns:a16="http://schemas.microsoft.com/office/drawing/2014/main" id="{B21809F5-7050-4EC4-8AF4-C3266DD7C3CC}"/>
              </a:ext>
            </a:extLst>
          </p:cNvPr>
          <p:cNvPicPr>
            <a:picLocks noChangeAspect="1"/>
          </p:cNvPicPr>
          <p:nvPr/>
        </p:nvPicPr>
        <p:blipFill>
          <a:blip r:embed="rId2"/>
          <a:stretch>
            <a:fillRect/>
          </a:stretch>
        </p:blipFill>
        <p:spPr>
          <a:xfrm>
            <a:off x="4654297" y="3733035"/>
            <a:ext cx="6894236" cy="1740793"/>
          </a:xfrm>
          <a:prstGeom prst="rect">
            <a:avLst/>
          </a:prstGeom>
        </p:spPr>
      </p:pic>
    </p:spTree>
    <p:extLst>
      <p:ext uri="{BB962C8B-B14F-4D97-AF65-F5344CB8AC3E}">
        <p14:creationId xmlns:p14="http://schemas.microsoft.com/office/powerpoint/2010/main" val="3345894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pic>
        <p:nvPicPr>
          <p:cNvPr id="223" name="Google Shape;223;p28"/>
          <p:cNvPicPr preferRelativeResize="0"/>
          <p:nvPr/>
        </p:nvPicPr>
        <p:blipFill rotWithShape="1">
          <a:blip r:embed="rId3"/>
          <a:srcRect l="1746" r="2699" b="1"/>
          <a:stretch/>
        </p:blipFill>
        <p:spPr>
          <a:xfrm>
            <a:off x="20" y="10"/>
            <a:ext cx="12191980" cy="6857990"/>
          </a:xfrm>
          <a:prstGeom prst="rect">
            <a:avLst/>
          </a:prstGeom>
          <a:noFill/>
        </p:spPr>
      </p:pic>
      <p:sp>
        <p:nvSpPr>
          <p:cNvPr id="10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2" name="Google Shape;222;p28"/>
          <p:cNvSpPr txBox="1">
            <a:spLocks noGrp="1"/>
          </p:cNvSpPr>
          <p:nvPr>
            <p:ph type="title"/>
          </p:nvPr>
        </p:nvSpPr>
        <p:spPr>
          <a:xfrm>
            <a:off x="8022021" y="3231931"/>
            <a:ext cx="3852041" cy="1834056"/>
          </a:xfrm>
          <a:prstGeom prst="rect">
            <a:avLst/>
          </a:prstGeom>
        </p:spPr>
        <p:txBody>
          <a:bodyPr spcFirstLastPara="1" vert="horz" lIns="91440" tIns="45720" rIns="91440" bIns="45720" rtlCol="0" anchor="b" anchorCtr="0">
            <a:normAutofit/>
          </a:bodyPr>
          <a:lstStyle/>
          <a:p>
            <a:pPr algn="ctr">
              <a:lnSpc>
                <a:spcPct val="90000"/>
              </a:lnSpc>
              <a:spcBef>
                <a:spcPct val="0"/>
              </a:spcBef>
            </a:pPr>
            <a:r>
              <a:rPr lang="en-US" sz="4000">
                <a:solidFill>
                  <a:schemeClr val="tx1"/>
                </a:solidFill>
                <a:latin typeface="+mj-lt"/>
                <a:ea typeface="+mj-ea"/>
                <a:cs typeface="+mj-cs"/>
              </a:rPr>
              <a:t>Entorno: Webpack</a:t>
            </a:r>
          </a:p>
        </p:txBody>
      </p:sp>
      <p:cxnSp>
        <p:nvCxnSpPr>
          <p:cNvPr id="102" name="Straight Connector 10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2"/>
                                        </p:tgtEl>
                                        <p:attrNameLst>
                                          <p:attrName>style.visibility</p:attrName>
                                        </p:attrNameLst>
                                      </p:cBhvr>
                                      <p:to>
                                        <p:strVal val="visible"/>
                                      </p:to>
                                    </p:set>
                                    <p:animEffect transition="in" filter="fade">
                                      <p:cBhvr>
                                        <p:cTn id="7" dur="7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Instalación del entorno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de VSC</a:t>
            </a:r>
          </a:p>
          <a:p>
            <a:pPr lvl="1" indent="-228600">
              <a:buFont typeface="Arial" panose="020B0604020202020204" pitchFamily="34" charset="0"/>
              <a:buChar char="•"/>
            </a:pPr>
            <a:r>
              <a:rPr lang="es-ES" sz="2400" dirty="0" err="1"/>
              <a:t>Plugins</a:t>
            </a:r>
            <a:r>
              <a:rPr lang="es-ES" sz="2400" dirty="0"/>
              <a:t> para TS y JS: </a:t>
            </a:r>
            <a:r>
              <a:rPr lang="es-ES" sz="2400" dirty="0" err="1"/>
              <a:t>Linters</a:t>
            </a:r>
            <a:endParaRPr lang="es-ES" sz="2400" dirty="0"/>
          </a:p>
          <a:p>
            <a:pPr lvl="1" indent="-228600">
              <a:buFont typeface="Arial" panose="020B0604020202020204" pitchFamily="34" charset="0"/>
              <a:buChar char="•"/>
            </a:pPr>
            <a:r>
              <a:rPr lang="es-ES" sz="2400" dirty="0" err="1"/>
              <a:t>Plugins</a:t>
            </a:r>
            <a:r>
              <a:rPr lang="es-ES" sz="2400" dirty="0"/>
              <a:t> para Angular</a:t>
            </a:r>
          </a:p>
          <a:p>
            <a:pPr indent="-228600">
              <a:buFont typeface="Arial" panose="020B0604020202020204" pitchFamily="34" charset="0"/>
              <a:buChar char="•"/>
            </a:pPr>
            <a:r>
              <a:rPr lang="es-ES" sz="2600" dirty="0"/>
              <a:t>[Instalación y configuración de Git y </a:t>
            </a:r>
            <a:r>
              <a:rPr lang="es-ES" sz="2600" dirty="0" err="1"/>
              <a:t>Github</a:t>
            </a:r>
            <a:r>
              <a:rPr lang="es-ES" sz="2600" dirty="0"/>
              <a:t>]</a:t>
            </a:r>
          </a:p>
          <a:p>
            <a:pPr indent="-228600">
              <a:buFont typeface="Arial" panose="020B0604020202020204" pitchFamily="34" charset="0"/>
              <a:buChar char="•"/>
            </a:pPr>
            <a:r>
              <a:rPr lang="es-ES" sz="2600" dirty="0"/>
              <a:t>Instalación de </a:t>
            </a:r>
            <a:r>
              <a:rPr lang="es-ES" sz="2600" dirty="0" err="1"/>
              <a:t>Node</a:t>
            </a:r>
            <a:r>
              <a:rPr lang="es-ES" sz="2600" dirty="0"/>
              <a:t> JS</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41541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41479F4-0442-445F-BED1-65DF7D2F410E}"/>
              </a:ext>
            </a:extLst>
          </p:cNvPr>
          <p:cNvSpPr>
            <a:spLocks noGrp="1"/>
          </p:cNvSpPr>
          <p:nvPr>
            <p:ph type="title"/>
          </p:nvPr>
        </p:nvSpPr>
        <p:spPr>
          <a:xfrm>
            <a:off x="630936" y="639520"/>
            <a:ext cx="3429000" cy="1719072"/>
          </a:xfrm>
        </p:spPr>
        <p:txBody>
          <a:bodyPr anchor="b">
            <a:normAutofit/>
          </a:bodyPr>
          <a:lstStyle/>
          <a:p>
            <a:r>
              <a:rPr lang="es-ES" sz="3800"/>
              <a:t>Servidores Web de desarrollo</a:t>
            </a: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contenido 5">
            <a:extLst>
              <a:ext uri="{FF2B5EF4-FFF2-40B4-BE49-F238E27FC236}">
                <a16:creationId xmlns:a16="http://schemas.microsoft.com/office/drawing/2014/main" id="{9628A1B3-68EA-43D5-8977-0E5E7B6CD74B}"/>
              </a:ext>
            </a:extLst>
          </p:cNvPr>
          <p:cNvSpPr>
            <a:spLocks noGrp="1"/>
          </p:cNvSpPr>
          <p:nvPr>
            <p:ph idx="1"/>
          </p:nvPr>
        </p:nvSpPr>
        <p:spPr>
          <a:xfrm>
            <a:off x="630936" y="2807208"/>
            <a:ext cx="3429000" cy="543504"/>
          </a:xfrm>
        </p:spPr>
        <p:txBody>
          <a:bodyPr anchor="t">
            <a:normAutofit/>
          </a:bodyPr>
          <a:lstStyle/>
          <a:p>
            <a:r>
              <a:rPr lang="es-ES" sz="2200" dirty="0"/>
              <a:t>Live-server</a:t>
            </a:r>
          </a:p>
        </p:txBody>
      </p:sp>
      <p:pic>
        <p:nvPicPr>
          <p:cNvPr id="8" name="Imagen 7" descr="Interfaz de usuario gráfica, Texto, Aplicación&#10;&#10;Descripción generada automáticamente">
            <a:extLst>
              <a:ext uri="{FF2B5EF4-FFF2-40B4-BE49-F238E27FC236}">
                <a16:creationId xmlns:a16="http://schemas.microsoft.com/office/drawing/2014/main" id="{1AB72271-E8E1-44AF-BAC8-A1FB8EF1C80D}"/>
              </a:ext>
            </a:extLst>
          </p:cNvPr>
          <p:cNvPicPr>
            <a:picLocks noChangeAspect="1"/>
          </p:cNvPicPr>
          <p:nvPr/>
        </p:nvPicPr>
        <p:blipFill>
          <a:blip r:embed="rId2"/>
          <a:stretch>
            <a:fillRect/>
          </a:stretch>
        </p:blipFill>
        <p:spPr>
          <a:xfrm>
            <a:off x="4654296" y="762438"/>
            <a:ext cx="6903720" cy="5333123"/>
          </a:xfrm>
          <a:prstGeom prst="rect">
            <a:avLst/>
          </a:prstGeom>
        </p:spPr>
      </p:pic>
      <p:sp>
        <p:nvSpPr>
          <p:cNvPr id="12" name="CuadroTexto 11">
            <a:extLst>
              <a:ext uri="{FF2B5EF4-FFF2-40B4-BE49-F238E27FC236}">
                <a16:creationId xmlns:a16="http://schemas.microsoft.com/office/drawing/2014/main" id="{9677C7DD-9AAB-411B-B523-B86AF268B706}"/>
              </a:ext>
            </a:extLst>
          </p:cNvPr>
          <p:cNvSpPr txBox="1"/>
          <p:nvPr/>
        </p:nvSpPr>
        <p:spPr>
          <a:xfrm>
            <a:off x="778055" y="4555224"/>
            <a:ext cx="2644804" cy="646331"/>
          </a:xfrm>
          <a:prstGeom prst="rect">
            <a:avLst/>
          </a:prstGeom>
          <a:noFill/>
        </p:spPr>
        <p:txBody>
          <a:bodyPr wrap="square">
            <a:spAutoFit/>
          </a:bodyPr>
          <a:lstStyle/>
          <a:p>
            <a:r>
              <a:rPr lang="es-ES" dirty="0">
                <a:hlinkClick r:id="rId3"/>
              </a:rPr>
              <a:t>https://www.npmjs.com/package/live-server</a:t>
            </a:r>
            <a:r>
              <a:rPr lang="es-ES" dirty="0"/>
              <a:t> </a:t>
            </a:r>
          </a:p>
        </p:txBody>
      </p:sp>
      <p:sp>
        <p:nvSpPr>
          <p:cNvPr id="14" name="CuadroTexto 13">
            <a:extLst>
              <a:ext uri="{FF2B5EF4-FFF2-40B4-BE49-F238E27FC236}">
                <a16:creationId xmlns:a16="http://schemas.microsoft.com/office/drawing/2014/main" id="{0D53F318-D91A-40EA-BF84-449614981D20}"/>
              </a:ext>
            </a:extLst>
          </p:cNvPr>
          <p:cNvSpPr txBox="1"/>
          <p:nvPr/>
        </p:nvSpPr>
        <p:spPr>
          <a:xfrm>
            <a:off x="800099" y="3624438"/>
            <a:ext cx="2600717" cy="369332"/>
          </a:xfrm>
          <a:prstGeom prst="rect">
            <a:avLst/>
          </a:prstGeom>
          <a:solidFill>
            <a:schemeClr val="tx1"/>
          </a:solidFill>
        </p:spPr>
        <p:txBody>
          <a:bodyPr wrap="square">
            <a:spAutoFit/>
          </a:bodyPr>
          <a:lstStyle/>
          <a:p>
            <a:r>
              <a:rPr lang="es-ES" dirty="0">
                <a:solidFill>
                  <a:schemeClr val="bg1"/>
                </a:solidFill>
                <a:highlight>
                  <a:srgbClr val="000000"/>
                </a:highlight>
              </a:rPr>
              <a:t>npm </a:t>
            </a:r>
            <a:r>
              <a:rPr lang="es-ES" dirty="0" err="1">
                <a:solidFill>
                  <a:schemeClr val="bg1"/>
                </a:solidFill>
                <a:highlight>
                  <a:srgbClr val="000000"/>
                </a:highlight>
              </a:rPr>
              <a:t>install</a:t>
            </a:r>
            <a:r>
              <a:rPr lang="es-ES" dirty="0">
                <a:solidFill>
                  <a:schemeClr val="bg1"/>
                </a:solidFill>
                <a:highlight>
                  <a:srgbClr val="000000"/>
                </a:highlight>
              </a:rPr>
              <a:t> -g </a:t>
            </a:r>
            <a:r>
              <a:rPr lang="es-ES" dirty="0" err="1">
                <a:solidFill>
                  <a:schemeClr val="bg1"/>
                </a:solidFill>
                <a:highlight>
                  <a:srgbClr val="000000"/>
                </a:highlight>
              </a:rPr>
              <a:t>live</a:t>
            </a:r>
            <a:r>
              <a:rPr lang="es-ES" dirty="0">
                <a:solidFill>
                  <a:schemeClr val="bg1"/>
                </a:solidFill>
                <a:highlight>
                  <a:srgbClr val="000000"/>
                </a:highlight>
              </a:rPr>
              <a:t>-server</a:t>
            </a:r>
          </a:p>
        </p:txBody>
      </p:sp>
    </p:spTree>
    <p:extLst>
      <p:ext uri="{BB962C8B-B14F-4D97-AF65-F5344CB8AC3E}">
        <p14:creationId xmlns:p14="http://schemas.microsoft.com/office/powerpoint/2010/main" val="388738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7107812" cy="2274388"/>
          </a:xfrm>
        </p:spPr>
        <p:txBody>
          <a:bodyPr vert="horz" lIns="91440" tIns="45720" rIns="91440" bIns="45720" rtlCol="0" anchor="t">
            <a:normAutofit/>
          </a:bodyPr>
          <a:lstStyle/>
          <a:p>
            <a:r>
              <a:rPr lang="es-ES" sz="5000" kern="1200" dirty="0">
                <a:solidFill>
                  <a:schemeClr val="tx1"/>
                </a:solidFill>
                <a:latin typeface="+mj-lt"/>
                <a:ea typeface="+mj-ea"/>
                <a:cs typeface="+mj-cs"/>
              </a:rPr>
              <a:t>Fundamentos </a:t>
            </a:r>
            <a:r>
              <a:rPr lang="en-US" sz="5000" kern="1200" dirty="0">
                <a:solidFill>
                  <a:schemeClr val="tx1"/>
                </a:solidFill>
                <a:latin typeface="+mj-lt"/>
                <a:ea typeface="+mj-ea"/>
                <a:cs typeface="+mj-cs"/>
              </a:rPr>
              <a:t>de Angular</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1</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97671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Herramienta de Desarrollo de aplicaciones SPA: </a:t>
            </a:r>
            <a:r>
              <a:rPr lang="es-ES" dirty="0"/>
              <a:t>Angular CLI. </a:t>
            </a:r>
            <a:endParaRPr lang="es-ES" sz="4100" dirty="0"/>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400" dirty="0"/>
              <a:t>Angular </a:t>
            </a:r>
            <a:r>
              <a:rPr lang="es-ES" sz="2400" dirty="0" err="1"/>
              <a:t>command</a:t>
            </a:r>
            <a:r>
              <a:rPr lang="es-ES" sz="2400" dirty="0"/>
              <a:t> line interface</a:t>
            </a:r>
          </a:p>
          <a:p>
            <a:pPr lvl="1"/>
            <a:r>
              <a:rPr lang="es-ES" sz="2000" dirty="0"/>
              <a:t>Herramienta oficial de gestión de proyectos</a:t>
            </a:r>
          </a:p>
          <a:p>
            <a:r>
              <a:rPr lang="es-ES" sz="2400" dirty="0"/>
              <a:t>Gestiona de forma transparente el uso de Webpack</a:t>
            </a:r>
          </a:p>
          <a:p>
            <a:pPr lvl="1"/>
            <a:r>
              <a:rPr lang="es-ES" sz="2000" dirty="0"/>
              <a:t>CLI 6.x - Webpack 4 </a:t>
            </a:r>
          </a:p>
          <a:p>
            <a:pPr lvl="1"/>
            <a:r>
              <a:rPr lang="es-ES" sz="2000" dirty="0"/>
              <a:t>CLI 11.x - Webpack 5 (Experimental)</a:t>
            </a:r>
          </a:p>
          <a:p>
            <a:r>
              <a:rPr lang="es-ES" sz="2400" dirty="0"/>
              <a:t>Formas de compilación: JIT / AOT. </a:t>
            </a:r>
          </a:p>
          <a:p>
            <a:r>
              <a:rPr lang="es-ES" sz="2400" dirty="0"/>
              <a:t>Ofrece comandos para todo el ciclo de desarrollo</a:t>
            </a:r>
          </a:p>
          <a:p>
            <a:pPr marL="0" indent="0"/>
            <a:endParaRPr lang="es-ES" sz="24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900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40" name="Rectangle 1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0"/>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r>
              <a:rPr lang="en-US" dirty="0">
                <a:solidFill>
                  <a:schemeClr val="bg1"/>
                </a:solidFill>
              </a:rPr>
              <a:t>Angular-CLI: </a:t>
            </a:r>
            <a:r>
              <a:rPr lang="es-ES" dirty="0">
                <a:solidFill>
                  <a:schemeClr val="bg1"/>
                </a:solidFill>
              </a:rPr>
              <a:t>comandos</a:t>
            </a:r>
            <a:br>
              <a:rPr lang="es-ES" dirty="0">
                <a:solidFill>
                  <a:schemeClr val="bg1"/>
                </a:solidFill>
              </a:rPr>
            </a:br>
            <a:r>
              <a:rPr lang="es-ES" dirty="0">
                <a:solidFill>
                  <a:schemeClr val="bg1"/>
                </a:solidFill>
              </a:rPr>
              <a:t>para el ciclo de desarrollo</a:t>
            </a:r>
            <a:endParaRPr lang="en-US" dirty="0">
              <a:solidFill>
                <a:schemeClr val="bg1"/>
              </a:solidFill>
            </a:endParaRPr>
          </a:p>
        </p:txBody>
      </p:sp>
      <p:pic>
        <p:nvPicPr>
          <p:cNvPr id="11" name="Google Shape;230;p29">
            <a:extLst>
              <a:ext uri="{FF2B5EF4-FFF2-40B4-BE49-F238E27FC236}">
                <a16:creationId xmlns:a16="http://schemas.microsoft.com/office/drawing/2014/main" id="{CAB0D508-B165-4AE1-9804-64D1AD2A5EBC}"/>
              </a:ext>
            </a:extLst>
          </p:cNvPr>
          <p:cNvPicPr preferRelativeResize="0"/>
          <p:nvPr/>
        </p:nvPicPr>
        <p:blipFill>
          <a:blip r:embed="rId3">
            <a:alphaModFix/>
          </a:blip>
          <a:stretch>
            <a:fillRect/>
          </a:stretch>
        </p:blipFill>
        <p:spPr>
          <a:xfrm>
            <a:off x="692522" y="2529718"/>
            <a:ext cx="4271433" cy="2955283"/>
          </a:xfrm>
          <a:prstGeom prst="rect">
            <a:avLst/>
          </a:prstGeom>
          <a:noFill/>
          <a:ln>
            <a:noFill/>
          </a:ln>
        </p:spPr>
      </p:pic>
      <p:sp>
        <p:nvSpPr>
          <p:cNvPr id="12" name="Google Shape;231;p29">
            <a:extLst>
              <a:ext uri="{FF2B5EF4-FFF2-40B4-BE49-F238E27FC236}">
                <a16:creationId xmlns:a16="http://schemas.microsoft.com/office/drawing/2014/main" id="{AE875528-991B-4A76-AED5-C6F192DEF4A5}"/>
              </a:ext>
            </a:extLst>
          </p:cNvPr>
          <p:cNvSpPr txBox="1"/>
          <p:nvPr/>
        </p:nvSpPr>
        <p:spPr>
          <a:xfrm>
            <a:off x="5217478" y="2432982"/>
            <a:ext cx="6507162" cy="4077547"/>
          </a:xfrm>
          <a:prstGeom prst="rect">
            <a:avLst/>
          </a:prstGeom>
          <a:noFill/>
          <a:ln>
            <a:noFill/>
          </a:ln>
        </p:spPr>
        <p:txBody>
          <a:bodyPr spcFirstLastPara="1" wrap="square" lIns="121900" tIns="121900" rIns="121900" bIns="121900" anchor="ctr" anchorCtr="0">
            <a:noAutofit/>
          </a:bodyPr>
          <a:lstStyle/>
          <a:p>
            <a:pPr marL="609585" indent="-397923">
              <a:lnSpc>
                <a:spcPct val="115000"/>
              </a:lnSpc>
              <a:buClr>
                <a:schemeClr val="dk1"/>
              </a:buClr>
              <a:buSzPts val="1100"/>
              <a:buChar char="●"/>
            </a:pPr>
            <a:r>
              <a:rPr lang="es" sz="2000" dirty="0">
                <a:solidFill>
                  <a:schemeClr val="dk1"/>
                </a:solidFill>
              </a:rPr>
              <a:t>Generación  (</a:t>
            </a:r>
            <a:r>
              <a:rPr lang="es" sz="2000" i="1" dirty="0">
                <a:solidFill>
                  <a:schemeClr val="dk1"/>
                </a:solidFill>
              </a:rPr>
              <a:t>bootstrapping</a:t>
            </a:r>
            <a:r>
              <a:rPr lang="es" sz="2000" dirty="0">
                <a:solidFill>
                  <a:schemeClr val="dk1"/>
                </a:solidFill>
              </a:rPr>
              <a:t>) del proyecto inicial</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Herramientas de generación de código</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Modo desarrollo con</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compilado automático de </a:t>
            </a:r>
            <a:r>
              <a:rPr lang="es" sz="2000" i="1" dirty="0">
                <a:solidFill>
                  <a:schemeClr val="dk1"/>
                </a:solidFill>
              </a:rPr>
              <a:t>TypeScript</a:t>
            </a:r>
            <a:endParaRPr sz="2000" i="1" dirty="0">
              <a:solidFill>
                <a:schemeClr val="dk1"/>
              </a:solidFill>
            </a:endParaRPr>
          </a:p>
          <a:p>
            <a:pPr marL="1219170" lvl="1" indent="-397923">
              <a:lnSpc>
                <a:spcPct val="115000"/>
              </a:lnSpc>
              <a:buClr>
                <a:schemeClr val="dk1"/>
              </a:buClr>
              <a:buSzPts val="1100"/>
              <a:buChar char="○"/>
            </a:pPr>
            <a:r>
              <a:rPr lang="es" sz="2000" dirty="0">
                <a:solidFill>
                  <a:schemeClr val="dk1"/>
                </a:solidFill>
              </a:rPr>
              <a:t>arranque de un servidor Web</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y actualización del navegador</a:t>
            </a:r>
            <a:br>
              <a:rPr lang="es" sz="2000" dirty="0">
                <a:solidFill>
                  <a:schemeClr val="dk1"/>
                </a:solidFill>
              </a:rPr>
            </a:br>
            <a:r>
              <a:rPr lang="es" sz="2000" dirty="0">
                <a:solidFill>
                  <a:schemeClr val="dk1"/>
                </a:solidFill>
              </a:rPr>
              <a:t> (</a:t>
            </a:r>
            <a:r>
              <a:rPr lang="es" sz="2000" i="1" dirty="0">
                <a:solidFill>
                  <a:schemeClr val="dk1"/>
                </a:solidFill>
              </a:rPr>
              <a:t>Live</a:t>
            </a:r>
            <a:r>
              <a:rPr lang="es" sz="2000" dirty="0">
                <a:solidFill>
                  <a:schemeClr val="dk1"/>
                </a:solidFill>
              </a:rPr>
              <a:t> </a:t>
            </a:r>
            <a:r>
              <a:rPr lang="es" sz="2000" i="1" dirty="0">
                <a:solidFill>
                  <a:schemeClr val="dk1"/>
                </a:solidFill>
              </a:rPr>
              <a:t>Reloading</a:t>
            </a:r>
            <a:r>
              <a:rPr lang="es" sz="2000" dirty="0">
                <a:solidFill>
                  <a:schemeClr val="dk1"/>
                </a:solidFill>
              </a:rPr>
              <a:t>.)</a:t>
            </a:r>
            <a:endParaRPr sz="2000" dirty="0">
              <a:solidFill>
                <a:schemeClr val="dk1"/>
              </a:solidFill>
            </a:endParaRPr>
          </a:p>
          <a:p>
            <a:pPr marL="609585" indent="-397923">
              <a:lnSpc>
                <a:spcPct val="115000"/>
              </a:lnSpc>
              <a:buClr>
                <a:schemeClr val="dk1"/>
              </a:buClr>
              <a:buSzPts val="1100"/>
              <a:buChar char="●"/>
            </a:pPr>
            <a:r>
              <a:rPr lang="es" sz="2000" i="1" dirty="0">
                <a:solidFill>
                  <a:schemeClr val="dk1"/>
                </a:solidFill>
              </a:rPr>
              <a:t>Testing</a:t>
            </a:r>
            <a:endParaRPr sz="2000" i="1" dirty="0">
              <a:solidFill>
                <a:schemeClr val="dk1"/>
              </a:solidFill>
            </a:endParaRPr>
          </a:p>
          <a:p>
            <a:pPr marL="609585" indent="-397923">
              <a:lnSpc>
                <a:spcPct val="115000"/>
              </a:lnSpc>
              <a:buClr>
                <a:schemeClr val="dk1"/>
              </a:buClr>
              <a:buSzPts val="1100"/>
              <a:buChar char="●"/>
            </a:pPr>
            <a:r>
              <a:rPr lang="es" sz="2000" dirty="0">
                <a:solidFill>
                  <a:schemeClr val="dk1"/>
                </a:solidFill>
              </a:rPr>
              <a:t>Construcción del proyecto para distribución (</a:t>
            </a:r>
            <a:r>
              <a:rPr lang="es" sz="2000" i="1" dirty="0">
                <a:solidFill>
                  <a:schemeClr val="dk1"/>
                </a:solidFill>
              </a:rPr>
              <a:t>build</a:t>
            </a:r>
            <a:r>
              <a:rPr lang="es" sz="2000" dirty="0">
                <a:solidFill>
                  <a:schemeClr val="dk1"/>
                </a:solidFill>
              </a:rPr>
              <a:t>)</a:t>
            </a:r>
            <a:endParaRPr sz="2000" dirty="0"/>
          </a:p>
        </p:txBody>
      </p:sp>
      <p:sp>
        <p:nvSpPr>
          <p:cNvPr id="13" name="Google Shape;232;p29">
            <a:extLst>
              <a:ext uri="{FF2B5EF4-FFF2-40B4-BE49-F238E27FC236}">
                <a16:creationId xmlns:a16="http://schemas.microsoft.com/office/drawing/2014/main" id="{18167150-01F0-4870-BD11-19AFF72802C5}"/>
              </a:ext>
            </a:extLst>
          </p:cNvPr>
          <p:cNvSpPr txBox="1"/>
          <p:nvPr/>
        </p:nvSpPr>
        <p:spPr>
          <a:xfrm>
            <a:off x="1595532" y="5585547"/>
            <a:ext cx="2786000" cy="6308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4"/>
              </a:rPr>
              <a:t>https://cli.angular.io</a:t>
            </a:r>
            <a:endParaRPr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Angular-cli: </a:t>
            </a:r>
            <a:r>
              <a:rPr lang="en-US" sz="4800" kern="1200" dirty="0" err="1">
                <a:solidFill>
                  <a:srgbClr val="FFFFFF"/>
                </a:solidFill>
                <a:latin typeface="+mj-lt"/>
                <a:ea typeface="+mj-ea"/>
                <a:cs typeface="+mj-cs"/>
              </a:rPr>
              <a:t>herramientas</a:t>
            </a:r>
            <a:endParaRPr lang="en-US" sz="4800" kern="1200" dirty="0">
              <a:solidFill>
                <a:srgbClr val="FFFFFF"/>
              </a:solidFill>
              <a:latin typeface="+mj-lt"/>
              <a:ea typeface="+mj-ea"/>
              <a:cs typeface="+mj-cs"/>
            </a:endParaRP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s-ES" sz="2000" kern="1200" dirty="0">
                <a:solidFill>
                  <a:srgbClr val="FFFFFF"/>
                </a:solidFill>
                <a:latin typeface="+mn-lt"/>
                <a:ea typeface="+mn-ea"/>
                <a:cs typeface="+mn-cs"/>
              </a:rPr>
              <a:t>Herramientas de terceros</a:t>
            </a:r>
            <a:br>
              <a:rPr lang="es-ES" sz="2000" kern="1200" dirty="0">
                <a:solidFill>
                  <a:srgbClr val="FFFFFF"/>
                </a:solidFill>
                <a:latin typeface="+mn-lt"/>
                <a:ea typeface="+mn-ea"/>
                <a:cs typeface="+mn-cs"/>
              </a:rPr>
            </a:br>
            <a:r>
              <a:rPr lang="es-ES" sz="2000" kern="1200" dirty="0">
                <a:solidFill>
                  <a:srgbClr val="FFFFFF"/>
                </a:solidFill>
                <a:latin typeface="+mn-lt"/>
                <a:ea typeface="+mn-ea"/>
                <a:cs typeface="+mn-cs"/>
              </a:rPr>
              <a:t>que incluye y configura </a:t>
            </a:r>
          </a:p>
          <a:p>
            <a:pPr algn="ct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oogle Shape;239;p30">
            <a:extLst>
              <a:ext uri="{FF2B5EF4-FFF2-40B4-BE49-F238E27FC236}">
                <a16:creationId xmlns:a16="http://schemas.microsoft.com/office/drawing/2014/main" id="{A5861443-68C9-4EFA-A6F0-AA9B526EDF40}"/>
              </a:ext>
            </a:extLst>
          </p:cNvPr>
          <p:cNvPicPr preferRelativeResize="0"/>
          <p:nvPr/>
        </p:nvPicPr>
        <p:blipFill>
          <a:blip r:embed="rId2">
            <a:alphaModFix/>
          </a:blip>
          <a:stretch>
            <a:fillRect/>
          </a:stretch>
        </p:blipFill>
        <p:spPr>
          <a:xfrm>
            <a:off x="4923692" y="1572268"/>
            <a:ext cx="7133493" cy="4166178"/>
          </a:xfrm>
          <a:prstGeom prst="rect">
            <a:avLst/>
          </a:prstGeom>
          <a:noFill/>
          <a:ln>
            <a:noFill/>
          </a:ln>
        </p:spPr>
      </p:pic>
    </p:spTree>
    <p:extLst>
      <p:ext uri="{BB962C8B-B14F-4D97-AF65-F5344CB8AC3E}">
        <p14:creationId xmlns:p14="http://schemas.microsoft.com/office/powerpoint/2010/main" val="888287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a:solidFill>
                  <a:schemeClr val="bg1"/>
                </a:solidFill>
                <a:latin typeface="+mj-lt"/>
                <a:ea typeface="+mj-ea"/>
                <a:cs typeface="+mj-cs"/>
              </a:rPr>
              <a:t>Angular-cli: instalación global (1)</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Google Shape;245;p31">
            <a:extLst>
              <a:ext uri="{FF2B5EF4-FFF2-40B4-BE49-F238E27FC236}">
                <a16:creationId xmlns:a16="http://schemas.microsoft.com/office/drawing/2014/main" id="{5A7A9E36-78EF-41AD-9798-C8EDF052469D}"/>
              </a:ext>
            </a:extLst>
          </p:cNvPr>
          <p:cNvPicPr preferRelativeResize="0"/>
          <p:nvPr/>
        </p:nvPicPr>
        <p:blipFill>
          <a:blip r:embed="rId2"/>
          <a:stretch>
            <a:fillRect/>
          </a:stretch>
        </p:blipFill>
        <p:spPr>
          <a:xfrm>
            <a:off x="610921" y="454459"/>
            <a:ext cx="10914060" cy="2673943"/>
          </a:xfrm>
          <a:prstGeom prst="rect">
            <a:avLst/>
          </a:prstGeom>
          <a:noFill/>
        </p:spPr>
      </p:pic>
      <p:sp>
        <p:nvSpPr>
          <p:cNvPr id="40" name="Google Shape;246;p31">
            <a:extLst>
              <a:ext uri="{FF2B5EF4-FFF2-40B4-BE49-F238E27FC236}">
                <a16:creationId xmlns:a16="http://schemas.microsoft.com/office/drawing/2014/main" id="{7B2562EF-C176-4E09-8B63-961AFE5B3D2A}"/>
              </a:ext>
            </a:extLst>
          </p:cNvPr>
          <p:cNvSpPr txBox="1"/>
          <p:nvPr/>
        </p:nvSpPr>
        <p:spPr>
          <a:xfrm>
            <a:off x="1205017" y="3474597"/>
            <a:ext cx="4000000" cy="626800"/>
          </a:xfrm>
          <a:prstGeom prst="rect">
            <a:avLst/>
          </a:prstGeom>
          <a:noFill/>
          <a:ln>
            <a:noFill/>
          </a:ln>
        </p:spPr>
        <p:txBody>
          <a:bodyPr spcFirstLastPara="1" wrap="square" lIns="121900" tIns="121900" rIns="121900" bIns="121900" anchor="ctr" anchorCtr="0">
            <a:noAutofit/>
          </a:bodyPr>
          <a:lstStyle/>
          <a:p>
            <a:r>
              <a:rPr lang="es" sz="2400" dirty="0"/>
              <a:t>Destino de la instalación</a:t>
            </a:r>
            <a:endParaRPr sz="2400" dirty="0"/>
          </a:p>
        </p:txBody>
      </p:sp>
      <p:pic>
        <p:nvPicPr>
          <p:cNvPr id="42" name="Google Shape;248;p31">
            <a:extLst>
              <a:ext uri="{FF2B5EF4-FFF2-40B4-BE49-F238E27FC236}">
                <a16:creationId xmlns:a16="http://schemas.microsoft.com/office/drawing/2014/main" id="{8531CC8D-8ADC-4407-B307-10EE85B2813E}"/>
              </a:ext>
            </a:extLst>
          </p:cNvPr>
          <p:cNvPicPr preferRelativeResize="0"/>
          <p:nvPr/>
        </p:nvPicPr>
        <p:blipFill>
          <a:blip r:embed="rId3">
            <a:alphaModFix/>
          </a:blip>
          <a:stretch>
            <a:fillRect/>
          </a:stretch>
        </p:blipFill>
        <p:spPr>
          <a:xfrm>
            <a:off x="5205017" y="3282497"/>
            <a:ext cx="6102107" cy="1011000"/>
          </a:xfrm>
          <a:prstGeom prst="rect">
            <a:avLst/>
          </a:prstGeom>
          <a:noFill/>
          <a:ln>
            <a:noFill/>
          </a:ln>
        </p:spPr>
      </p:pic>
    </p:spTree>
    <p:extLst>
      <p:ext uri="{BB962C8B-B14F-4D97-AF65-F5344CB8AC3E}">
        <p14:creationId xmlns:p14="http://schemas.microsoft.com/office/powerpoint/2010/main" val="2820034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9" name="Rectangle 12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0" name="Group 12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5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3"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4"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5"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4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49" name="Rectangle 14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Google Shape;244;p31"/>
          <p:cNvSpPr txBox="1">
            <a:spLocks noGrp="1"/>
          </p:cNvSpPr>
          <p:nvPr>
            <p:ph type="title"/>
          </p:nvPr>
        </p:nvSpPr>
        <p:spPr>
          <a:xfrm>
            <a:off x="2707888" y="699008"/>
            <a:ext cx="8495099" cy="672696"/>
          </a:xfrm>
          <a:prstGeom prst="rect">
            <a:avLst/>
          </a:prstGeom>
        </p:spPr>
        <p:txBody>
          <a:bodyPr spcFirstLastPara="1" vert="horz" lIns="91440" tIns="45720" rIns="91440" bIns="45720" rtlCol="0" anchor="t" anchorCtr="0">
            <a:normAutofit fontScale="90000"/>
          </a:bodyPr>
          <a:lstStyle/>
          <a:p>
            <a:r>
              <a:rPr lang="en-US" sz="4000" kern="1200" dirty="0">
                <a:solidFill>
                  <a:schemeClr val="accent1"/>
                </a:solidFill>
                <a:latin typeface="+mj-lt"/>
                <a:ea typeface="+mj-ea"/>
                <a:cs typeface="+mj-cs"/>
              </a:rPr>
              <a:t>Angular-cli: </a:t>
            </a:r>
            <a:r>
              <a:rPr lang="es-ES" sz="4000" kern="1200" dirty="0">
                <a:solidFill>
                  <a:schemeClr val="accent1"/>
                </a:solidFill>
                <a:latin typeface="+mj-lt"/>
                <a:ea typeface="+mj-ea"/>
                <a:cs typeface="+mj-cs"/>
              </a:rPr>
              <a:t>resultado</a:t>
            </a:r>
            <a:r>
              <a:rPr lang="en-US" sz="4000" kern="1200" dirty="0">
                <a:solidFill>
                  <a:schemeClr val="accent1"/>
                </a:solidFill>
                <a:latin typeface="+mj-lt"/>
                <a:ea typeface="+mj-ea"/>
                <a:cs typeface="+mj-cs"/>
              </a:rPr>
              <a:t> </a:t>
            </a:r>
            <a:r>
              <a:rPr lang="en-US" sz="4000" dirty="0">
                <a:solidFill>
                  <a:schemeClr val="accent1"/>
                </a:solidFill>
              </a:rPr>
              <a:t>de la </a:t>
            </a:r>
            <a:r>
              <a:rPr lang="en-US" sz="4000" kern="1200" dirty="0" err="1">
                <a:solidFill>
                  <a:schemeClr val="accent1"/>
                </a:solidFill>
                <a:latin typeface="+mj-lt"/>
                <a:ea typeface="+mj-ea"/>
                <a:cs typeface="+mj-cs"/>
              </a:rPr>
              <a:t>instalación</a:t>
            </a:r>
            <a:r>
              <a:rPr lang="en-US" sz="4000" kern="1200" dirty="0">
                <a:solidFill>
                  <a:schemeClr val="accent1"/>
                </a:solidFill>
                <a:latin typeface="+mj-lt"/>
                <a:ea typeface="+mj-ea"/>
                <a:cs typeface="+mj-cs"/>
              </a:rPr>
              <a:t> global</a:t>
            </a:r>
          </a:p>
        </p:txBody>
      </p:sp>
      <p:sp>
        <p:nvSpPr>
          <p:cNvPr id="151" name="Isosceles Triangle 15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Google Shape;256;p32">
            <a:extLst>
              <a:ext uri="{FF2B5EF4-FFF2-40B4-BE49-F238E27FC236}">
                <a16:creationId xmlns:a16="http://schemas.microsoft.com/office/drawing/2014/main" id="{3999F5C8-A045-4C27-A257-5C9A9E570089}"/>
              </a:ext>
            </a:extLst>
          </p:cNvPr>
          <p:cNvSpPr txBox="1"/>
          <p:nvPr/>
        </p:nvSpPr>
        <p:spPr>
          <a:xfrm>
            <a:off x="2134455" y="4707378"/>
            <a:ext cx="3163033" cy="1454175"/>
          </a:xfrm>
          <a:prstGeom prst="rect">
            <a:avLst/>
          </a:prstGeom>
        </p:spPr>
        <p:txBody>
          <a:bodyPr spcFirstLastPara="1" vert="horz" lIns="91440" tIns="45720" rIns="91440" bIns="45720" rtlCol="0" anchorCtr="0">
            <a:normAutofit/>
          </a:bodyPr>
          <a:lstStyle/>
          <a:p>
            <a:pPr>
              <a:lnSpc>
                <a:spcPct val="90000"/>
              </a:lnSpc>
              <a:spcAft>
                <a:spcPts val="600"/>
              </a:spcAft>
            </a:pPr>
            <a:r>
              <a:rPr lang="en-US" sz="2000" dirty="0"/>
              <a:t>En Angular 6 se </a:t>
            </a:r>
            <a:r>
              <a:rPr lang="es-ES" sz="2000" dirty="0"/>
              <a:t>equiparan los números de versión de Angular y Angular-</a:t>
            </a:r>
            <a:r>
              <a:rPr lang="es-ES" sz="2000" dirty="0" err="1"/>
              <a:t>cli</a:t>
            </a:r>
            <a:r>
              <a:rPr lang="es-ES" sz="2000" dirty="0"/>
              <a:t>, que ha pasado</a:t>
            </a:r>
            <a:r>
              <a:rPr lang="en-US" sz="2000" dirty="0"/>
              <a:t> de la 1.7 a la 6</a:t>
            </a:r>
          </a:p>
        </p:txBody>
      </p:sp>
      <p:sp>
        <p:nvSpPr>
          <p:cNvPr id="41" name="Google Shape;257;p32">
            <a:extLst>
              <a:ext uri="{FF2B5EF4-FFF2-40B4-BE49-F238E27FC236}">
                <a16:creationId xmlns:a16="http://schemas.microsoft.com/office/drawing/2014/main" id="{94C1B0E4-9014-4DCD-8BC1-E0BB8E98A3FE}"/>
              </a:ext>
            </a:extLst>
          </p:cNvPr>
          <p:cNvSpPr txBox="1"/>
          <p:nvPr/>
        </p:nvSpPr>
        <p:spPr>
          <a:xfrm>
            <a:off x="2516319" y="2236084"/>
            <a:ext cx="1634207"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version</a:t>
            </a:r>
            <a:endParaRPr sz="2400" b="1" dirty="0">
              <a:solidFill>
                <a:schemeClr val="lt1"/>
              </a:solidFill>
            </a:endParaRPr>
          </a:p>
        </p:txBody>
      </p:sp>
      <p:cxnSp>
        <p:nvCxnSpPr>
          <p:cNvPr id="42" name="Google Shape;258;p32">
            <a:extLst>
              <a:ext uri="{FF2B5EF4-FFF2-40B4-BE49-F238E27FC236}">
                <a16:creationId xmlns:a16="http://schemas.microsoft.com/office/drawing/2014/main" id="{39CC2FC0-33EA-466B-8833-72AB853367B1}"/>
              </a:ext>
            </a:extLst>
          </p:cNvPr>
          <p:cNvCxnSpPr>
            <a:cxnSpLocks/>
            <a:stCxn id="41" idx="3"/>
          </p:cNvCxnSpPr>
          <p:nvPr/>
        </p:nvCxnSpPr>
        <p:spPr>
          <a:xfrm>
            <a:off x="4150526" y="2554684"/>
            <a:ext cx="1272293" cy="0"/>
          </a:xfrm>
          <a:prstGeom prst="straightConnector1">
            <a:avLst/>
          </a:prstGeom>
          <a:noFill/>
          <a:ln w="9525" cap="flat" cmpd="sng">
            <a:solidFill>
              <a:schemeClr val="dk2"/>
            </a:solidFill>
            <a:prstDash val="solid"/>
            <a:round/>
            <a:headEnd type="none" w="med" len="med"/>
            <a:tailEnd type="triangle" w="med" len="med"/>
          </a:ln>
        </p:spPr>
      </p:cxnSp>
      <p:pic>
        <p:nvPicPr>
          <p:cNvPr id="43" name="Imagen 42">
            <a:extLst>
              <a:ext uri="{FF2B5EF4-FFF2-40B4-BE49-F238E27FC236}">
                <a16:creationId xmlns:a16="http://schemas.microsoft.com/office/drawing/2014/main" id="{59BEEF59-F490-497C-8038-E2F9DF83239D}"/>
              </a:ext>
            </a:extLst>
          </p:cNvPr>
          <p:cNvPicPr>
            <a:picLocks noChangeAspect="1"/>
          </p:cNvPicPr>
          <p:nvPr/>
        </p:nvPicPr>
        <p:blipFill>
          <a:blip r:embed="rId3"/>
          <a:stretch>
            <a:fillRect/>
          </a:stretch>
        </p:blipFill>
        <p:spPr>
          <a:xfrm>
            <a:off x="5754015" y="1717892"/>
            <a:ext cx="6181595" cy="475275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Instalación del CLI</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global de Angular CLI</a:t>
            </a:r>
          </a:p>
          <a:p>
            <a:pPr lvl="1" indent="-228600">
              <a:buFont typeface="Arial" panose="020B0604020202020204" pitchFamily="34" charset="0"/>
              <a:buChar char="•"/>
            </a:pPr>
            <a:r>
              <a:rPr lang="es-ES" sz="2400" dirty="0"/>
              <a:t>npm </a:t>
            </a:r>
            <a:r>
              <a:rPr lang="es-ES" sz="2400" dirty="0" err="1"/>
              <a:t>install</a:t>
            </a:r>
            <a:r>
              <a:rPr lang="es-ES" sz="2400" dirty="0"/>
              <a:t> -g  @angular/cli </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411063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4965430" y="629268"/>
            <a:ext cx="6586491" cy="1286160"/>
          </a:xfrm>
        </p:spPr>
        <p:txBody>
          <a:bodyPr anchor="b">
            <a:normAutofit/>
          </a:bodyPr>
          <a:lstStyle/>
          <a:p>
            <a:r>
              <a:rPr lang="es-ES" dirty="0"/>
              <a:t>Tecnologías implicadas</a:t>
            </a:r>
          </a:p>
        </p:txBody>
      </p: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4965431" y="2438400"/>
            <a:ext cx="6586489" cy="3785419"/>
          </a:xfrm>
        </p:spPr>
        <p:txBody>
          <a:bodyPr>
            <a:normAutofit/>
          </a:bodyPr>
          <a:lstStyle/>
          <a:p>
            <a:r>
              <a:rPr lang="es-ES" sz="2000" dirty="0"/>
              <a:t>JavaScript ES6</a:t>
            </a:r>
          </a:p>
          <a:p>
            <a:pPr lvl="1"/>
            <a:r>
              <a:rPr lang="es-ES" sz="1600" dirty="0"/>
              <a:t>Nueva sintaxis</a:t>
            </a:r>
          </a:p>
          <a:p>
            <a:pPr lvl="1"/>
            <a:r>
              <a:rPr lang="es-ES" sz="1600" dirty="0"/>
              <a:t>Módulos</a:t>
            </a:r>
          </a:p>
          <a:p>
            <a:pPr lvl="1"/>
            <a:r>
              <a:rPr lang="es-ES" sz="1600" dirty="0"/>
              <a:t>Clases. Herencia  </a:t>
            </a:r>
          </a:p>
          <a:p>
            <a:pPr lvl="1"/>
            <a:r>
              <a:rPr lang="es-ES" sz="1600" dirty="0"/>
              <a:t>Promesas</a:t>
            </a:r>
          </a:p>
          <a:p>
            <a:r>
              <a:rPr lang="es-ES" sz="2000" dirty="0"/>
              <a:t>Introducción a </a:t>
            </a:r>
            <a:r>
              <a:rPr lang="es-ES" sz="2000" dirty="0" err="1"/>
              <a:t>TypeScript</a:t>
            </a:r>
            <a:endParaRPr lang="es-ES" sz="2000" dirty="0"/>
          </a:p>
          <a:p>
            <a:pPr lvl="1"/>
            <a:r>
              <a:rPr lang="es-ES" sz="1600" dirty="0"/>
              <a:t>Clases e interfaces</a:t>
            </a:r>
          </a:p>
          <a:p>
            <a:pPr lvl="1"/>
            <a:r>
              <a:rPr lang="es-ES" sz="1600" dirty="0"/>
              <a:t>Tipos: </a:t>
            </a:r>
            <a:r>
              <a:rPr lang="es-ES" sz="1600" dirty="0" err="1"/>
              <a:t>types</a:t>
            </a:r>
            <a:r>
              <a:rPr lang="es-ES" sz="1600" dirty="0"/>
              <a:t> y </a:t>
            </a:r>
            <a:r>
              <a:rPr lang="es-ES" sz="1600" dirty="0" err="1"/>
              <a:t>generics</a:t>
            </a:r>
            <a:r>
              <a:rPr lang="es-ES" sz="1600" dirty="0"/>
              <a:t>. </a:t>
            </a:r>
            <a:r>
              <a:rPr lang="es-ES" sz="1600" dirty="0" err="1"/>
              <a:t>Union</a:t>
            </a:r>
            <a:r>
              <a:rPr lang="es-ES" sz="1600" dirty="0"/>
              <a:t> </a:t>
            </a:r>
            <a:r>
              <a:rPr lang="es-ES" sz="1600" dirty="0" err="1"/>
              <a:t>types</a:t>
            </a:r>
            <a:endParaRPr lang="es-ES" sz="1600" dirty="0"/>
          </a:p>
          <a:p>
            <a:pPr lvl="1"/>
            <a:r>
              <a:rPr lang="es-ES" sz="1600" dirty="0"/>
              <a:t>Decoradores</a:t>
            </a:r>
          </a:p>
          <a:p>
            <a:r>
              <a:rPr lang="es-ES" sz="2000" dirty="0"/>
              <a:t>Web </a:t>
            </a:r>
            <a:r>
              <a:rPr lang="es-ES" sz="2000" dirty="0" err="1"/>
              <a:t>Components</a:t>
            </a:r>
            <a:endParaRPr lang="es-ES" sz="2000" dirty="0"/>
          </a:p>
          <a:p>
            <a:r>
              <a:rPr lang="es-ES" sz="2000" dirty="0" err="1"/>
              <a:t>RxJS</a:t>
            </a:r>
            <a:r>
              <a:rPr lang="es-ES" sz="2000" dirty="0"/>
              <a:t> (</a:t>
            </a:r>
            <a:r>
              <a:rPr lang="es-ES" sz="2000" dirty="0" err="1"/>
              <a:t>ReactiveX</a:t>
            </a:r>
            <a:r>
              <a:rPr lang="es-ES" sz="2000" dirty="0"/>
              <a:t>)</a:t>
            </a:r>
          </a:p>
        </p:txBody>
      </p:sp>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6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7"/>
        <p:cNvGrpSpPr/>
        <p:nvPr/>
      </p:nvGrpSpPr>
      <p:grpSpPr>
        <a:xfrm>
          <a:off x="0" y="0"/>
          <a:ext cx="0" cy="0"/>
          <a:chOff x="0" y="0"/>
          <a:chExt cx="0" cy="0"/>
        </a:xfrm>
      </p:grpSpPr>
      <p:sp>
        <p:nvSpPr>
          <p:cNvPr id="114" name="Rectangle 1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Google Shape;428;p47"/>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ECMAScript 6</a:t>
            </a:r>
          </a:p>
        </p:txBody>
      </p:sp>
      <p:pic>
        <p:nvPicPr>
          <p:cNvPr id="429" name="Google Shape;429;p47"/>
          <p:cNvPicPr preferRelativeResize="0"/>
          <p:nvPr/>
        </p:nvPicPr>
        <p:blipFill>
          <a:blip r:embed="rId3"/>
          <a:stretch>
            <a:fillRect/>
          </a:stretch>
        </p:blipFill>
        <p:spPr>
          <a:xfrm>
            <a:off x="862709" y="1483361"/>
            <a:ext cx="10466581" cy="4971627"/>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3"/>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48"/>
          <p:cNvSpPr txBox="1">
            <a:spLocks noGrp="1"/>
          </p:cNvSpPr>
          <p:nvPr>
            <p:ph type="title"/>
          </p:nvPr>
        </p:nvSpPr>
        <p:spPr>
          <a:xfrm>
            <a:off x="5297762" y="329184"/>
            <a:ext cx="6251110" cy="178308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dirty="0">
                <a:solidFill>
                  <a:schemeClr val="tx1"/>
                </a:solidFill>
                <a:latin typeface="+mj-lt"/>
                <a:ea typeface="+mj-ea"/>
                <a:cs typeface="+mj-cs"/>
              </a:rPr>
              <a:t>ES6+</a:t>
            </a:r>
          </a:p>
        </p:txBody>
      </p:sp>
      <p:pic>
        <p:nvPicPr>
          <p:cNvPr id="437" name="Picture 436">
            <a:extLst>
              <a:ext uri="{FF2B5EF4-FFF2-40B4-BE49-F238E27FC236}">
                <a16:creationId xmlns:a16="http://schemas.microsoft.com/office/drawing/2014/main" id="{85D08C4B-6ECD-485B-94D4-E611E920C327}"/>
              </a:ext>
            </a:extLst>
          </p:cNvPr>
          <p:cNvPicPr>
            <a:picLocks noChangeAspect="1"/>
          </p:cNvPicPr>
          <p:nvPr/>
        </p:nvPicPr>
        <p:blipFill rotWithShape="1">
          <a:blip r:embed="rId3"/>
          <a:srcRect l="50138" r="436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Google Shape;435;p48"/>
          <p:cNvSpPr txBox="1">
            <a:spLocks noGrp="1"/>
          </p:cNvSpPr>
          <p:nvPr>
            <p:ph type="body" idx="4294967295"/>
          </p:nvPr>
        </p:nvSpPr>
        <p:spPr>
          <a:xfrm>
            <a:off x="5297762" y="2706624"/>
            <a:ext cx="6251110" cy="3483864"/>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2015 – ES6</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2016 – ES7</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2017 – ES8</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2018 – ES9</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2019 – ES10</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2020 – ES11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Nuevos elementos de código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Constantes (</a:t>
            </a:r>
            <a:r>
              <a:rPr lang="es-ES" sz="2000" dirty="0" err="1"/>
              <a:t>const</a:t>
            </a:r>
            <a:r>
              <a:rPr lang="es-ES" sz="2000" dirty="0"/>
              <a:t>). </a:t>
            </a:r>
          </a:p>
          <a:p>
            <a:r>
              <a:rPr lang="es-ES" sz="2000" dirty="0"/>
              <a:t>Variables con ámbito (let)</a:t>
            </a:r>
          </a:p>
          <a:p>
            <a:r>
              <a:rPr lang="es-ES" sz="2000" dirty="0"/>
              <a:t>Función Arrow</a:t>
            </a:r>
          </a:p>
          <a:p>
            <a:r>
              <a:rPr lang="es-ES" sz="2000" dirty="0" err="1"/>
              <a:t>Template</a:t>
            </a:r>
            <a:r>
              <a:rPr lang="es-ES" sz="2000" dirty="0"/>
              <a:t> </a:t>
            </a:r>
            <a:r>
              <a:rPr lang="es-ES" sz="2000" dirty="0" err="1"/>
              <a:t>Strings</a:t>
            </a:r>
            <a:r>
              <a:rPr lang="es-ES" sz="2000" dirty="0"/>
              <a:t>: interpolación de variables</a:t>
            </a:r>
          </a:p>
          <a:p>
            <a:r>
              <a:rPr lang="es-ES" sz="2000" dirty="0"/>
              <a:t>Valores por defecto</a:t>
            </a:r>
          </a:p>
          <a:p>
            <a:r>
              <a:rPr lang="es-ES" sz="2000" dirty="0" err="1"/>
              <a:t>Destructuring</a:t>
            </a:r>
            <a:r>
              <a:rPr lang="es-ES" sz="2000" dirty="0"/>
              <a:t> …</a:t>
            </a:r>
          </a:p>
          <a:p>
            <a:endParaRPr lang="es-ES" sz="2000" dirty="0"/>
          </a:p>
          <a:p>
            <a:endParaRPr lang="es-ES" sz="2000" dirty="0"/>
          </a:p>
        </p:txBody>
      </p:sp>
      <p:sp>
        <p:nvSpPr>
          <p:cNvPr id="12" name="CuadroTexto 11">
            <a:extLst>
              <a:ext uri="{FF2B5EF4-FFF2-40B4-BE49-F238E27FC236}">
                <a16:creationId xmlns:a16="http://schemas.microsoft.com/office/drawing/2014/main" id="{A57E16A7-8664-428F-9A64-B8CF855560C0}"/>
              </a:ext>
            </a:extLst>
          </p:cNvPr>
          <p:cNvSpPr txBox="1"/>
          <p:nvPr/>
        </p:nvSpPr>
        <p:spPr>
          <a:xfrm>
            <a:off x="4970583" y="433392"/>
            <a:ext cx="7039709" cy="378565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a:t>
            </a:r>
            <a:r>
              <a:rPr lang="es-ES" sz="1600" b="0" dirty="0">
                <a:solidFill>
                  <a:srgbClr val="D4D4D4"/>
                </a:solidFill>
                <a:effectLst/>
                <a:latin typeface="Consolas" panose="020B0609020204030204" pitchFamily="49" charset="0"/>
              </a:rPr>
              <a:t> = [{precio :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57</a:t>
            </a:r>
            <a:r>
              <a:rPr lang="es-ES" sz="1600" b="0" dirty="0">
                <a:solidFill>
                  <a:srgbClr val="D4D4D4"/>
                </a:solidFill>
                <a:effectLst/>
                <a:latin typeface="Consolas" panose="020B0609020204030204" pitchFamily="49" charset="0"/>
              </a:rPr>
              <a:t>} ]</a:t>
            </a:r>
          </a:p>
          <a:p>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12</a:t>
            </a:r>
            <a:r>
              <a:rPr lang="es-ES" sz="1600" dirty="0">
                <a:solidFill>
                  <a:srgbClr val="B5CEA8"/>
                </a:solidFill>
                <a:latin typeface="Consolas" panose="020B0609020204030204" pitchFamily="49" charset="0"/>
              </a:rPr>
              <a:t>, [...</a:t>
            </a:r>
            <a:r>
              <a:rPr lang="es-ES" sz="1600" dirty="0" err="1">
                <a:solidFill>
                  <a:srgbClr val="B5CEA8"/>
                </a:solidFill>
                <a:latin typeface="Consolas" panose="020B0609020204030204" pitchFamily="49" charset="0"/>
              </a:rPr>
              <a:t>aDatos</a:t>
            </a:r>
            <a:r>
              <a:rPr lang="es-ES" sz="1600" dirty="0">
                <a:solidFill>
                  <a:srgbClr val="B5CEA8"/>
                </a:solidFill>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aDatos.forEach</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elem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elem.precio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nIva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mostrarPrecio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'El IVA aplicado ha sido '</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console.log(</a:t>
            </a:r>
            <a:r>
              <a:rPr lang="es-ES" sz="1600" b="0" dirty="0" err="1">
                <a:solidFill>
                  <a:srgbClr val="6A9955"/>
                </a:solidFill>
                <a:effectLst/>
                <a:latin typeface="Consolas" panose="020B0609020204030204" pitchFamily="49" charset="0"/>
              </a:rPr>
              <a:t>nIva</a:t>
            </a:r>
            <a:r>
              <a:rPr lang="es-ES" sz="1600" b="0" dirty="0">
                <a:solidFill>
                  <a:srgbClr val="6A9955"/>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3A4E7E50-55F3-464B-A4C8-BF6B5EEBF438}"/>
              </a:ext>
            </a:extLst>
          </p:cNvPr>
          <p:cNvSpPr txBox="1"/>
          <p:nvPr/>
        </p:nvSpPr>
        <p:spPr>
          <a:xfrm>
            <a:off x="6576646" y="4393283"/>
            <a:ext cx="6096000"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mostrarPrecio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precioFinal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El precio final es:</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precioFinal.toFixed</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798934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Fundamentos de Angular</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Introducción a Angular. Entorno</a:t>
            </a:r>
          </a:p>
          <a:p>
            <a:pPr lvl="1"/>
            <a:r>
              <a:rPr lang="es-ES" sz="1800" dirty="0">
                <a:solidFill>
                  <a:schemeClr val="bg1">
                    <a:alpha val="80000"/>
                  </a:schemeClr>
                </a:solidFill>
              </a:rPr>
              <a:t>Introducción a Angular. </a:t>
            </a:r>
          </a:p>
          <a:p>
            <a:pPr lvl="1"/>
            <a:r>
              <a:rPr lang="es-ES" sz="1800" dirty="0">
                <a:solidFill>
                  <a:schemeClr val="bg1">
                    <a:alpha val="80000"/>
                  </a:schemeClr>
                </a:solidFill>
              </a:rPr>
              <a:t>Entorno y Herramientas de Desarrollo. Angular CLI</a:t>
            </a:r>
          </a:p>
          <a:p>
            <a:r>
              <a:rPr lang="es-ES" sz="2200" dirty="0">
                <a:solidFill>
                  <a:schemeClr val="bg1">
                    <a:alpha val="80000"/>
                  </a:schemeClr>
                </a:solidFill>
              </a:rPr>
              <a:t>Tecnologías: </a:t>
            </a:r>
          </a:p>
          <a:p>
            <a:pPr lvl="1"/>
            <a:r>
              <a:rPr lang="es-ES" sz="1800" dirty="0">
                <a:solidFill>
                  <a:schemeClr val="bg1">
                    <a:alpha val="80000"/>
                  </a:schemeClr>
                </a:solidFill>
              </a:rPr>
              <a:t>ES6</a:t>
            </a:r>
          </a:p>
          <a:p>
            <a:pPr lvl="1"/>
            <a:r>
              <a:rPr lang="es-ES" sz="1800" dirty="0" err="1">
                <a:solidFill>
                  <a:schemeClr val="bg1">
                    <a:alpha val="80000"/>
                  </a:schemeClr>
                </a:solidFill>
              </a:rPr>
              <a:t>Typescript</a:t>
            </a:r>
            <a:endParaRPr lang="es-ES" sz="1800" dirty="0">
              <a:solidFill>
                <a:schemeClr val="bg1">
                  <a:alpha val="80000"/>
                </a:schemeClr>
              </a:solidFill>
            </a:endParaRPr>
          </a:p>
          <a:p>
            <a:pPr lvl="1"/>
            <a:r>
              <a:rPr lang="es-ES" sz="1800" dirty="0">
                <a:solidFill>
                  <a:schemeClr val="bg1">
                    <a:alpha val="80000"/>
                  </a:schemeClr>
                </a:solidFill>
              </a:rPr>
              <a:t>Web </a:t>
            </a:r>
            <a:r>
              <a:rPr lang="es-ES" sz="1800" dirty="0" err="1">
                <a:solidFill>
                  <a:schemeClr val="bg1">
                    <a:alpha val="80000"/>
                  </a:schemeClr>
                </a:solidFill>
              </a:rPr>
              <a:t>Components</a:t>
            </a:r>
            <a:endParaRPr lang="es-ES" sz="1800" dirty="0">
              <a:solidFill>
                <a:schemeClr val="bg1">
                  <a:alpha val="80000"/>
                </a:schemeClr>
              </a:solidFill>
            </a:endParaRPr>
          </a:p>
          <a:p>
            <a:pPr lvl="1"/>
            <a:r>
              <a:rPr lang="es-ES" sz="1800" dirty="0" err="1">
                <a:solidFill>
                  <a:schemeClr val="bg1">
                    <a:alpha val="80000"/>
                  </a:schemeClr>
                </a:solidFill>
              </a:rPr>
              <a:t>RxJS</a:t>
            </a:r>
            <a:endParaRPr lang="es-ES" sz="1800" dirty="0">
              <a:solidFill>
                <a:schemeClr val="bg1">
                  <a:alpha val="80000"/>
                </a:schemeClr>
              </a:solidFill>
            </a:endParaRPr>
          </a:p>
        </p:txBody>
      </p:sp>
    </p:spTree>
    <p:extLst>
      <p:ext uri="{BB962C8B-B14F-4D97-AF65-F5344CB8AC3E}">
        <p14:creationId xmlns:p14="http://schemas.microsoft.com/office/powerpoint/2010/main" val="2319855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This en las arrow functions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8" name="CuadroTexto 7">
            <a:extLst>
              <a:ext uri="{FF2B5EF4-FFF2-40B4-BE49-F238E27FC236}">
                <a16:creationId xmlns:a16="http://schemas.microsoft.com/office/drawing/2014/main" id="{09BE66E3-D932-46D2-9F2C-F8200EDC4F0E}"/>
              </a:ext>
            </a:extLst>
          </p:cNvPr>
          <p:cNvSpPr txBox="1"/>
          <p:nvPr/>
        </p:nvSpPr>
        <p:spPr>
          <a:xfrm>
            <a:off x="5468814" y="265671"/>
            <a:ext cx="629529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oDatos</a:t>
            </a:r>
            <a:r>
              <a:rPr lang="es-ES" sz="1600" b="0" dirty="0">
                <a:solidFill>
                  <a:srgbClr val="D4D4D4"/>
                </a:solidFill>
                <a:effectLst/>
                <a:latin typeface="Consolas" panose="020B0609020204030204" pitchFamily="49" charset="0"/>
              </a:rPr>
              <a:t>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endParaRPr lang="es-ES" sz="1600" b="0" dirty="0">
              <a:solidFill>
                <a:srgbClr val="D4D4D4"/>
              </a:solidFill>
              <a:effectLst/>
              <a:latin typeface="Consolas" panose="020B0609020204030204" pitchFamily="49" charset="0"/>
            </a:endParaRPr>
          </a:p>
          <a:p>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clásica: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NaN</a:t>
            </a:r>
            <a:endParaRPr lang="es-ES" sz="1600" b="0" dirty="0">
              <a:solidFill>
                <a:srgbClr val="D4D4D4"/>
              </a:solidFill>
              <a:effectLst/>
              <a:latin typeface="Consolas" panose="020B0609020204030204" pitchFamily="49" charset="0"/>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En una función o método, </a:t>
            </a:r>
            <a:r>
              <a:rPr lang="es-ES" sz="2000" dirty="0" err="1"/>
              <a:t>this</a:t>
            </a:r>
            <a:r>
              <a:rPr lang="es-ES" sz="2000" dirty="0"/>
              <a:t> es una referencia en tiempo de ejecución -&gt; pierde el contexto en que se declara</a:t>
            </a:r>
          </a:p>
          <a:p>
            <a:endParaRPr lang="es-ES" sz="2000" dirty="0"/>
          </a:p>
          <a:p>
            <a:r>
              <a:rPr lang="es-ES" sz="2000" dirty="0"/>
              <a:t>En una </a:t>
            </a:r>
            <a:r>
              <a:rPr lang="es-ES" sz="2000" dirty="0" err="1"/>
              <a:t>arrow</a:t>
            </a:r>
            <a:r>
              <a:rPr lang="es-ES" sz="2000" dirty="0"/>
              <a:t> </a:t>
            </a:r>
            <a:r>
              <a:rPr lang="es-ES" sz="2000" dirty="0" err="1"/>
              <a:t>fucntion</a:t>
            </a:r>
            <a:r>
              <a:rPr lang="es-ES" sz="2000" dirty="0"/>
              <a:t> </a:t>
            </a:r>
            <a:r>
              <a:rPr lang="es-ES" sz="2000" dirty="0" err="1"/>
              <a:t>this</a:t>
            </a:r>
            <a:r>
              <a:rPr lang="es-ES" sz="2000" dirty="0"/>
              <a:t> se mantiene siempre como referencia al contexto en el que se declara</a:t>
            </a:r>
          </a:p>
          <a:p>
            <a:endParaRPr lang="es-ES" sz="2000" dirty="0"/>
          </a:p>
          <a:p>
            <a:endParaRPr lang="es-ES" sz="2000" dirty="0"/>
          </a:p>
        </p:txBody>
      </p:sp>
      <p:sp>
        <p:nvSpPr>
          <p:cNvPr id="13" name="CuadroTexto 12">
            <a:extLst>
              <a:ext uri="{FF2B5EF4-FFF2-40B4-BE49-F238E27FC236}">
                <a16:creationId xmlns:a16="http://schemas.microsoft.com/office/drawing/2014/main" id="{CBC1EA19-5EB9-48E5-A499-B0B7F13B8197}"/>
              </a:ext>
            </a:extLst>
          </p:cNvPr>
          <p:cNvSpPr txBox="1"/>
          <p:nvPr/>
        </p:nvSpPr>
        <p:spPr>
          <a:xfrm>
            <a:off x="5297764" y="3656674"/>
            <a:ext cx="641252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oDatos2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a:t>
            </a:r>
            <a:r>
              <a:rPr lang="es-ES" sz="1600" b="0" dirty="0" err="1">
                <a:solidFill>
                  <a:srgbClr val="CE9178"/>
                </a:solidFill>
                <a:effectLst/>
                <a:latin typeface="Consolas" panose="020B0609020204030204" pitchFamily="49" charset="0"/>
              </a:rPr>
              <a:t>arrow</a:t>
            </a:r>
            <a:r>
              <a:rPr lang="es-ES" sz="1600" b="0" dirty="0">
                <a:solidFill>
                  <a:srgbClr val="CE9178"/>
                </a:solidFill>
                <a:effectLst/>
                <a:latin typeface="Consolas" panose="020B0609020204030204" pitchFamily="49" charset="0"/>
              </a:rPr>
              <a:t>: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a:t>
            </a:r>
            <a:r>
              <a:rPr lang="es-ES" sz="1600" b="0" dirty="0">
                <a:solidFill>
                  <a:srgbClr val="6A9955"/>
                </a:solidFill>
                <a:effectLst/>
                <a:latin typeface="Consolas" panose="020B0609020204030204" pitchFamily="49" charset="0"/>
              </a:rPr>
              <a:t>// 13.92</a:t>
            </a:r>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6407700"/>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Clases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Se soporta la declaración de clases y la herencia entre ellas</a:t>
            </a:r>
          </a:p>
          <a:p>
            <a:endParaRPr lang="es-ES" sz="2000" dirty="0"/>
          </a:p>
          <a:p>
            <a:r>
              <a:rPr lang="es-ES" sz="2000" dirty="0"/>
              <a:t>Solo es “azúcar </a:t>
            </a:r>
            <a:r>
              <a:rPr lang="es-ES" sz="2000" dirty="0" err="1"/>
              <a:t>sintactico</a:t>
            </a:r>
            <a:r>
              <a:rPr lang="es-ES" sz="2000" dirty="0"/>
              <a:t>” del uso de prototipos</a:t>
            </a:r>
          </a:p>
          <a:p>
            <a:endParaRPr lang="es-ES" sz="2000" dirty="0"/>
          </a:p>
          <a:p>
            <a:r>
              <a:rPr lang="es-ES" sz="2000" dirty="0"/>
              <a:t>Los objetos siguen siendo modificables, con independencia de la case ala </a:t>
            </a:r>
            <a:r>
              <a:rPr lang="es-ES" sz="2000" dirty="0" err="1"/>
              <a:t>quepertenecen</a:t>
            </a:r>
            <a:endParaRPr lang="es-ES" sz="2000" dirty="0"/>
          </a:p>
          <a:p>
            <a:endParaRPr lang="es-ES" sz="2000" dirty="0"/>
          </a:p>
          <a:p>
            <a:endParaRPr lang="es-ES" sz="2000" dirty="0"/>
          </a:p>
        </p:txBody>
      </p:sp>
      <p:sp>
        <p:nvSpPr>
          <p:cNvPr id="9" name="CuadroTexto 8">
            <a:extLst>
              <a:ext uri="{FF2B5EF4-FFF2-40B4-BE49-F238E27FC236}">
                <a16:creationId xmlns:a16="http://schemas.microsoft.com/office/drawing/2014/main" id="{DADF403D-15BD-46E6-8A2A-C9E0A3C64F9C}"/>
              </a:ext>
            </a:extLst>
          </p:cNvPr>
          <p:cNvSpPr txBox="1"/>
          <p:nvPr/>
        </p:nvSpPr>
        <p:spPr>
          <a:xfrm>
            <a:off x="5297764" y="308793"/>
            <a:ext cx="6096000" cy="3539430"/>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.autor</a:t>
            </a:r>
            <a:r>
              <a:rPr lang="es-ES" sz="1600" b="0" dirty="0">
                <a:solidFill>
                  <a:srgbClr val="D4D4D4"/>
                </a:solidFill>
                <a:effectLst/>
                <a:latin typeface="Consolas" panose="020B0609020204030204" pitchFamily="49" charset="0"/>
              </a:rPr>
              <a:t> = autor</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.titulo</a:t>
            </a:r>
            <a:r>
              <a:rPr lang="es-ES" sz="1600" b="0" dirty="0">
                <a:solidFill>
                  <a:srgbClr val="D4D4D4"/>
                </a:solidFill>
                <a:effectLst/>
                <a:latin typeface="Consolas" panose="020B0609020204030204" pitchFamily="49" charset="0"/>
              </a:rPr>
              <a:t> = titulo</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CFBC68BB-16D5-4C8C-AE99-FEF480EC4641}"/>
              </a:ext>
            </a:extLst>
          </p:cNvPr>
          <p:cNvSpPr txBox="1"/>
          <p:nvPr/>
        </p:nvSpPr>
        <p:spPr>
          <a:xfrm>
            <a:off x="5203979" y="4222710"/>
            <a:ext cx="6096000" cy="163121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oLibro</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J.Pérez</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"Angular </a:t>
            </a:r>
            <a:r>
              <a:rPr lang="es-ES" sz="1600" b="0" dirty="0" err="1">
                <a:solidFill>
                  <a:srgbClr val="CE9178"/>
                </a:solidFill>
                <a:effectLst/>
                <a:latin typeface="Consolas" panose="020B0609020204030204" pitchFamily="49" charset="0"/>
              </a:rPr>
              <a:t>Facil</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Programacion</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oLibro.editorial</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"Anaya"</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oLibro.mostrar</a:t>
            </a:r>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298064F0-37C2-4F11-9AEA-8766FF9BDEC2}"/>
              </a:ext>
            </a:extLst>
          </p:cNvPr>
          <p:cNvSpPr txBox="1"/>
          <p:nvPr/>
        </p:nvSpPr>
        <p:spPr>
          <a:xfrm>
            <a:off x="9208477" y="4794881"/>
            <a:ext cx="2549769" cy="1754326"/>
          </a:xfrm>
          <a:prstGeom prst="rect">
            <a:avLst/>
          </a:prstGeom>
          <a:noFill/>
        </p:spPr>
        <p:txBody>
          <a:bodyPr wrap="square">
            <a:spAutoFit/>
          </a:bodyPr>
          <a:lstStyle/>
          <a:p>
            <a:r>
              <a:rPr lang="es-ES" dirty="0" err="1"/>
              <a:t>LibroTecnico</a:t>
            </a:r>
            <a:r>
              <a:rPr lang="es-ES" dirty="0"/>
              <a:t> {</a:t>
            </a:r>
          </a:p>
          <a:p>
            <a:r>
              <a:rPr lang="es-ES" dirty="0"/>
              <a:t>  autor: '</a:t>
            </a:r>
            <a:r>
              <a:rPr lang="es-ES" dirty="0" err="1"/>
              <a:t>J.Pérez</a:t>
            </a:r>
            <a:r>
              <a:rPr lang="es-ES" dirty="0"/>
              <a:t>',</a:t>
            </a:r>
          </a:p>
          <a:p>
            <a:r>
              <a:rPr lang="es-ES" dirty="0"/>
              <a:t>  titulo: 'Angular </a:t>
            </a:r>
            <a:r>
              <a:rPr lang="es-ES" dirty="0" err="1"/>
              <a:t>Facil</a:t>
            </a:r>
            <a:r>
              <a:rPr lang="es-ES" dirty="0"/>
              <a:t>',</a:t>
            </a:r>
          </a:p>
          <a:p>
            <a:r>
              <a:rPr lang="es-ES" dirty="0"/>
              <a:t>  tema: '</a:t>
            </a:r>
            <a:r>
              <a:rPr lang="es-ES" dirty="0" err="1"/>
              <a:t>Programacion</a:t>
            </a:r>
            <a:r>
              <a:rPr lang="es-ES" dirty="0"/>
              <a:t>',</a:t>
            </a:r>
          </a:p>
          <a:p>
            <a:r>
              <a:rPr lang="es-ES" dirty="0"/>
              <a:t>  editorial: 'Anaya'</a:t>
            </a:r>
          </a:p>
          <a:p>
            <a:r>
              <a:rPr lang="es-ES" dirty="0"/>
              <a:t>}</a:t>
            </a:r>
          </a:p>
        </p:txBody>
      </p:sp>
    </p:spTree>
    <p:extLst>
      <p:ext uri="{BB962C8B-B14F-4D97-AF65-F5344CB8AC3E}">
        <p14:creationId xmlns:p14="http://schemas.microsoft.com/office/powerpoint/2010/main" val="2606129438"/>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Módulos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palabra reservada </a:t>
            </a:r>
            <a:r>
              <a:rPr lang="es-ES" sz="2000" dirty="0" err="1"/>
              <a:t>export</a:t>
            </a:r>
            <a:r>
              <a:rPr lang="es-ES" sz="2000" dirty="0"/>
              <a:t> convierte un fichero </a:t>
            </a:r>
            <a:r>
              <a:rPr lang="es-ES" sz="2000" dirty="0" err="1"/>
              <a:t>js</a:t>
            </a:r>
            <a:r>
              <a:rPr lang="es-ES" sz="2000" dirty="0"/>
              <a:t> en un módulo</a:t>
            </a:r>
          </a:p>
          <a:p>
            <a:endParaRPr lang="es-ES" sz="2000" dirty="0"/>
          </a:p>
          <a:p>
            <a:r>
              <a:rPr lang="es-ES" sz="2000" dirty="0"/>
              <a:t>La palabra reservada </a:t>
            </a:r>
            <a:r>
              <a:rPr lang="es-ES" sz="2000" dirty="0" err="1"/>
              <a:t>import</a:t>
            </a:r>
            <a:r>
              <a:rPr lang="es-ES" sz="2000" dirty="0"/>
              <a:t> permite acceder a los elementos exportados del módulo</a:t>
            </a:r>
          </a:p>
          <a:p>
            <a:endParaRPr lang="es-ES" sz="2000" dirty="0"/>
          </a:p>
          <a:p>
            <a:r>
              <a:rPr lang="es-ES" sz="2000" dirty="0"/>
              <a:t>Desde HTML es necesario declarar el script como </a:t>
            </a:r>
            <a:r>
              <a:rPr lang="es-ES" sz="2000" dirty="0" err="1"/>
              <a:t>type</a:t>
            </a:r>
            <a:r>
              <a:rPr lang="es-ES" sz="2000" dirty="0"/>
              <a:t> module</a:t>
            </a:r>
          </a:p>
          <a:p>
            <a:endParaRPr lang="es-ES" sz="2000" dirty="0"/>
          </a:p>
          <a:p>
            <a:endParaRPr lang="es-ES" sz="2000" dirty="0"/>
          </a:p>
        </p:txBody>
      </p:sp>
      <p:sp>
        <p:nvSpPr>
          <p:cNvPr id="10" name="CuadroTexto 9">
            <a:extLst>
              <a:ext uri="{FF2B5EF4-FFF2-40B4-BE49-F238E27FC236}">
                <a16:creationId xmlns:a16="http://schemas.microsoft.com/office/drawing/2014/main" id="{AB0BACC2-7D22-4A05-96C6-26744F317257}"/>
              </a:ext>
            </a:extLst>
          </p:cNvPr>
          <p:cNvSpPr txBox="1"/>
          <p:nvPr/>
        </p:nvSpPr>
        <p:spPr>
          <a:xfrm>
            <a:off x="5433646" y="435685"/>
            <a:ext cx="4156898" cy="1323439"/>
          </a:xfrm>
          <a:prstGeom prst="rect">
            <a:avLst/>
          </a:prstGeom>
          <a:noFill/>
        </p:spPr>
        <p:txBody>
          <a:bodyPr wrap="square">
            <a:spAutoFit/>
          </a:bodyPr>
          <a:lstStyle/>
          <a:p>
            <a:r>
              <a:rPr lang="es-ES" sz="1600" b="1" u="sng" dirty="0">
                <a:latin typeface="Consolas" panose="020B0609020204030204" pitchFamily="49" charset="0"/>
              </a:rPr>
              <a:t>m</a:t>
            </a:r>
            <a:r>
              <a:rPr lang="es-ES" sz="1600" b="1" u="sng" dirty="0">
                <a:effectLst/>
                <a:latin typeface="Consolas" panose="020B0609020204030204" pitchFamily="49" charset="0"/>
              </a:rPr>
              <a:t>odulo.js</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hello</a:t>
            </a:r>
            <a:r>
              <a:rPr lang="es-ES" sz="1600" b="0" dirty="0">
                <a:solidFill>
                  <a:srgbClr val="D4D4D4"/>
                </a:solidFill>
                <a:effectLst/>
                <a:latin typeface="Consolas" panose="020B0609020204030204" pitchFamily="49" charset="0"/>
              </a:rPr>
              <a:t> = (nombre)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"Hola "</a:t>
            </a:r>
            <a:r>
              <a:rPr lang="es-ES" sz="1600" b="0" dirty="0">
                <a:solidFill>
                  <a:srgbClr val="D4D4D4"/>
                </a:solidFill>
                <a:effectLst/>
                <a:latin typeface="Consolas" panose="020B0609020204030204" pitchFamily="49" charset="0"/>
              </a:rPr>
              <a:t> + nombre;</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p:txBody>
      </p:sp>
      <p:sp>
        <p:nvSpPr>
          <p:cNvPr id="12" name="CuadroTexto 11">
            <a:extLst>
              <a:ext uri="{FF2B5EF4-FFF2-40B4-BE49-F238E27FC236}">
                <a16:creationId xmlns:a16="http://schemas.microsoft.com/office/drawing/2014/main" id="{DCC8640F-A2F4-47FA-A7A6-1A9A6CA4423F}"/>
              </a:ext>
            </a:extLst>
          </p:cNvPr>
          <p:cNvSpPr txBox="1"/>
          <p:nvPr/>
        </p:nvSpPr>
        <p:spPr>
          <a:xfrm>
            <a:off x="6758355" y="1630287"/>
            <a:ext cx="4489706" cy="1200329"/>
          </a:xfrm>
          <a:prstGeom prst="rect">
            <a:avLst/>
          </a:prstGeom>
          <a:noFill/>
        </p:spPr>
        <p:txBody>
          <a:bodyPr wrap="square">
            <a:spAutoFit/>
          </a:bodyPr>
          <a:lstStyle/>
          <a:p>
            <a:r>
              <a:rPr lang="es-ES" sz="1800" b="1" u="sng" dirty="0">
                <a:latin typeface="Consolas" panose="020B0609020204030204" pitchFamily="49" charset="0"/>
              </a:rPr>
              <a:t>main</a:t>
            </a:r>
            <a:r>
              <a:rPr lang="es-ES" sz="1800" b="1" u="sng" dirty="0">
                <a:effectLst/>
                <a:latin typeface="Consolas" panose="020B0609020204030204" pitchFamily="49" charset="0"/>
              </a:rPr>
              <a:t>.js</a:t>
            </a:r>
          </a:p>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"./modulo.js"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saludo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console.log(saludo)</a:t>
            </a:r>
          </a:p>
        </p:txBody>
      </p:sp>
      <p:sp>
        <p:nvSpPr>
          <p:cNvPr id="15" name="CuadroTexto 14">
            <a:extLst>
              <a:ext uri="{FF2B5EF4-FFF2-40B4-BE49-F238E27FC236}">
                <a16:creationId xmlns:a16="http://schemas.microsoft.com/office/drawing/2014/main" id="{3936594C-E58C-44DC-BF93-0419A4D06890}"/>
              </a:ext>
            </a:extLst>
          </p:cNvPr>
          <p:cNvSpPr txBox="1"/>
          <p:nvPr/>
        </p:nvSpPr>
        <p:spPr>
          <a:xfrm>
            <a:off x="5297764" y="3070914"/>
            <a:ext cx="6096000" cy="3293209"/>
          </a:xfrm>
          <a:prstGeom prst="rect">
            <a:avLst/>
          </a:prstGeom>
          <a:noFill/>
        </p:spPr>
        <p:txBody>
          <a:bodyPr wrap="square">
            <a:spAutoFit/>
          </a:bodyPr>
          <a:lstStyle/>
          <a:p>
            <a:r>
              <a:rPr lang="es-ES" sz="1600" b="1" u="sng" dirty="0">
                <a:latin typeface="Consolas" panose="020B0609020204030204" pitchFamily="49" charset="0"/>
              </a:rPr>
              <a:t>index</a:t>
            </a:r>
            <a:r>
              <a:rPr lang="es-ES" sz="1600" b="1" u="sng" dirty="0">
                <a:effectLst/>
                <a:latin typeface="Consolas" panose="020B0609020204030204" pitchFamily="49" charset="0"/>
              </a:rPr>
              <a:t>.html</a:t>
            </a:r>
          </a:p>
          <a:p>
            <a:endParaRPr lang="es-ES" sz="1600" b="0" dirty="0">
              <a:solidFill>
                <a:srgbClr val="808080"/>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DOCTYPE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lang</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"es"</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meta</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charset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"UTF-8"</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r>
              <a:rPr lang="es-ES" sz="1600" b="0" dirty="0" err="1">
                <a:solidFill>
                  <a:srgbClr val="D4D4D4"/>
                </a:solidFill>
                <a:effectLst/>
                <a:latin typeface="Consolas" panose="020B0609020204030204" pitchFamily="49" charset="0"/>
              </a:rPr>
              <a:t>Modulos</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script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"module"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src</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"./main.js"</a:t>
            </a:r>
            <a:r>
              <a:rPr lang="es-ES" sz="1600" b="0" dirty="0">
                <a:solidFill>
                  <a:srgbClr val="808080"/>
                </a:solidFill>
                <a:effectLst/>
                <a:latin typeface="Consolas" panose="020B0609020204030204" pitchFamily="49" charset="0"/>
              </a:rPr>
              <a:t>&gt;&lt;/</a:t>
            </a:r>
            <a:r>
              <a:rPr lang="es-ES" sz="1600" b="0" dirty="0">
                <a:solidFill>
                  <a:srgbClr val="569CD6"/>
                </a:solidFill>
                <a:effectLst/>
                <a:latin typeface="Consolas" panose="020B0609020204030204" pitchFamily="49" charset="0"/>
              </a:rPr>
              <a:t>script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cxnSp>
        <p:nvCxnSpPr>
          <p:cNvPr id="8" name="Conector recto de flecha 7">
            <a:extLst>
              <a:ext uri="{FF2B5EF4-FFF2-40B4-BE49-F238E27FC236}">
                <a16:creationId xmlns:a16="http://schemas.microsoft.com/office/drawing/2014/main" id="{A48F7EA6-8651-4C6D-B538-20D6320ED1E1}"/>
              </a:ext>
            </a:extLst>
          </p:cNvPr>
          <p:cNvCxnSpPr/>
          <p:nvPr/>
        </p:nvCxnSpPr>
        <p:spPr>
          <a:xfrm flipV="1">
            <a:off x="9003208" y="2953726"/>
            <a:ext cx="0" cy="2591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A494DE05-6FD7-40A6-A049-9CF20ED41767}"/>
              </a:ext>
            </a:extLst>
          </p:cNvPr>
          <p:cNvCxnSpPr>
            <a:cxnSpLocks/>
            <a:endCxn id="10" idx="1"/>
          </p:cNvCxnSpPr>
          <p:nvPr/>
        </p:nvCxnSpPr>
        <p:spPr>
          <a:xfrm rot="10800000">
            <a:off x="5433647" y="1097406"/>
            <a:ext cx="1242649" cy="975937"/>
          </a:xfrm>
          <a:prstGeom prst="bentConnector3">
            <a:avLst>
              <a:gd name="adj1" fmla="val 13679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173642"/>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Promesas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Posible enfoque de la asincronía en JS</a:t>
            </a:r>
          </a:p>
          <a:p>
            <a:endParaRPr lang="es-ES" sz="2000" dirty="0"/>
          </a:p>
          <a:p>
            <a:r>
              <a:rPr lang="es-ES" sz="2000" dirty="0"/>
              <a:t>Son objetos que representan la terminación o el fracaso de una operación asíncrona</a:t>
            </a:r>
          </a:p>
          <a:p>
            <a:endParaRPr lang="es-ES" sz="2000" dirty="0"/>
          </a:p>
          <a:p>
            <a:r>
              <a:rPr lang="es-ES" sz="2000" dirty="0"/>
              <a:t>Son objetos devueltos a los que se adjuntan funciones </a:t>
            </a:r>
            <a:r>
              <a:rPr lang="es-ES" sz="2000" dirty="0" err="1"/>
              <a:t>callback</a:t>
            </a:r>
            <a:r>
              <a:rPr lang="es-ES" sz="2000" dirty="0"/>
              <a:t>, en lugar de pasar </a:t>
            </a:r>
            <a:r>
              <a:rPr lang="es-ES" sz="2000" dirty="0" err="1"/>
              <a:t>callbacks</a:t>
            </a:r>
            <a:r>
              <a:rPr lang="es-ES" sz="2000" dirty="0"/>
              <a:t> a una función.</a:t>
            </a:r>
          </a:p>
        </p:txBody>
      </p:sp>
      <p:sp>
        <p:nvSpPr>
          <p:cNvPr id="13" name="CuadroTexto 12">
            <a:extLst>
              <a:ext uri="{FF2B5EF4-FFF2-40B4-BE49-F238E27FC236}">
                <a16:creationId xmlns:a16="http://schemas.microsoft.com/office/drawing/2014/main" id="{ECB3857E-EC32-44D9-8D6F-9BC6C4A52F1C}"/>
              </a:ext>
            </a:extLst>
          </p:cNvPr>
          <p:cNvSpPr txBox="1"/>
          <p:nvPr/>
        </p:nvSpPr>
        <p:spPr>
          <a:xfrm>
            <a:off x="4973062" y="404843"/>
            <a:ext cx="6096000" cy="412420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 ( </a:t>
            </a:r>
            <a:r>
              <a:rPr lang="es-ES" sz="1600" b="0" dirty="0">
                <a:solidFill>
                  <a:srgbClr val="CE9178"/>
                </a:solidFill>
                <a:effectLst/>
                <a:latin typeface="Consolas" panose="020B0609020204030204" pitchFamily="49" charset="0"/>
              </a:rPr>
              <a:t>'hacer algo que ha ocupado un tiempo...'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Math.random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&lt; </a:t>
            </a:r>
            <a:r>
              <a:rPr lang="es-ES" sz="1600" b="0" dirty="0">
                <a:solidFill>
                  <a:srgbClr val="B5CEA8"/>
                </a:solidFill>
                <a:effectLst/>
                <a:latin typeface="Consolas" panose="020B0609020204030204" pitchFamily="49" charset="0"/>
              </a:rPr>
              <a:t>0.7</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incorrecto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2000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9C22CE71-E802-41E6-960D-F797822B5FD0}"/>
              </a:ext>
            </a:extLst>
          </p:cNvPr>
          <p:cNvSpPr txBox="1"/>
          <p:nvPr/>
        </p:nvSpPr>
        <p:spPr>
          <a:xfrm>
            <a:off x="5063302" y="5007388"/>
            <a:ext cx="6096000" cy="830997"/>
          </a:xfrm>
          <a:prstGeom prst="rect">
            <a:avLst/>
          </a:prstGeom>
          <a:noFill/>
        </p:spPr>
        <p:txBody>
          <a:bodyPr wrap="square">
            <a:spAutoFit/>
          </a:bodyPr>
          <a:lstStyle/>
          <a:p>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then</a:t>
            </a:r>
            <a:r>
              <a:rPr lang="es-ES" sz="1600" b="0" dirty="0">
                <a:solidFill>
                  <a:srgbClr val="D4D4D4"/>
                </a:solidFill>
                <a:effectLst/>
                <a:latin typeface="Consolas" panose="020B0609020204030204" pitchFamily="49" charset="0"/>
              </a:rPr>
              <a:t>((data)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"Resultado: "</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.catch ((error)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"Error: "</a:t>
            </a:r>
            <a:r>
              <a:rPr lang="es-ES" sz="1600" b="0" dirty="0">
                <a:solidFill>
                  <a:srgbClr val="D4D4D4"/>
                </a:solidFill>
                <a:effectLst/>
                <a:latin typeface="Consolas" panose="020B0609020204030204" pitchFamily="49" charset="0"/>
              </a:rPr>
              <a:t>, error)})</a:t>
            </a:r>
          </a:p>
        </p:txBody>
      </p:sp>
    </p:spTree>
    <p:extLst>
      <p:ext uri="{BB962C8B-B14F-4D97-AF65-F5344CB8AC3E}">
        <p14:creationId xmlns:p14="http://schemas.microsoft.com/office/powerpoint/2010/main" val="1316217849"/>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ES2017 (ES8): </a:t>
            </a:r>
            <a:br>
              <a:rPr lang="es" sz="3200" dirty="0"/>
            </a:br>
            <a:r>
              <a:rPr lang="es" sz="3200" dirty="0"/>
              <a:t>async/await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Modifica la forma de manejar una promesa</a:t>
            </a:r>
          </a:p>
          <a:p>
            <a:endParaRPr lang="es-ES" sz="2000" dirty="0"/>
          </a:p>
          <a:p>
            <a:r>
              <a:rPr lang="es-ES" sz="2000" dirty="0"/>
              <a:t>Dentro de una función </a:t>
            </a:r>
            <a:r>
              <a:rPr lang="es-ES" sz="2000" dirty="0" err="1"/>
              <a:t>async</a:t>
            </a:r>
            <a:endParaRPr lang="es-ES" sz="2000" dirty="0"/>
          </a:p>
          <a:p>
            <a:r>
              <a:rPr lang="es-ES" sz="2000" dirty="0"/>
              <a:t>La palabra </a:t>
            </a:r>
            <a:r>
              <a:rPr lang="es-ES" sz="2000" dirty="0" err="1"/>
              <a:t>await</a:t>
            </a:r>
            <a:r>
              <a:rPr lang="es-ES" sz="2000" dirty="0"/>
              <a:t> permite responder a una promesa como si fuera síncrona</a:t>
            </a:r>
          </a:p>
        </p:txBody>
      </p:sp>
      <p:sp>
        <p:nvSpPr>
          <p:cNvPr id="13" name="CuadroTexto 12">
            <a:extLst>
              <a:ext uri="{FF2B5EF4-FFF2-40B4-BE49-F238E27FC236}">
                <a16:creationId xmlns:a16="http://schemas.microsoft.com/office/drawing/2014/main" id="{ECB3857E-EC32-44D9-8D6F-9BC6C4A52F1C}"/>
              </a:ext>
            </a:extLst>
          </p:cNvPr>
          <p:cNvSpPr txBox="1"/>
          <p:nvPr/>
        </p:nvSpPr>
        <p:spPr>
          <a:xfrm>
            <a:off x="4955710" y="337626"/>
            <a:ext cx="6774990" cy="378565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 ( </a:t>
            </a:r>
            <a:r>
              <a:rPr lang="es-ES" sz="1600" b="0" dirty="0">
                <a:solidFill>
                  <a:srgbClr val="CE9178"/>
                </a:solidFill>
                <a:effectLst/>
                <a:latin typeface="Consolas" panose="020B0609020204030204" pitchFamily="49" charset="0"/>
              </a:rPr>
              <a:t>'hacer algo que ha ocupado un tiempo...'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Math.random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&lt; </a:t>
            </a:r>
            <a:r>
              <a:rPr lang="es-ES" sz="1600" b="0" dirty="0">
                <a:solidFill>
                  <a:srgbClr val="B5CEA8"/>
                </a:solidFill>
                <a:effectLst/>
                <a:latin typeface="Consolas" panose="020B0609020204030204" pitchFamily="49" charset="0"/>
              </a:rPr>
              <a:t>0.7</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incorrecto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2000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E7E12716-EC52-446A-B6AD-81CD2765C4A8}"/>
              </a:ext>
            </a:extLst>
          </p:cNvPr>
          <p:cNvSpPr txBox="1"/>
          <p:nvPr/>
        </p:nvSpPr>
        <p:spPr>
          <a:xfrm>
            <a:off x="5115340" y="4443247"/>
            <a:ext cx="5410384" cy="2123658"/>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async</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try</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data = </a:t>
            </a:r>
            <a:r>
              <a:rPr lang="es-ES" sz="1600" b="0" dirty="0" err="1">
                <a:solidFill>
                  <a:srgbClr val="569CD6"/>
                </a:solidFill>
                <a:effectLst/>
                <a:latin typeface="Consolas" panose="020B0609020204030204" pitchFamily="49" charset="0"/>
              </a:rPr>
              <a:t>await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"Resultado: "</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catch</a:t>
            </a:r>
            <a:r>
              <a:rPr lang="es-ES" sz="1600" b="0" dirty="0">
                <a:solidFill>
                  <a:srgbClr val="D4D4D4"/>
                </a:solidFill>
                <a:effectLst/>
                <a:latin typeface="Consolas" panose="020B0609020204030204" pitchFamily="49" charset="0"/>
              </a:rPr>
              <a:t> (error)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"Error: "</a:t>
            </a:r>
            <a:r>
              <a:rPr lang="es-ES" sz="1600" b="0" dirty="0">
                <a:solidFill>
                  <a:srgbClr val="D4D4D4"/>
                </a:solidFill>
                <a:effectLst/>
                <a:latin typeface="Consolas" panose="020B0609020204030204" pitchFamily="49" charset="0"/>
              </a:rPr>
              <a:t>, error)</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354818019"/>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3"/>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48"/>
          <p:cNvSpPr txBox="1">
            <a:spLocks noGrp="1"/>
          </p:cNvSpPr>
          <p:nvPr>
            <p:ph type="title"/>
          </p:nvPr>
        </p:nvSpPr>
        <p:spPr>
          <a:xfrm>
            <a:off x="5297762" y="329184"/>
            <a:ext cx="6251110" cy="178308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a:solidFill>
                  <a:schemeClr val="tx1"/>
                </a:solidFill>
                <a:latin typeface="+mj-lt"/>
                <a:ea typeface="+mj-ea"/>
                <a:cs typeface="+mj-cs"/>
              </a:rPr>
              <a:t>ES6+</a:t>
            </a:r>
          </a:p>
        </p:txBody>
      </p:sp>
      <p:pic>
        <p:nvPicPr>
          <p:cNvPr id="437" name="Picture 436">
            <a:extLst>
              <a:ext uri="{FF2B5EF4-FFF2-40B4-BE49-F238E27FC236}">
                <a16:creationId xmlns:a16="http://schemas.microsoft.com/office/drawing/2014/main" id="{85D08C4B-6ECD-485B-94D4-E611E920C327}"/>
              </a:ext>
            </a:extLst>
          </p:cNvPr>
          <p:cNvPicPr>
            <a:picLocks noChangeAspect="1"/>
          </p:cNvPicPr>
          <p:nvPr/>
        </p:nvPicPr>
        <p:blipFill rotWithShape="1">
          <a:blip r:embed="rId3"/>
          <a:srcRect l="50138" r="436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Google Shape;435;p48"/>
          <p:cNvSpPr txBox="1">
            <a:spLocks noGrp="1"/>
          </p:cNvSpPr>
          <p:nvPr>
            <p:ph type="body" idx="4294967295"/>
          </p:nvPr>
        </p:nvSpPr>
        <p:spPr>
          <a:xfrm>
            <a:off x="5297762" y="2706624"/>
            <a:ext cx="6251110" cy="3483864"/>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dirty="0" err="1">
                <a:solidFill>
                  <a:schemeClr val="tx1"/>
                </a:solidFill>
                <a:latin typeface="+mn-lt"/>
                <a:ea typeface="+mn-ea"/>
                <a:cs typeface="+mn-cs"/>
              </a:rPr>
              <a:t>Bucle</a:t>
            </a:r>
            <a:r>
              <a:rPr lang="en-US" sz="2200" dirty="0">
                <a:solidFill>
                  <a:schemeClr val="tx1"/>
                </a:solidFill>
                <a:latin typeface="+mn-lt"/>
                <a:ea typeface="+mn-ea"/>
                <a:cs typeface="+mn-cs"/>
              </a:rPr>
              <a:t> for … of</a:t>
            </a:r>
          </a:p>
          <a:p>
            <a:pPr indent="-228600">
              <a:lnSpc>
                <a:spcPct val="90000"/>
              </a:lnSpc>
              <a:spcAft>
                <a:spcPts val="600"/>
              </a:spcAft>
              <a:buFont typeface="Arial" panose="020B0604020202020204" pitchFamily="34" charset="0"/>
              <a:buChar char="•"/>
            </a:pPr>
            <a:r>
              <a:rPr lang="en-US" sz="2200" dirty="0" err="1">
                <a:solidFill>
                  <a:schemeClr val="tx1"/>
                </a:solidFill>
                <a:latin typeface="+mn-lt"/>
                <a:ea typeface="+mn-ea"/>
                <a:cs typeface="+mn-cs"/>
              </a:rPr>
              <a:t>Desestructuración</a:t>
            </a:r>
            <a:endParaRPr lang="en-US" sz="2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dirty="0" err="1"/>
              <a:t>Generadores</a:t>
            </a:r>
            <a:endParaRPr lang="en-US" sz="2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dirty="0" err="1">
                <a:solidFill>
                  <a:schemeClr val="tx1"/>
                </a:solidFill>
                <a:latin typeface="+mn-lt"/>
                <a:ea typeface="+mn-ea"/>
                <a:cs typeface="+mn-cs"/>
              </a:rPr>
              <a:t>Tipos</a:t>
            </a:r>
            <a:r>
              <a:rPr lang="en-US" sz="2200" dirty="0">
                <a:solidFill>
                  <a:schemeClr val="tx1"/>
                </a:solidFill>
                <a:latin typeface="+mn-lt"/>
                <a:ea typeface="+mn-ea"/>
                <a:cs typeface="+mn-cs"/>
              </a:rPr>
              <a:t> </a:t>
            </a:r>
            <a:r>
              <a:rPr lang="en-US" sz="2200" dirty="0" err="1">
                <a:solidFill>
                  <a:schemeClr val="tx1"/>
                </a:solidFill>
                <a:latin typeface="+mn-lt"/>
                <a:ea typeface="+mn-ea"/>
                <a:cs typeface="+mn-cs"/>
              </a:rPr>
              <a:t>iterables</a:t>
            </a:r>
            <a:r>
              <a:rPr lang="en-US" sz="2200" dirty="0">
                <a:solidFill>
                  <a:schemeClr val="tx1"/>
                </a:solidFill>
                <a:latin typeface="+mn-lt"/>
                <a:ea typeface="+mn-ea"/>
                <a:cs typeface="+mn-cs"/>
              </a:rPr>
              <a:t> Set y Map</a:t>
            </a:r>
          </a:p>
        </p:txBody>
      </p:sp>
    </p:spTree>
    <p:extLst>
      <p:ext uri="{BB962C8B-B14F-4D97-AF65-F5344CB8AC3E}">
        <p14:creationId xmlns:p14="http://schemas.microsoft.com/office/powerpoint/2010/main" val="97697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0"/>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Google Shape;481;p54"/>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a:solidFill>
                  <a:schemeClr val="tx1"/>
                </a:solidFill>
                <a:latin typeface="+mj-lt"/>
                <a:ea typeface="+mj-ea"/>
                <a:cs typeface="+mj-cs"/>
              </a:rPr>
              <a:t>TypeScript</a:t>
            </a:r>
          </a:p>
        </p:txBody>
      </p:sp>
      <p:grpSp>
        <p:nvGrpSpPr>
          <p:cNvPr id="106" name="Group 10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7" name="Rectangle 10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Rectangle 10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Google Shape;483;p54"/>
          <p:cNvSpPr txBox="1"/>
          <p:nvPr/>
        </p:nvSpPr>
        <p:spPr>
          <a:xfrm>
            <a:off x="590719" y="2330505"/>
            <a:ext cx="4559425" cy="3979585"/>
          </a:xfrm>
          <a:prstGeom prst="rect">
            <a:avLst/>
          </a:prstGeom>
        </p:spPr>
        <p:txBody>
          <a:bodyPr spcFirstLastPara="1" vert="horz" lIns="91440" tIns="45720" rIns="91440" bIns="45720" rtlCol="0" anchor="ctr" anchorCtr="0">
            <a:normAutofit/>
          </a:bodyPr>
          <a:lstStyle/>
          <a:p>
            <a:pPr marL="609585" indent="-228600">
              <a:lnSpc>
                <a:spcPct val="90000"/>
              </a:lnSpc>
              <a:spcAft>
                <a:spcPts val="600"/>
              </a:spcAft>
              <a:buClr>
                <a:schemeClr val="dk1"/>
              </a:buClr>
              <a:buSzPts val="1100"/>
              <a:buFont typeface="Arial" panose="020B0604020202020204" pitchFamily="34" charset="0"/>
              <a:buChar char="•"/>
            </a:pPr>
            <a:r>
              <a:rPr lang="en-US" sz="2000"/>
              <a:t>Orientado a Objetos con clases</a:t>
            </a:r>
          </a:p>
          <a:p>
            <a:pPr marL="609585" indent="-228600">
              <a:lnSpc>
                <a:spcPct val="90000"/>
              </a:lnSpc>
              <a:spcAft>
                <a:spcPts val="600"/>
              </a:spcAft>
              <a:buClr>
                <a:schemeClr val="dk1"/>
              </a:buClr>
              <a:buSzPts val="1100"/>
              <a:buFont typeface="Arial" panose="020B0604020202020204" pitchFamily="34" charset="0"/>
              <a:buChar char="•"/>
            </a:pPr>
            <a:r>
              <a:rPr lang="en-US" sz="2000"/>
              <a:t>Añade</a:t>
            </a:r>
            <a:r>
              <a:rPr lang="en-US" sz="2000" b="1"/>
              <a:t> tipos estáticos</a:t>
            </a:r>
          </a:p>
          <a:p>
            <a:pPr marL="1219170" lvl="1" indent="-228600">
              <a:lnSpc>
                <a:spcPct val="90000"/>
              </a:lnSpc>
              <a:spcAft>
                <a:spcPts val="600"/>
              </a:spcAft>
              <a:buClr>
                <a:schemeClr val="dk1"/>
              </a:buClr>
              <a:buSzPts val="1100"/>
              <a:buFont typeface="Arial" panose="020B0604020202020204" pitchFamily="34" charset="0"/>
              <a:buChar char="•"/>
            </a:pPr>
            <a:r>
              <a:rPr lang="en-US" sz="2000"/>
              <a:t>Inferencia de tipos (no hay que declararlos en muchos sitios)</a:t>
            </a:r>
          </a:p>
          <a:p>
            <a:pPr marL="1219170" lvl="1" indent="-228600">
              <a:lnSpc>
                <a:spcPct val="90000"/>
              </a:lnSpc>
              <a:spcAft>
                <a:spcPts val="600"/>
              </a:spcAft>
              <a:buClr>
                <a:schemeClr val="dk1"/>
              </a:buClr>
              <a:buSzPts val="1100"/>
              <a:buFont typeface="Arial" panose="020B0604020202020204" pitchFamily="34" charset="0"/>
              <a:buChar char="•"/>
            </a:pPr>
            <a:r>
              <a:rPr lang="en-US" sz="2000"/>
              <a:t>Tipos opcionales (si no quieres, no los usas)</a:t>
            </a:r>
          </a:p>
          <a:p>
            <a:pPr marL="609585" indent="-228600">
              <a:lnSpc>
                <a:spcPct val="90000"/>
              </a:lnSpc>
              <a:spcAft>
                <a:spcPts val="600"/>
              </a:spcAft>
              <a:buClr>
                <a:schemeClr val="dk1"/>
              </a:buClr>
              <a:buSzPts val="1100"/>
              <a:buFont typeface="Arial" panose="020B0604020202020204" pitchFamily="34" charset="0"/>
              <a:buChar char="•"/>
            </a:pPr>
            <a:r>
              <a:rPr lang="en-US" sz="2000" b="1"/>
              <a:t>Anotaciones / Decoraciones</a:t>
            </a:r>
          </a:p>
          <a:p>
            <a:pPr marL="609585" indent="-228600">
              <a:lnSpc>
                <a:spcPct val="90000"/>
              </a:lnSpc>
              <a:spcAft>
                <a:spcPts val="600"/>
              </a:spcAft>
              <a:buClr>
                <a:schemeClr val="dk1"/>
              </a:buClr>
              <a:buSzPts val="1100"/>
              <a:buFont typeface="Arial" panose="020B0604020202020204" pitchFamily="34" charset="0"/>
              <a:buChar char="•"/>
            </a:pPr>
            <a:r>
              <a:rPr lang="en-US" sz="2000"/>
              <a:t>Es </a:t>
            </a:r>
            <a:r>
              <a:rPr lang="en-US" sz="2000" b="1" i="1"/>
              <a:t>transpilado</a:t>
            </a:r>
            <a:r>
              <a:rPr lang="en-US" sz="2000"/>
              <a:t>: se genera código JavaScript ES5 (compatible con los navegadores web actuales)</a:t>
            </a:r>
          </a:p>
        </p:txBody>
      </p:sp>
      <p:sp>
        <p:nvSpPr>
          <p:cNvPr id="112" name="Rectangle 11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Google Shape;482;p54"/>
          <p:cNvPicPr preferRelativeResize="0"/>
          <p:nvPr/>
        </p:nvPicPr>
        <p:blipFill rotWithShape="1">
          <a:blip r:embed="rId3"/>
          <a:srcRect l="12513" r="15017" b="-2"/>
          <a:stretch/>
        </p:blipFill>
        <p:spPr>
          <a:xfrm>
            <a:off x="5977788" y="799352"/>
            <a:ext cx="5425410" cy="5259296"/>
          </a:xfrm>
          <a:prstGeom prst="rect">
            <a:avLst/>
          </a:prstGeom>
          <a:noFill/>
        </p:spPr>
      </p:pic>
      <p:pic>
        <p:nvPicPr>
          <p:cNvPr id="13" name="Google Shape;484;p54">
            <a:extLst>
              <a:ext uri="{FF2B5EF4-FFF2-40B4-BE49-F238E27FC236}">
                <a16:creationId xmlns:a16="http://schemas.microsoft.com/office/drawing/2014/main" id="{3D63EA7D-E02D-4136-85C6-49D599172F33}"/>
              </a:ext>
            </a:extLst>
          </p:cNvPr>
          <p:cNvPicPr preferRelativeResize="0"/>
          <p:nvPr/>
        </p:nvPicPr>
        <p:blipFill>
          <a:blip r:embed="rId4">
            <a:alphaModFix/>
          </a:blip>
          <a:stretch>
            <a:fillRect/>
          </a:stretch>
        </p:blipFill>
        <p:spPr>
          <a:xfrm>
            <a:off x="4962765" y="5239698"/>
            <a:ext cx="1637900" cy="1637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dirty="0" err="1">
                <a:solidFill>
                  <a:schemeClr val="bg1"/>
                </a:solidFill>
                <a:latin typeface="+mj-lt"/>
                <a:ea typeface="+mj-ea"/>
                <a:cs typeface="+mj-cs"/>
              </a:rPr>
              <a:t>Configuración</a:t>
            </a:r>
            <a:r>
              <a:rPr lang="en-US" sz="4000" kern="1200" dirty="0">
                <a:solidFill>
                  <a:schemeClr val="bg1"/>
                </a:solidFill>
                <a:latin typeface="+mj-lt"/>
                <a:ea typeface="+mj-ea"/>
                <a:cs typeface="+mj-cs"/>
              </a:rPr>
              <a:t> de typescript</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3" name="Marcador de contenido 4">
            <a:extLst>
              <a:ext uri="{FF2B5EF4-FFF2-40B4-BE49-F238E27FC236}">
                <a16:creationId xmlns:a16="http://schemas.microsoft.com/office/drawing/2014/main" id="{895FDE39-D9FD-457F-8E78-0132CCD8EACE}"/>
              </a:ext>
            </a:extLst>
          </p:cNvPr>
          <p:cNvSpPr txBox="1">
            <a:spLocks/>
          </p:cNvSpPr>
          <p:nvPr/>
        </p:nvSpPr>
        <p:spPr>
          <a:xfrm>
            <a:off x="877621" y="308984"/>
            <a:ext cx="5181600" cy="4351338"/>
          </a:xfrm>
          <a:prstGeom prst="rect">
            <a:avLst/>
          </a:prstGeom>
          <a:solidFill>
            <a:schemeClr val="tx1"/>
          </a:solidFill>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"compileOnSave"</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false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"compilerOptions"</a:t>
            </a:r>
            <a:r>
              <a:rPr lang="es-ES">
                <a:solidFill>
                  <a:srgbClr val="D4D4D4"/>
                </a:solidFill>
                <a:latin typeface="Consolas" panose="020B0609020204030204" pitchFamily="49" charset="0"/>
              </a:rPr>
              <a:t>: {</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"baseUrl"</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"outDir"</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"./dist/out-tsc"</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"sourceMap"</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"declaration"</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false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"downlevelIteration"</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"experimentalDecorators"</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"moduleResolution"</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"node"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"importHelpers"</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"target"</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"es2015"</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"module"</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"es2020"</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"lib"</a:t>
            </a:r>
            <a:r>
              <a:rPr lang="es-ES">
                <a:solidFill>
                  <a:srgbClr val="D4D4D4"/>
                </a:solidFill>
                <a:latin typeface="Consolas" panose="020B0609020204030204" pitchFamily="49" charset="0"/>
              </a:rPr>
              <a:t>: [ </a:t>
            </a:r>
            <a:r>
              <a:rPr lang="es-ES">
                <a:solidFill>
                  <a:srgbClr val="CE9178"/>
                </a:solidFill>
                <a:latin typeface="Consolas" panose="020B0609020204030204" pitchFamily="49" charset="0"/>
              </a:rPr>
              <a:t>"es2018"</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"dom"</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endParaRPr lang="es-ES" dirty="0">
              <a:solidFill>
                <a:srgbClr val="D4D4D4"/>
              </a:solidFill>
              <a:latin typeface="Consolas" panose="020B0609020204030204" pitchFamily="49" charset="0"/>
            </a:endParaRPr>
          </a:p>
        </p:txBody>
      </p:sp>
      <p:sp>
        <p:nvSpPr>
          <p:cNvPr id="44" name="Marcador de contenido 7">
            <a:extLst>
              <a:ext uri="{FF2B5EF4-FFF2-40B4-BE49-F238E27FC236}">
                <a16:creationId xmlns:a16="http://schemas.microsoft.com/office/drawing/2014/main" id="{D12A042A-1DA1-4C6C-A0E7-8BC575E4ECCE}"/>
              </a:ext>
            </a:extLst>
          </p:cNvPr>
          <p:cNvSpPr txBox="1">
            <a:spLocks/>
          </p:cNvSpPr>
          <p:nvPr/>
        </p:nvSpPr>
        <p:spPr>
          <a:xfrm>
            <a:off x="6211620" y="308984"/>
            <a:ext cx="5181600" cy="4351338"/>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sz="1500" dirty="0">
              <a:solidFill>
                <a:srgbClr val="D4D4D4"/>
              </a:solidFill>
              <a:latin typeface="Consolas" panose="020B0609020204030204" pitchFamily="49" charset="0"/>
            </a:endParaRP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angularCompilerOptions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fullTemplateTypeCheck</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true</a:t>
            </a:r>
            <a:r>
              <a:rPr lang="es-ES" sz="1500" dirty="0">
                <a:solidFill>
                  <a:srgbClr val="D4D4D4"/>
                </a:solidFill>
                <a:latin typeface="Consolas" panose="020B0609020204030204" pitchFamily="49" charset="0"/>
              </a:rPr>
              <a:t>,</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strictInjectionParameters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false</a:t>
            </a:r>
            <a:r>
              <a:rPr lang="es-ES" sz="1500" dirty="0">
                <a:solidFill>
                  <a:srgbClr val="D4D4D4"/>
                </a:solidFill>
                <a:latin typeface="Consolas" panose="020B0609020204030204" pitchFamily="49" charset="0"/>
              </a:rPr>
              <a:t>,</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strictInputAccessModifiers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false</a:t>
            </a:r>
            <a:r>
              <a:rPr lang="es-ES" sz="1500" dirty="0">
                <a:solidFill>
                  <a:srgbClr val="D4D4D4"/>
                </a:solidFill>
                <a:latin typeface="Consolas" panose="020B0609020204030204" pitchFamily="49" charset="0"/>
              </a:rPr>
              <a:t>,</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strictTemplates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true</a:t>
            </a:r>
          </a:p>
          <a:p>
            <a:pPr marL="0" indent="0">
              <a:buFont typeface="Arial" panose="020B0604020202020204" pitchFamily="34" charset="0"/>
              <a:buNone/>
            </a:pPr>
            <a:r>
              <a:rPr lang="es-ES" sz="1500" dirty="0">
                <a:solidFill>
                  <a:srgbClr val="D4D4D4"/>
                </a:solidFill>
                <a:latin typeface="Consolas" panose="020B0609020204030204" pitchFamily="49" charset="0"/>
              </a:rPr>
              <a:t>   }</a:t>
            </a:r>
          </a:p>
          <a:p>
            <a:pPr marL="0" indent="0">
              <a:buFont typeface="Arial" panose="020B0604020202020204" pitchFamily="34" charset="0"/>
              <a:buNone/>
            </a:pPr>
            <a:r>
              <a:rPr lang="es-ES" sz="1500" dirty="0">
                <a:solidFill>
                  <a:srgbClr val="D4D4D4"/>
                </a:solidFill>
                <a:latin typeface="Consolas" panose="020B0609020204030204" pitchFamily="49" charset="0"/>
              </a:rPr>
              <a:t>}</a:t>
            </a:r>
          </a:p>
          <a:p>
            <a:pPr marL="0" indent="0">
              <a:buFont typeface="Arial" panose="020B0604020202020204" pitchFamily="34" charset="0"/>
              <a:buNone/>
            </a:pPr>
            <a:endParaRPr lang="es-ES" sz="15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962254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Instalación de </a:t>
            </a:r>
            <a:r>
              <a:rPr lang="es-ES" dirty="0" err="1"/>
              <a:t>typescript</a:t>
            </a:r>
            <a:endParaRPr lang="es-ES" dirty="0"/>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extLst>
              <p:ext uri="{D42A27DB-BD31-4B8C-83A1-F6EECF244321}">
                <p14:modId xmlns:p14="http://schemas.microsoft.com/office/powerpoint/2010/main" val="152160930"/>
              </p:ext>
            </p:extLst>
          </p:nvPr>
        </p:nvGraphicFramePr>
        <p:xfrm>
          <a:off x="804672" y="2022601"/>
          <a:ext cx="747182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95370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Instalación de </a:t>
            </a:r>
            <a:r>
              <a:rPr lang="es-ES" dirty="0" err="1"/>
              <a:t>ts-node</a:t>
            </a:r>
            <a:endParaRPr lang="es-ES" dirty="0"/>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nvPr>
        </p:nvGraphicFramePr>
        <p:xfrm>
          <a:off x="804672" y="2022601"/>
          <a:ext cx="747182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142183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fontScale="90000"/>
          </a:bodyPr>
          <a:lstStyle/>
          <a:p>
            <a:r>
              <a:rPr lang="es-ES" dirty="0"/>
              <a:t>Introducción a Angular. Entrono de trabajo</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Conceptos: ¿Qué es Angular?</a:t>
            </a:r>
          </a:p>
          <a:p>
            <a:r>
              <a:rPr lang="es-ES" sz="2000" dirty="0"/>
              <a:t>Origen y evolución: AngularJS (1.x) y Angular        </a:t>
            </a:r>
          </a:p>
          <a:p>
            <a:r>
              <a:rPr lang="es-ES" sz="2000" dirty="0"/>
              <a:t>Versiones: Angular 11.x</a:t>
            </a:r>
          </a:p>
          <a:p>
            <a:r>
              <a:rPr lang="es-ES" sz="2000" dirty="0"/>
              <a:t>Entorno de trabajo</a:t>
            </a:r>
          </a:p>
          <a:p>
            <a:pPr lvl="1"/>
            <a:r>
              <a:rPr lang="es-ES" sz="1600" dirty="0"/>
              <a:t>Navegadores</a:t>
            </a:r>
          </a:p>
          <a:p>
            <a:pPr lvl="1"/>
            <a:r>
              <a:rPr lang="es-ES" sz="1600" dirty="0"/>
              <a:t>Editores: Visual Studio </a:t>
            </a:r>
            <a:r>
              <a:rPr lang="es-ES" sz="1600" dirty="0" err="1"/>
              <a:t>Code</a:t>
            </a:r>
            <a:r>
              <a:rPr lang="es-ES" sz="1600" dirty="0"/>
              <a:t>.  </a:t>
            </a:r>
            <a:r>
              <a:rPr lang="es-ES" sz="1600" dirty="0" err="1"/>
              <a:t>TSLint</a:t>
            </a:r>
            <a:r>
              <a:rPr lang="es-ES" sz="1600" dirty="0"/>
              <a:t>                        </a:t>
            </a:r>
          </a:p>
          <a:p>
            <a:pPr lvl="1"/>
            <a:r>
              <a:rPr lang="es-ES" sz="1600" dirty="0"/>
              <a:t>Git</a:t>
            </a:r>
          </a:p>
          <a:p>
            <a:pPr lvl="1"/>
            <a:r>
              <a:rPr lang="es-ES" sz="1600" dirty="0" err="1"/>
              <a:t>NodeJS</a:t>
            </a:r>
            <a:endParaRPr lang="es-ES" sz="1600" dirty="0"/>
          </a:p>
          <a:p>
            <a:pPr lvl="1"/>
            <a:r>
              <a:rPr lang="es-ES" sz="1600" dirty="0"/>
              <a:t>npm. </a:t>
            </a:r>
            <a:r>
              <a:rPr lang="es-ES" sz="1600" dirty="0" err="1"/>
              <a:t>Package.json</a:t>
            </a:r>
            <a:r>
              <a:rPr lang="es-ES" sz="1600" dirty="0"/>
              <a:t>. Scripts</a:t>
            </a:r>
          </a:p>
          <a:p>
            <a:pPr lvl="1"/>
            <a:r>
              <a:rPr lang="es-ES" sz="1600" dirty="0"/>
              <a:t>Angular CLI</a:t>
            </a:r>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8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05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030948"/>
          </a:xfrm>
        </p:spPr>
        <p:txBody>
          <a:bodyPr vert="horz" lIns="91440" tIns="45720" rIns="91440" bIns="45720" rtlCol="0">
            <a:normAutofit fontScale="77500" lnSpcReduction="20000"/>
          </a:bodyPr>
          <a:lstStyle/>
          <a:p>
            <a:pPr indent="-474121">
              <a:buChar char="●"/>
            </a:pPr>
            <a:r>
              <a:rPr lang="en-GB" sz="2000" dirty="0"/>
              <a:t>number</a:t>
            </a:r>
          </a:p>
          <a:p>
            <a:pPr indent="-474121">
              <a:buChar char="●"/>
            </a:pPr>
            <a:r>
              <a:rPr lang="en-GB" sz="2000" dirty="0"/>
              <a:t>string</a:t>
            </a:r>
          </a:p>
          <a:p>
            <a:pPr indent="-474121">
              <a:buChar char="●"/>
            </a:pPr>
            <a:r>
              <a:rPr lang="en-GB" sz="2000" dirty="0" err="1"/>
              <a:t>boolean</a:t>
            </a:r>
            <a:endParaRPr lang="en-GB" sz="2000" dirty="0"/>
          </a:p>
          <a:p>
            <a:pPr indent="-474121">
              <a:buChar char="●"/>
            </a:pPr>
            <a:r>
              <a:rPr lang="en-GB" sz="2000" dirty="0"/>
              <a:t>any</a:t>
            </a:r>
          </a:p>
          <a:p>
            <a:pPr indent="-474121">
              <a:buChar char="●"/>
            </a:pPr>
            <a:r>
              <a:rPr lang="en-GB" sz="2000" dirty="0"/>
              <a:t>number | string</a:t>
            </a:r>
          </a:p>
          <a:p>
            <a:pPr indent="-474121">
              <a:buChar char="●"/>
            </a:pPr>
            <a:r>
              <a:rPr lang="en-GB" sz="2000" dirty="0"/>
              <a:t>Array&lt;string&gt; </a:t>
            </a:r>
          </a:p>
          <a:p>
            <a:pPr indent="-474121">
              <a:buChar char="●"/>
            </a:pPr>
            <a:r>
              <a:rPr lang="en-GB" sz="2000" dirty="0"/>
              <a:t>number[];</a:t>
            </a:r>
          </a:p>
          <a:p>
            <a:pPr indent="-474121">
              <a:buChar char="●"/>
            </a:pPr>
            <a:r>
              <a:rPr lang="en-GB" sz="2000" dirty="0" err="1"/>
              <a:t>CualquierClase</a:t>
            </a:r>
            <a:endParaRPr lang="en-GB" sz="2000" dirty="0"/>
          </a:p>
          <a:p>
            <a:pPr indent="-474121">
              <a:buChar char="●"/>
            </a:pPr>
            <a:r>
              <a:rPr lang="en-GB" sz="2000" dirty="0" err="1"/>
              <a:t>CualquierInterface</a:t>
            </a:r>
            <a:endParaRPr lang="en-GB" sz="2000" dirty="0"/>
          </a:p>
          <a:p>
            <a:pPr indent="-474121">
              <a:buChar char="●"/>
            </a:pPr>
            <a:r>
              <a:rPr lang="en-GB" sz="2000" dirty="0"/>
              <a:t>Observable&lt;any&gt;</a:t>
            </a:r>
          </a:p>
          <a:p>
            <a:endParaRPr lang="es-ES" sz="2000" dirty="0"/>
          </a:p>
        </p:txBody>
      </p:sp>
      <p:sp>
        <p:nvSpPr>
          <p:cNvPr id="9" name="CuadroTexto 8">
            <a:extLst>
              <a:ext uri="{FF2B5EF4-FFF2-40B4-BE49-F238E27FC236}">
                <a16:creationId xmlns:a16="http://schemas.microsoft.com/office/drawing/2014/main" id="{5D893462-EDA0-4C28-A20F-C7F793487797}"/>
              </a:ext>
            </a:extLst>
          </p:cNvPr>
          <p:cNvSpPr txBox="1"/>
          <p:nvPr/>
        </p:nvSpPr>
        <p:spPr>
          <a:xfrm>
            <a:off x="6547339" y="1582340"/>
            <a:ext cx="3751385" cy="369331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Tipo {</a:t>
            </a:r>
          </a:p>
          <a:p>
            <a:r>
              <a:rPr lang="es-ES" b="0" dirty="0">
                <a:solidFill>
                  <a:srgbClr val="D4D4D4"/>
                </a:solidFill>
                <a:effectLst/>
                <a:latin typeface="Consolas" panose="020B0609020204030204" pitchFamily="49" charset="0"/>
              </a:rPr>
              <a:t>    algo: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sNombre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nEdad</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isAlumno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boolean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aDatos</a:t>
            </a:r>
            <a:r>
              <a:rPr lang="es-ES" b="0" dirty="0">
                <a:solidFill>
                  <a:srgbClr val="D4D4D4"/>
                </a:solidFill>
                <a:effectLst/>
                <a:latin typeface="Consolas" panose="020B0609020204030204" pitchFamily="49" charset="0"/>
              </a:rPr>
              <a:t>: Array&lt;</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&gt;;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aNumbers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oUser</a:t>
            </a:r>
            <a:r>
              <a:rPr lang="es-ES" b="0" dirty="0">
                <a:solidFill>
                  <a:srgbClr val="D4D4D4"/>
                </a:solidFill>
                <a:effectLst/>
                <a:latin typeface="Consolas" panose="020B0609020204030204" pitchFamily="49" charset="0"/>
              </a:rPr>
              <a:t>: Usuario;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578421374"/>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Clases </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lnSpcReduction="10000"/>
          </a:bodyPr>
          <a:lstStyle/>
          <a:p>
            <a:r>
              <a:rPr lang="es-ES" sz="2000" dirty="0">
                <a:sym typeface="Arial"/>
              </a:rPr>
              <a:t>Al  estándar de ES6 se le añaden</a:t>
            </a:r>
          </a:p>
          <a:p>
            <a:endParaRPr lang="es-ES" sz="2000" dirty="0">
              <a:sym typeface="Arial"/>
            </a:endParaRPr>
          </a:p>
          <a:p>
            <a:pPr marL="342900" indent="-342900">
              <a:buFont typeface="Arial" panose="020B0604020202020204" pitchFamily="34" charset="0"/>
              <a:buChar char="•"/>
            </a:pPr>
            <a:r>
              <a:rPr lang="es-ES" sz="2000" dirty="0">
                <a:sym typeface="Arial"/>
              </a:rPr>
              <a:t>Propiedades definidas fuera de los métodos</a:t>
            </a:r>
          </a:p>
          <a:p>
            <a:pPr marL="342900" indent="-342900">
              <a:buFont typeface="Arial" panose="020B0604020202020204" pitchFamily="34" charset="0"/>
              <a:buChar char="•"/>
            </a:pPr>
            <a:r>
              <a:rPr lang="es-ES" sz="2000" dirty="0">
                <a:sym typeface="Arial"/>
              </a:rPr>
              <a:t>Modificadores de acceso (</a:t>
            </a:r>
            <a:r>
              <a:rPr lang="es-ES" sz="2000" dirty="0" err="1">
                <a:sym typeface="Arial"/>
              </a:rPr>
              <a:t>private</a:t>
            </a:r>
            <a:r>
              <a:rPr lang="es-ES" sz="2000" dirty="0">
                <a:sym typeface="Arial"/>
              </a:rPr>
              <a:t>, </a:t>
            </a:r>
            <a:r>
              <a:rPr lang="es-ES" sz="2000" dirty="0" err="1">
                <a:sym typeface="Arial"/>
              </a:rPr>
              <a:t>protected</a:t>
            </a:r>
            <a:r>
              <a:rPr lang="es-ES" sz="2000" dirty="0">
                <a:sym typeface="Arial"/>
              </a:rPr>
              <a:t>, </a:t>
            </a:r>
            <a:r>
              <a:rPr lang="es-ES" sz="2000" dirty="0" err="1">
                <a:sym typeface="Arial"/>
              </a:rPr>
              <a:t>public</a:t>
            </a:r>
            <a:r>
              <a:rPr lang="es-ES" sz="2000" dirty="0">
                <a:sym typeface="Arial"/>
              </a:rPr>
              <a:t>)</a:t>
            </a:r>
          </a:p>
          <a:p>
            <a:pPr marL="342900" indent="-342900">
              <a:buFont typeface="Arial" panose="020B0604020202020204" pitchFamily="34" charset="0"/>
              <a:buChar char="•"/>
            </a:pPr>
            <a:r>
              <a:rPr lang="es-ES" sz="2000" dirty="0">
                <a:sym typeface="Arial"/>
              </a:rPr>
              <a:t>Interfaces</a:t>
            </a:r>
          </a:p>
        </p:txBody>
      </p:sp>
      <p:sp>
        <p:nvSpPr>
          <p:cNvPr id="12" name="CuadroTexto 11">
            <a:extLst>
              <a:ext uri="{FF2B5EF4-FFF2-40B4-BE49-F238E27FC236}">
                <a16:creationId xmlns:a16="http://schemas.microsoft.com/office/drawing/2014/main" id="{B3D083AE-A994-43ED-B25F-D590E068116C}"/>
              </a:ext>
            </a:extLst>
          </p:cNvPr>
          <p:cNvSpPr txBox="1"/>
          <p:nvPr/>
        </p:nvSpPr>
        <p:spPr>
          <a:xfrm>
            <a:off x="5364609" y="889843"/>
            <a:ext cx="6096000" cy="507831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toString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 Salario:'</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837595659"/>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a:t>
            </a:r>
            <a:r>
              <a:rPr lang="es" sz="3200" dirty="0"/>
              <a:t>Constructores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Se puede reescribir en un formato mucho más breve</a:t>
            </a:r>
          </a:p>
        </p:txBody>
      </p:sp>
      <p:sp>
        <p:nvSpPr>
          <p:cNvPr id="6" name="CuadroTexto 5">
            <a:extLst>
              <a:ext uri="{FF2B5EF4-FFF2-40B4-BE49-F238E27FC236}">
                <a16:creationId xmlns:a16="http://schemas.microsoft.com/office/drawing/2014/main" id="{86DB3A96-187C-4DFA-82EA-F1891D47D1D9}"/>
              </a:ext>
            </a:extLst>
          </p:cNvPr>
          <p:cNvSpPr txBox="1"/>
          <p:nvPr/>
        </p:nvSpPr>
        <p:spPr>
          <a:xfrm>
            <a:off x="5235655" y="32713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A6F1E252-F481-4BA9-A414-DCACAA885E4F}"/>
              </a:ext>
            </a:extLst>
          </p:cNvPr>
          <p:cNvSpPr txBox="1"/>
          <p:nvPr/>
        </p:nvSpPr>
        <p:spPr>
          <a:xfrm>
            <a:off x="6983696" y="3886201"/>
            <a:ext cx="4611729" cy="2308324"/>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cxnSp>
        <p:nvCxnSpPr>
          <p:cNvPr id="7" name="Conector: angular 6">
            <a:extLst>
              <a:ext uri="{FF2B5EF4-FFF2-40B4-BE49-F238E27FC236}">
                <a16:creationId xmlns:a16="http://schemas.microsoft.com/office/drawing/2014/main" id="{A5E32E1A-DED1-45EC-AD7F-EE3EC30A7B51}"/>
              </a:ext>
            </a:extLst>
          </p:cNvPr>
          <p:cNvCxnSpPr>
            <a:stCxn id="6" idx="1"/>
            <a:endCxn id="8" idx="1"/>
          </p:cNvCxnSpPr>
          <p:nvPr/>
        </p:nvCxnSpPr>
        <p:spPr>
          <a:xfrm rot="10800000" flipH="1" flipV="1">
            <a:off x="5235654" y="2035295"/>
            <a:ext cx="1748041" cy="3005067"/>
          </a:xfrm>
          <a:prstGeom prst="bentConnector3">
            <a:avLst>
              <a:gd name="adj1" fmla="val -13077"/>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11690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Cuando una clase implementa un interface, tiene que incluir las propiedades declaradas en el interfaz</a:t>
            </a:r>
          </a:p>
        </p:txBody>
      </p:sp>
      <p:sp>
        <p:nvSpPr>
          <p:cNvPr id="7" name="CuadroTexto 6">
            <a:extLst>
              <a:ext uri="{FF2B5EF4-FFF2-40B4-BE49-F238E27FC236}">
                <a16:creationId xmlns:a16="http://schemas.microsoft.com/office/drawing/2014/main" id="{3018047F-3DEB-4D04-9B6D-1F55F82A87D8}"/>
              </a:ext>
            </a:extLst>
          </p:cNvPr>
          <p:cNvSpPr txBox="1"/>
          <p:nvPr/>
        </p:nvSpPr>
        <p:spPr>
          <a:xfrm>
            <a:off x="5246077" y="2145049"/>
            <a:ext cx="6096000"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 </a:t>
            </a:r>
            <a:r>
              <a:rPr lang="es-ES" b="0" dirty="0" err="1">
                <a:solidFill>
                  <a:srgbClr val="569CD6"/>
                </a:solidFill>
                <a:effectLst/>
                <a:latin typeface="Consolas" panose="020B0609020204030204" pitchFamily="49" charset="0"/>
              </a:rPr>
              <a:t>implements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editorial,</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fecha,</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Libro(</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J.Pérez</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 </a:t>
            </a:r>
            <a:r>
              <a:rPr lang="es-ES" b="0" dirty="0" err="1">
                <a:solidFill>
                  <a:srgbClr val="CE9178"/>
                </a:solidFill>
                <a:effectLst/>
                <a:latin typeface="Consolas" panose="020B0609020204030204" pitchFamily="49" charset="0"/>
              </a:rPr>
              <a:t>Facil</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'Anaya'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'2020'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5603D81D-AE82-493B-B789-7AC3394F79A0}"/>
              </a:ext>
            </a:extLst>
          </p:cNvPr>
          <p:cNvSpPr txBox="1"/>
          <p:nvPr/>
        </p:nvSpPr>
        <p:spPr>
          <a:xfrm>
            <a:off x="5376332" y="419467"/>
            <a:ext cx="4119360" cy="1200329"/>
          </a:xfrm>
          <a:prstGeom prst="rect">
            <a:avLst/>
          </a:prstGeom>
          <a:noFill/>
        </p:spPr>
        <p:txBody>
          <a:bodyPr wrap="square">
            <a:spAutoFit/>
          </a:bodyPr>
          <a:lstStyle/>
          <a:p>
            <a:r>
              <a:rPr lang="en-GB" b="0" dirty="0">
                <a:solidFill>
                  <a:srgbClr val="569CD6"/>
                </a:solidFill>
                <a:effectLst/>
                <a:latin typeface="Consolas" panose="020B0609020204030204" pitchFamily="49" charset="0"/>
              </a:rPr>
              <a:t>interface</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Edicion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editorial: string;</a:t>
            </a:r>
          </a:p>
          <a:p>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fecha</a:t>
            </a:r>
            <a:r>
              <a:rPr lang="en-GB" b="0" dirty="0">
                <a:solidFill>
                  <a:srgbClr val="D4D4D4"/>
                </a:solidFill>
                <a:effectLst/>
                <a:latin typeface="Consolas" panose="020B0609020204030204" pitchFamily="49" charset="0"/>
              </a:rPr>
              <a:t>: number;</a:t>
            </a:r>
          </a:p>
          <a:p>
            <a:r>
              <a:rPr lang="en-GB"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BB271C5C-487C-46D2-A597-4BDF6C4DFE72}"/>
              </a:ext>
            </a:extLst>
          </p:cNvPr>
          <p:cNvSpPr/>
          <p:nvPr/>
        </p:nvSpPr>
        <p:spPr>
          <a:xfrm>
            <a:off x="5931877" y="3704492"/>
            <a:ext cx="3300046" cy="8792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2" name="Rectángulo 11">
            <a:extLst>
              <a:ext uri="{FF2B5EF4-FFF2-40B4-BE49-F238E27FC236}">
                <a16:creationId xmlns:a16="http://schemas.microsoft.com/office/drawing/2014/main" id="{88AC65FF-04E5-485F-9BCD-9C6F6E631913}"/>
              </a:ext>
            </a:extLst>
          </p:cNvPr>
          <p:cNvSpPr/>
          <p:nvPr/>
        </p:nvSpPr>
        <p:spPr>
          <a:xfrm>
            <a:off x="5297763" y="336407"/>
            <a:ext cx="3424205" cy="149239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cxnSp>
        <p:nvCxnSpPr>
          <p:cNvPr id="8" name="Conector: angular 7">
            <a:extLst>
              <a:ext uri="{FF2B5EF4-FFF2-40B4-BE49-F238E27FC236}">
                <a16:creationId xmlns:a16="http://schemas.microsoft.com/office/drawing/2014/main" id="{8DF4A106-AE47-4CB0-BE9C-70285D35D6A9}"/>
              </a:ext>
            </a:extLst>
          </p:cNvPr>
          <p:cNvCxnSpPr>
            <a:cxnSpLocks/>
            <a:stCxn id="12" idx="3"/>
            <a:endCxn id="10" idx="3"/>
          </p:cNvCxnSpPr>
          <p:nvPr/>
        </p:nvCxnSpPr>
        <p:spPr>
          <a:xfrm>
            <a:off x="8721968" y="1082604"/>
            <a:ext cx="509955" cy="3061504"/>
          </a:xfrm>
          <a:prstGeom prst="bentConnector3">
            <a:avLst>
              <a:gd name="adj1" fmla="val 14482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871499"/>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 clases y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Los interfaces y las clases se pueden usar para asignar tipo a las variables.</a:t>
            </a:r>
          </a:p>
          <a:p>
            <a:endParaRPr lang="es-ES" sz="2000" dirty="0"/>
          </a:p>
          <a:p>
            <a:r>
              <a:rPr lang="es-ES" sz="2000" dirty="0"/>
              <a:t>En TS los tipos son estructurales , no semánticos</a:t>
            </a:r>
          </a:p>
        </p:txBody>
      </p:sp>
      <p:sp>
        <p:nvSpPr>
          <p:cNvPr id="11" name="CuadroTexto 10">
            <a:extLst>
              <a:ext uri="{FF2B5EF4-FFF2-40B4-BE49-F238E27FC236}">
                <a16:creationId xmlns:a16="http://schemas.microsoft.com/office/drawing/2014/main" id="{5E5BD9FC-674C-4B88-A4E1-D78157B8B3BB}"/>
              </a:ext>
            </a:extLst>
          </p:cNvPr>
          <p:cNvSpPr txBox="1"/>
          <p:nvPr/>
        </p:nvSpPr>
        <p:spPr>
          <a:xfrm>
            <a:off x="5503985" y="854839"/>
            <a:ext cx="6096000"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oLitEdicion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oLitLibro</a:t>
            </a:r>
            <a:r>
              <a:rPr lang="es-ES" b="0" dirty="0">
                <a:solidFill>
                  <a:srgbClr val="D4D4D4"/>
                </a:solidFill>
                <a:effectLst/>
                <a:latin typeface="Consolas" panose="020B0609020204030204" pitchFamily="49" charset="0"/>
              </a:rPr>
              <a:t>: Libro = {</a:t>
            </a:r>
          </a:p>
          <a:p>
            <a:r>
              <a:rPr lang="es-ES" b="0" dirty="0">
                <a:solidFill>
                  <a:srgbClr val="D4D4D4"/>
                </a:solidFill>
                <a:effectLst/>
                <a:latin typeface="Consolas" panose="020B0609020204030204" pitchFamily="49" charset="0"/>
              </a:rPr>
              <a:t>    id: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B77F05C9-2B99-4377-AD2F-99DDDC9B8751}"/>
              </a:ext>
            </a:extLst>
          </p:cNvPr>
          <p:cNvSpPr txBox="1"/>
          <p:nvPr/>
        </p:nvSpPr>
        <p:spPr>
          <a:xfrm>
            <a:off x="6997611" y="4311377"/>
            <a:ext cx="4461698" cy="1200329"/>
          </a:xfrm>
          <a:prstGeom prst="rect">
            <a:avLst/>
          </a:prstGeom>
          <a:noFill/>
        </p:spPr>
        <p:txBody>
          <a:bodyPr wrap="square" rtlCol="0">
            <a:spAutoFit/>
          </a:bodyPr>
          <a:lstStyle/>
          <a:p>
            <a:r>
              <a:rPr lang="es-ES" dirty="0"/>
              <a:t>Los objetos literales</a:t>
            </a:r>
            <a:br>
              <a:rPr lang="es-ES" dirty="0"/>
            </a:br>
            <a:r>
              <a:rPr lang="es-ES" dirty="0"/>
              <a:t>tienen la estructura del Interfaz y la clase.</a:t>
            </a:r>
          </a:p>
          <a:p>
            <a:r>
              <a:rPr lang="es-ES" dirty="0"/>
              <a:t>Eso es suficiente para que “cumplan” con el tipo que tienen asignado</a:t>
            </a:r>
          </a:p>
        </p:txBody>
      </p:sp>
    </p:spTree>
    <p:extLst>
      <p:ext uri="{BB962C8B-B14F-4D97-AF65-F5344CB8AC3E}">
        <p14:creationId xmlns:p14="http://schemas.microsoft.com/office/powerpoint/2010/main" val="35470630"/>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20000"/>
          </a:bodyPr>
          <a:lstStyle/>
          <a:p>
            <a:r>
              <a:rPr lang="es-ES" sz="2000" dirty="0"/>
              <a:t>Una clase `extiende’ otra, es decir hereda de otra</a:t>
            </a:r>
          </a:p>
          <a:p>
            <a:endParaRPr lang="es-ES" sz="2000" dirty="0"/>
          </a:p>
          <a:p>
            <a:r>
              <a:rPr lang="es-ES" sz="2000" dirty="0"/>
              <a:t>El constructor accede al de la clase padre mediante  super()</a:t>
            </a:r>
          </a:p>
          <a:p>
            <a:endParaRPr lang="es-ES" sz="2000" dirty="0"/>
          </a:p>
          <a:p>
            <a:r>
              <a:rPr lang="es-ES" sz="2000" dirty="0"/>
              <a:t>Cualquier método puede sobrecargar un método de la clase padre, invocándolo igualmente mediante super</a:t>
            </a:r>
          </a:p>
        </p:txBody>
      </p:sp>
      <p:sp>
        <p:nvSpPr>
          <p:cNvPr id="7" name="CuadroTexto 6">
            <a:extLst>
              <a:ext uri="{FF2B5EF4-FFF2-40B4-BE49-F238E27FC236}">
                <a16:creationId xmlns:a16="http://schemas.microsoft.com/office/drawing/2014/main" id="{633CFEB1-14E7-4D0C-9618-3B1D4E22EAA2}"/>
              </a:ext>
            </a:extLst>
          </p:cNvPr>
          <p:cNvSpPr txBox="1"/>
          <p:nvPr/>
        </p:nvSpPr>
        <p:spPr>
          <a:xfrm>
            <a:off x="5625228" y="193203"/>
            <a:ext cx="6056820" cy="575542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id: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autor: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titulo: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fecha,</a:t>
            </a:r>
          </a:p>
          <a:p>
            <a:r>
              <a:rPr lang="es-ES" sz="1600" b="0" dirty="0">
                <a:solidFill>
                  <a:srgbClr val="D4D4D4"/>
                </a:solidFill>
                <a:effectLst/>
                <a:latin typeface="Consolas" panose="020B0609020204030204" pitchFamily="49" charset="0"/>
              </a:rPr>
              <a:t>     )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mostrar()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tema: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fecha,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 fecha);</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super</a:t>
            </a:r>
            <a:r>
              <a:rPr lang="es-ES" sz="1600" b="0" dirty="0" err="1">
                <a:solidFill>
                  <a:srgbClr val="D4D4D4"/>
                </a:solidFill>
                <a:effectLst/>
                <a:latin typeface="Consolas" panose="020B0609020204030204" pitchFamily="49" charset="0"/>
              </a:rPr>
              <a:t>.mostrar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'Tipo: Libro técnico'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009464586"/>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Módulos y decoradores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85000" lnSpcReduction="10000"/>
          </a:bodyPr>
          <a:lstStyle/>
          <a:p>
            <a:endParaRPr lang="es-ES" sz="2000" dirty="0"/>
          </a:p>
          <a:p>
            <a:r>
              <a:rPr lang="es-ES" sz="2000" dirty="0"/>
              <a:t>Los componentes de angular son módulos ES6 en los que se utiliza un decorador sobre una clase de ES/TS</a:t>
            </a:r>
          </a:p>
          <a:p>
            <a:endParaRPr lang="es-ES" sz="2000" dirty="0"/>
          </a:p>
          <a:p>
            <a:r>
              <a:rPr lang="es-ES" sz="2000" dirty="0"/>
              <a:t>El decorador es un objeto JSON que da valor a una serie de METADATOS (propiedades) que esperan ser definidas y que pasarán a formar parte de la clase decorada</a:t>
            </a:r>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5210906" y="581405"/>
            <a:ext cx="2684585" cy="62021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800" dirty="0"/>
              <a:t>Importación de una clase desde  otro módulo  (fichero) </a:t>
            </a:r>
          </a:p>
        </p:txBody>
      </p:sp>
      <p:sp>
        <p:nvSpPr>
          <p:cNvPr id="7" name="CuadroTexto 6">
            <a:extLst>
              <a:ext uri="{FF2B5EF4-FFF2-40B4-BE49-F238E27FC236}">
                <a16:creationId xmlns:a16="http://schemas.microsoft.com/office/drawing/2014/main" id="{58BE88DD-0E70-4BCF-9C09-77416B8C0C8E}"/>
              </a:ext>
            </a:extLst>
          </p:cNvPr>
          <p:cNvSpPr txBox="1"/>
          <p:nvPr/>
        </p:nvSpPr>
        <p:spPr>
          <a:xfrm>
            <a:off x="6043246" y="1291606"/>
            <a:ext cx="5287108"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Component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'angular2/</a:t>
            </a:r>
            <a:r>
              <a:rPr lang="es-ES" b="0" dirty="0" err="1">
                <a:solidFill>
                  <a:srgbClr val="CE9178"/>
                </a:solidFill>
                <a:effectLst/>
                <a:latin typeface="Consolas" panose="020B0609020204030204" pitchFamily="49" charset="0"/>
              </a:rPr>
              <a:t>core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@Component({</a:t>
            </a:r>
          </a:p>
          <a:p>
            <a:r>
              <a:rPr lang="es-ES" b="0" dirty="0">
                <a:solidFill>
                  <a:srgbClr val="D4D4D4"/>
                </a:solidFill>
                <a:effectLst/>
                <a:latin typeface="Consolas" panose="020B0609020204030204" pitchFamily="49" charset="0"/>
              </a:rPr>
              <a:t>	selector: </a:t>
            </a:r>
            <a:r>
              <a:rPr lang="es-ES" b="0" dirty="0">
                <a:solidFill>
                  <a:srgbClr val="CE9178"/>
                </a:solidFill>
                <a:effectLst/>
                <a:latin typeface="Consolas" panose="020B0609020204030204" pitchFamily="49" charset="0"/>
              </a:rPr>
              <a:t>'app’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templateUrl</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'app.component.html’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AppComponent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código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@Input()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sp>
        <p:nvSpPr>
          <p:cNvPr id="8" name="Marcador de texto 3">
            <a:extLst>
              <a:ext uri="{FF2B5EF4-FFF2-40B4-BE49-F238E27FC236}">
                <a16:creationId xmlns:a16="http://schemas.microsoft.com/office/drawing/2014/main" id="{02D7A1D1-E562-4D87-B5C7-825108D93AE7}"/>
              </a:ext>
            </a:extLst>
          </p:cNvPr>
          <p:cNvSpPr txBox="1">
            <a:spLocks/>
          </p:cNvSpPr>
          <p:nvPr/>
        </p:nvSpPr>
        <p:spPr>
          <a:xfrm>
            <a:off x="5210906" y="1920346"/>
            <a:ext cx="2233246" cy="620211"/>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sz="1500" dirty="0"/>
              <a:t>decorador de la clase a la que acompaña</a:t>
            </a:r>
          </a:p>
        </p:txBody>
      </p:sp>
      <p:sp>
        <p:nvSpPr>
          <p:cNvPr id="10" name="CuadroTexto 9">
            <a:extLst>
              <a:ext uri="{FF2B5EF4-FFF2-40B4-BE49-F238E27FC236}">
                <a16:creationId xmlns:a16="http://schemas.microsoft.com/office/drawing/2014/main" id="{9800D1DC-F48E-4A69-9D5F-FF303C34CF7E}"/>
              </a:ext>
            </a:extLst>
          </p:cNvPr>
          <p:cNvSpPr txBox="1"/>
          <p:nvPr/>
        </p:nvSpPr>
        <p:spPr>
          <a:xfrm>
            <a:off x="5210906" y="4063179"/>
            <a:ext cx="1871682" cy="636072"/>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defRPr sz="1500"/>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dirty="0"/>
              <a:t>exportación de la clase "decorada</a:t>
            </a:r>
          </a:p>
        </p:txBody>
      </p:sp>
    </p:spTree>
    <p:extLst>
      <p:ext uri="{BB962C8B-B14F-4D97-AF65-F5344CB8AC3E}">
        <p14:creationId xmlns:p14="http://schemas.microsoft.com/office/powerpoint/2010/main" val="3272342915"/>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9"/>
        <p:cNvGrpSpPr/>
        <p:nvPr/>
      </p:nvGrpSpPr>
      <p:grpSpPr>
        <a:xfrm>
          <a:off x="0" y="0"/>
          <a:ext cx="0" cy="0"/>
          <a:chOff x="0" y="0"/>
          <a:chExt cx="0" cy="0"/>
        </a:xfrm>
      </p:grpSpPr>
      <p:sp>
        <p:nvSpPr>
          <p:cNvPr id="100" name="Rectangle 9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0" name="Google Shape;540;p61"/>
          <p:cNvSpPr txBox="1">
            <a:spLocks noGrp="1"/>
          </p:cNvSpPr>
          <p:nvPr>
            <p:ph type="title"/>
          </p:nvPr>
        </p:nvSpPr>
        <p:spPr>
          <a:xfrm>
            <a:off x="6234865" y="568517"/>
            <a:ext cx="5248221" cy="10672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Web Components</a:t>
            </a:r>
          </a:p>
        </p:txBody>
      </p:sp>
      <p:pic>
        <p:nvPicPr>
          <p:cNvPr id="543" name="Google Shape;543;p61"/>
          <p:cNvPicPr preferRelativeResize="0"/>
          <p:nvPr/>
        </p:nvPicPr>
        <p:blipFill rotWithShape="1">
          <a:blip r:embed="rId3"/>
          <a:src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p:spPr>
      </p:pic>
      <p:grpSp>
        <p:nvGrpSpPr>
          <p:cNvPr id="102" name="Group 10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03" name="Freeform: Shape 10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541" name="Google Shape;541;p61"/>
          <p:cNvSpPr txBox="1">
            <a:spLocks noGrp="1"/>
          </p:cNvSpPr>
          <p:nvPr>
            <p:ph type="body" idx="4294967295"/>
          </p:nvPr>
        </p:nvSpPr>
        <p:spPr>
          <a:xfrm>
            <a:off x="6234868" y="1820369"/>
            <a:ext cx="5217173" cy="2001354"/>
          </a:xfrm>
          <a:prstGeom prst="rect">
            <a:avLst/>
          </a:prstGeom>
        </p:spPr>
        <p:txBody>
          <a:bodyPr spcFirstLastPara="1" vert="horz" lIns="91440" tIns="45720" rIns="91440" bIns="45720" rtlCol="0" anchorCtr="0">
            <a:normAutofit fontScale="92500" lnSpcReduction="10000"/>
          </a:bodyPr>
          <a:lstStyle/>
          <a:p>
            <a:pPr indent="-228600">
              <a:lnSpc>
                <a:spcPct val="90000"/>
              </a:lnSpc>
              <a:spcAft>
                <a:spcPts val="600"/>
              </a:spcAft>
              <a:buFont typeface="Arial" panose="020B0604020202020204" pitchFamily="34" charset="0"/>
              <a:buChar char="•"/>
            </a:pPr>
            <a:r>
              <a:rPr lang="en-US" sz="2000" dirty="0">
                <a:solidFill>
                  <a:schemeClr val="bg1"/>
                </a:solidFill>
                <a:latin typeface="+mn-lt"/>
                <a:ea typeface="+mn-ea"/>
                <a:cs typeface="+mn-cs"/>
              </a:rPr>
              <a:t>conjunto de </a:t>
            </a:r>
            <a:r>
              <a:rPr lang="en-US" sz="2000" dirty="0" err="1">
                <a:solidFill>
                  <a:schemeClr val="bg1"/>
                </a:solidFill>
                <a:latin typeface="+mn-lt"/>
                <a:ea typeface="+mn-ea"/>
                <a:cs typeface="+mn-cs"/>
              </a:rPr>
              <a:t>estándares</a:t>
            </a:r>
            <a:r>
              <a:rPr lang="en-US" sz="2000" dirty="0">
                <a:solidFill>
                  <a:schemeClr val="bg1"/>
                </a:solidFill>
                <a:latin typeface="+mn-lt"/>
                <a:ea typeface="+mn-ea"/>
                <a:cs typeface="+mn-cs"/>
              </a:rPr>
              <a:t> del W3C que, </a:t>
            </a: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crear</a:t>
            </a:r>
            <a:r>
              <a:rPr lang="en-US" sz="2000" dirty="0">
                <a:solidFill>
                  <a:schemeClr val="bg1"/>
                </a:solidFill>
                <a:latin typeface="+mn-lt"/>
                <a:ea typeface="+mn-ea"/>
                <a:cs typeface="+mn-cs"/>
              </a:rPr>
              <a:t> y </a:t>
            </a:r>
            <a:r>
              <a:rPr lang="en-US" sz="2000" dirty="0" err="1">
                <a:solidFill>
                  <a:schemeClr val="bg1"/>
                </a:solidFill>
                <a:latin typeface="+mn-lt"/>
                <a:ea typeface="+mn-ea"/>
                <a:cs typeface="+mn-cs"/>
              </a:rPr>
              <a:t>utilizar</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HTML </a:t>
            </a:r>
            <a:r>
              <a:rPr lang="en-US" sz="2000" dirty="0" err="1">
                <a:solidFill>
                  <a:schemeClr val="bg1"/>
                </a:solidFill>
                <a:latin typeface="+mn-lt"/>
                <a:ea typeface="+mn-ea"/>
                <a:cs typeface="+mn-cs"/>
              </a:rPr>
              <a:t>personalizados</a:t>
            </a:r>
            <a:r>
              <a:rPr lang="en-US" sz="2000" dirty="0">
                <a:solidFill>
                  <a:schemeClr val="bg1"/>
                </a:solidFill>
                <a:latin typeface="+mn-lt"/>
                <a:ea typeface="+mn-ea"/>
                <a:cs typeface="+mn-cs"/>
              </a:rPr>
              <a:t>. </a:t>
            </a: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ampliar</a:t>
            </a:r>
            <a:r>
              <a:rPr lang="en-US" sz="2000" dirty="0">
                <a:solidFill>
                  <a:schemeClr val="bg1"/>
                </a:solidFill>
                <a:latin typeface="+mn-lt"/>
                <a:ea typeface="+mn-ea"/>
                <a:cs typeface="+mn-cs"/>
              </a:rPr>
              <a:t> el “</a:t>
            </a:r>
            <a:r>
              <a:rPr lang="en-US" sz="2000" dirty="0" err="1">
                <a:solidFill>
                  <a:schemeClr val="bg1"/>
                </a:solidFill>
                <a:latin typeface="+mn-lt"/>
                <a:ea typeface="+mn-ea"/>
                <a:cs typeface="+mn-cs"/>
              </a:rPr>
              <a:t>vocabulario</a:t>
            </a:r>
            <a:r>
              <a:rPr lang="en-US" sz="2000" dirty="0">
                <a:solidFill>
                  <a:schemeClr val="bg1"/>
                </a:solidFill>
                <a:latin typeface="+mn-lt"/>
                <a:ea typeface="+mn-ea"/>
                <a:cs typeface="+mn-cs"/>
              </a:rPr>
              <a:t>” de HTML con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propios</a:t>
            </a:r>
            <a:endParaRPr lang="en-US" sz="2000" dirty="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constan</a:t>
            </a:r>
            <a:r>
              <a:rPr lang="en-US" sz="2000" dirty="0">
                <a:solidFill>
                  <a:schemeClr val="bg1"/>
                </a:solidFill>
                <a:latin typeface="+mn-lt"/>
                <a:ea typeface="+mn-ea"/>
                <a:cs typeface="+mn-cs"/>
              </a:rPr>
              <a:t> de </a:t>
            </a:r>
            <a:r>
              <a:rPr lang="en-US" sz="2000" dirty="0" err="1">
                <a:solidFill>
                  <a:schemeClr val="bg1"/>
                </a:solidFill>
                <a:latin typeface="+mn-lt"/>
                <a:ea typeface="+mn-ea"/>
                <a:cs typeface="+mn-cs"/>
              </a:rPr>
              <a:t>cuatro</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especificaciones</a:t>
            </a:r>
            <a:r>
              <a:rPr lang="en-US" sz="2000" dirty="0">
                <a:solidFill>
                  <a:schemeClr val="bg1"/>
                </a:solidFill>
                <a:latin typeface="+mn-lt"/>
                <a:ea typeface="+mn-ea"/>
                <a:cs typeface="+mn-cs"/>
              </a:rPr>
              <a:t>:</a:t>
            </a:r>
          </a:p>
        </p:txBody>
      </p:sp>
      <p:grpSp>
        <p:nvGrpSpPr>
          <p:cNvPr id="10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7" name="Freeform: Shape 10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42" name="Google Shape;542;p61"/>
          <p:cNvSpPr txBox="1"/>
          <p:nvPr/>
        </p:nvSpPr>
        <p:spPr>
          <a:xfrm>
            <a:off x="6531134" y="4073025"/>
            <a:ext cx="5217173" cy="2081589"/>
          </a:xfrm>
          <a:prstGeom prst="rect">
            <a:avLst/>
          </a:prstGeom>
          <a:noFill/>
          <a:ln>
            <a:noFill/>
          </a:ln>
        </p:spPr>
        <p:txBody>
          <a:bodyPr spcFirstLastPara="1" vert="horz" wrap="square" lIns="91440" tIns="45720" rIns="91440" bIns="45720" rtlCol="0" anchor="t" anchorCtr="0">
            <a:normAutofit fontScale="92500"/>
          </a:bodyPr>
          <a:lstStyle>
            <a:lvl1pPr marL="609585" marR="0" lvl="0" indent="-228600">
              <a:lnSpc>
                <a:spcPct val="90000"/>
              </a:lnSpc>
              <a:spcBef>
                <a:spcPts val="0"/>
              </a:spcBef>
              <a:spcAft>
                <a:spcPts val="600"/>
              </a:spcAft>
              <a:buClr>
                <a:srgbClr val="4A4A4A"/>
              </a:buClr>
              <a:buSzPts val="2000"/>
              <a:buFont typeface="Arial" panose="020B0604020202020204" pitchFamily="34" charset="0"/>
              <a:buChar char="•"/>
              <a:defRPr sz="2667" b="0" i="0" u="none" strike="noStrike" cap="none">
                <a:solidFill>
                  <a:schemeClr val="bg1"/>
                </a:solidFill>
                <a:sym typeface="Helvetica Neue Light"/>
              </a:defRPr>
            </a:lvl1pPr>
            <a:lvl2pPr marL="1219170" marR="0" lvl="1" indent="-431789">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r>
              <a:rPr lang="es" sz="1600" dirty="0"/>
              <a:t>Custom elements : Nos permite definir nuevos elementos HTML.</a:t>
            </a:r>
            <a:endParaRPr lang="es-ES" sz="1600" dirty="0"/>
          </a:p>
          <a:p>
            <a:r>
              <a:rPr lang="es" sz="1600" dirty="0"/>
              <a:t>Shadow DOM: DOM scope independiente en cada componente.</a:t>
            </a:r>
            <a:endParaRPr lang="es-ES" sz="1600" dirty="0"/>
          </a:p>
          <a:p>
            <a:r>
              <a:rPr lang="es" sz="1600" dirty="0"/>
              <a:t>Templates: Sistema de plantillas nativas en el navegador.</a:t>
            </a:r>
            <a:endParaRPr lang="es-ES" sz="1600" dirty="0"/>
          </a:p>
          <a:p>
            <a:r>
              <a:rPr lang="es" sz="1600" dirty="0"/>
              <a:t>ES Imppots (el anterior HTML Imports fue deprecado):</a:t>
            </a:r>
            <a:br>
              <a:rPr lang="es" sz="1600" dirty="0"/>
            </a:br>
            <a:r>
              <a:rPr lang="es" sz="1600" dirty="0"/>
              <a:t>Carga de documentos HTML.</a:t>
            </a:r>
            <a:endParaRPr lang="es-ES" sz="1600" dirty="0"/>
          </a:p>
          <a:p>
            <a:endParaRPr lang="es-ES" sz="1600" dirty="0"/>
          </a:p>
        </p:txBody>
      </p:sp>
    </p:spTree>
    <p:extLst>
      <p:ext uri="{BB962C8B-B14F-4D97-AF65-F5344CB8AC3E}">
        <p14:creationId xmlns:p14="http://schemas.microsoft.com/office/powerpoint/2010/main" val="3350774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Custom elements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del componente hereda de </a:t>
            </a:r>
            <a:r>
              <a:rPr lang="es-ES" sz="2000" dirty="0" err="1"/>
              <a:t>HTMLElement</a:t>
            </a:r>
            <a:endParaRPr lang="es-ES" sz="2000" dirty="0"/>
          </a:p>
          <a:p>
            <a:endParaRPr lang="es-ES" sz="2000" dirty="0"/>
          </a:p>
          <a:p>
            <a:r>
              <a:rPr lang="es-ES" sz="2000" dirty="0"/>
              <a:t>El nuevo API </a:t>
            </a:r>
            <a:r>
              <a:rPr lang="es-ES" sz="2000" dirty="0" err="1"/>
              <a:t>customElements</a:t>
            </a:r>
            <a:r>
              <a:rPr lang="es-ES" sz="2000" dirty="0"/>
              <a:t> incorpora el método define, para crear los nuevos elementos</a:t>
            </a:r>
          </a:p>
          <a:p>
            <a:endParaRPr lang="es-ES" sz="2000" dirty="0"/>
          </a:p>
          <a:p>
            <a:endParaRPr lang="es-ES" sz="2000" dirty="0"/>
          </a:p>
          <a:p>
            <a:endParaRPr lang="es-ES" sz="2000" dirty="0"/>
          </a:p>
        </p:txBody>
      </p:sp>
      <p:sp>
        <p:nvSpPr>
          <p:cNvPr id="10" name="CuadroTexto 9">
            <a:extLst>
              <a:ext uri="{FF2B5EF4-FFF2-40B4-BE49-F238E27FC236}">
                <a16:creationId xmlns:a16="http://schemas.microsoft.com/office/drawing/2014/main" id="{1557C36D-2D91-4A87-B4F5-5DA26D92D90C}"/>
              </a:ext>
            </a:extLst>
          </p:cNvPr>
          <p:cNvSpPr txBox="1"/>
          <p:nvPr/>
        </p:nvSpPr>
        <p:spPr>
          <a:xfrm>
            <a:off x="5297764" y="2594429"/>
            <a:ext cx="6657407"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err="1">
                <a:solidFill>
                  <a:srgbClr val="D4D4D4"/>
                </a:solidFill>
                <a:effectLst/>
                <a:latin typeface="Consolas" panose="020B0609020204030204" pitchFamily="49" charset="0"/>
              </a:rPr>
              <a:t>customElements</a:t>
            </a:r>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.define(</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5" name="Rectángulo 4">
            <a:extLst>
              <a:ext uri="{FF2B5EF4-FFF2-40B4-BE49-F238E27FC236}">
                <a16:creationId xmlns:a16="http://schemas.microsoft.com/office/drawing/2014/main" id="{B696A687-8109-4F50-8584-6CB46CECC1FD}"/>
              </a:ext>
            </a:extLst>
          </p:cNvPr>
          <p:cNvSpPr/>
          <p:nvPr/>
        </p:nvSpPr>
        <p:spPr>
          <a:xfrm>
            <a:off x="5168810" y="4149969"/>
            <a:ext cx="5422990"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67060168"/>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Shadow DOM</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padre </a:t>
            </a:r>
            <a:r>
              <a:rPr lang="es-ES" sz="2000" dirty="0" err="1"/>
              <a:t>HTMLEleemnts</a:t>
            </a:r>
            <a:r>
              <a:rPr lang="es-ES" sz="2000" dirty="0"/>
              <a:t> incluye un método que permite crear la Shadow DOM</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582BC87A-D3BE-4144-9B59-8C720392E17F}"/>
              </a:ext>
            </a:extLst>
          </p:cNvPr>
          <p:cNvSpPr txBox="1"/>
          <p:nvPr/>
        </p:nvSpPr>
        <p:spPr>
          <a:xfrm>
            <a:off x="5297764" y="159188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.attachShadow</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mode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'open'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innerHTML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"&lt;h1&gt;Componente Web&lt;/h1&gt;"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customElements.define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8" name="Rectángulo 7">
            <a:extLst>
              <a:ext uri="{FF2B5EF4-FFF2-40B4-BE49-F238E27FC236}">
                <a16:creationId xmlns:a16="http://schemas.microsoft.com/office/drawing/2014/main" id="{31E66268-ADF1-4F40-99E7-F88C323A8C64}"/>
              </a:ext>
            </a:extLst>
          </p:cNvPr>
          <p:cNvSpPr/>
          <p:nvPr/>
        </p:nvSpPr>
        <p:spPr>
          <a:xfrm>
            <a:off x="5628407" y="2939561"/>
            <a:ext cx="6235346"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1364558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ones de entrada y columnas de un edificio majestuoso en la ciudad">
            <a:extLst>
              <a:ext uri="{FF2B5EF4-FFF2-40B4-BE49-F238E27FC236}">
                <a16:creationId xmlns:a16="http://schemas.microsoft.com/office/drawing/2014/main" id="{E93A4976-6D1E-47D7-94CC-18DAEC234069}"/>
              </a:ext>
            </a:extLst>
          </p:cNvPr>
          <p:cNvPicPr>
            <a:picLocks noChangeAspect="1"/>
          </p:cNvPicPr>
          <p:nvPr/>
        </p:nvPicPr>
        <p:blipFill rotWithShape="1">
          <a:blip r:embed="rId3"/>
          <a:srcRect r="15617" b="-1"/>
          <a:stretch/>
        </p:blipFill>
        <p:spPr>
          <a:xfrm>
            <a:off x="3561307"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7ABC119-455C-4BB6-9F3D-8C730F64CE49}"/>
              </a:ext>
            </a:extLst>
          </p:cNvPr>
          <p:cNvSpPr>
            <a:spLocks noGrp="1"/>
          </p:cNvSpPr>
          <p:nvPr>
            <p:ph type="title"/>
          </p:nvPr>
        </p:nvSpPr>
        <p:spPr>
          <a:xfrm>
            <a:off x="371094" y="1161288"/>
            <a:ext cx="3438144" cy="1124712"/>
          </a:xfrm>
        </p:spPr>
        <p:txBody>
          <a:bodyPr anchor="b">
            <a:normAutofit/>
          </a:bodyPr>
          <a:lstStyle/>
          <a:p>
            <a:r>
              <a:rPr lang="es-ES" sz="2800" dirty="0"/>
              <a:t>¿Que es Angular?</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567CC-BA96-482C-B6AE-CA869A0D928C}"/>
              </a:ext>
            </a:extLst>
          </p:cNvPr>
          <p:cNvSpPr>
            <a:spLocks noGrp="1"/>
          </p:cNvSpPr>
          <p:nvPr>
            <p:ph idx="1"/>
          </p:nvPr>
        </p:nvSpPr>
        <p:spPr>
          <a:xfrm>
            <a:off x="371094" y="2718054"/>
            <a:ext cx="3438906" cy="3207258"/>
          </a:xfrm>
        </p:spPr>
        <p:txBody>
          <a:bodyPr anchor="t">
            <a:normAutofit/>
          </a:bodyPr>
          <a:lstStyle/>
          <a:p>
            <a:r>
              <a:rPr lang="es-ES" sz="1700" dirty="0" err="1"/>
              <a:t>framework</a:t>
            </a:r>
            <a:r>
              <a:rPr lang="es-ES" sz="1700" dirty="0"/>
              <a:t> estructural (i.e. orientado a la lógica)</a:t>
            </a:r>
          </a:p>
          <a:p>
            <a:r>
              <a:rPr lang="es-ES" sz="1700" dirty="0"/>
              <a:t>de JavaScript, versión ES6, vía  </a:t>
            </a:r>
            <a:r>
              <a:rPr lang="es-ES" sz="1700" dirty="0" err="1"/>
              <a:t>TypeScript</a:t>
            </a:r>
            <a:endParaRPr lang="es-ES" sz="1700" dirty="0"/>
          </a:p>
          <a:p>
            <a:r>
              <a:rPr lang="es-ES" sz="1700" dirty="0"/>
              <a:t>para el Desarrollo Web Front </a:t>
            </a:r>
            <a:r>
              <a:rPr lang="es-ES" sz="1700" dirty="0" err="1"/>
              <a:t>End</a:t>
            </a:r>
            <a:r>
              <a:rPr lang="es-ES" sz="1700" dirty="0"/>
              <a:t>, </a:t>
            </a:r>
            <a:br>
              <a:rPr lang="es-ES" sz="1700" dirty="0"/>
            </a:br>
            <a:r>
              <a:rPr lang="es-ES" sz="1700" dirty="0"/>
              <a:t>especialmente de Single Page </a:t>
            </a:r>
            <a:r>
              <a:rPr lang="es-ES" sz="1700" dirty="0" err="1"/>
              <a:t>Applications</a:t>
            </a:r>
            <a:r>
              <a:rPr lang="es-ES" sz="1700" dirty="0"/>
              <a:t> (SPA)</a:t>
            </a:r>
          </a:p>
          <a:p>
            <a:pPr marL="0" indent="0">
              <a:buNone/>
            </a:pPr>
            <a:endParaRPr lang="es-ES" sz="1700" dirty="0"/>
          </a:p>
        </p:txBody>
      </p:sp>
      <p:pic>
        <p:nvPicPr>
          <p:cNvPr id="10" name="Google Shape;108;p14">
            <a:extLst>
              <a:ext uri="{FF2B5EF4-FFF2-40B4-BE49-F238E27FC236}">
                <a16:creationId xmlns:a16="http://schemas.microsoft.com/office/drawing/2014/main" id="{E8F26DC7-49C5-4966-8892-415E5DEBA83C}"/>
              </a:ext>
            </a:extLst>
          </p:cNvPr>
          <p:cNvPicPr preferRelativeResize="0"/>
          <p:nvPr/>
        </p:nvPicPr>
        <p:blipFill>
          <a:blip r:embed="rId4">
            <a:clrChange>
              <a:clrFrom>
                <a:srgbClr val="FFFFFF"/>
              </a:clrFrom>
              <a:clrTo>
                <a:srgbClr val="FFFFFF">
                  <a:alpha val="0"/>
                </a:srgbClr>
              </a:clrTo>
            </a:clrChange>
            <a:alphaModFix/>
          </a:blip>
          <a:stretch>
            <a:fillRect/>
          </a:stretch>
        </p:blipFill>
        <p:spPr>
          <a:xfrm>
            <a:off x="7668062" y="4270988"/>
            <a:ext cx="1267533" cy="1124936"/>
          </a:xfrm>
          <a:prstGeom prst="rect">
            <a:avLst/>
          </a:prstGeom>
          <a:noFill/>
          <a:ln>
            <a:noFill/>
          </a:ln>
        </p:spPr>
      </p:pic>
      <p:sp>
        <p:nvSpPr>
          <p:cNvPr id="12" name="Google Shape;109;p14">
            <a:extLst>
              <a:ext uri="{FF2B5EF4-FFF2-40B4-BE49-F238E27FC236}">
                <a16:creationId xmlns:a16="http://schemas.microsoft.com/office/drawing/2014/main" id="{A7A41C44-AB61-4609-96A1-36B7658AF238}"/>
              </a:ext>
            </a:extLst>
          </p:cNvPr>
          <p:cNvSpPr txBox="1"/>
          <p:nvPr/>
        </p:nvSpPr>
        <p:spPr>
          <a:xfrm>
            <a:off x="7089062" y="5503288"/>
            <a:ext cx="2632800" cy="9772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React.js</a:t>
            </a:r>
            <a:endParaRPr dirty="0"/>
          </a:p>
          <a:p>
            <a:r>
              <a:rPr lang="es-ES" dirty="0">
                <a:hlinkClick r:id="rId5"/>
              </a:rPr>
              <a:t>https://reactjs.org/</a:t>
            </a:r>
            <a:endParaRPr dirty="0">
              <a:hlinkClick r:id="rId6"/>
            </a:endParaRPr>
          </a:p>
        </p:txBody>
      </p:sp>
      <p:sp>
        <p:nvSpPr>
          <p:cNvPr id="14" name="Google Shape;110;p14">
            <a:extLst>
              <a:ext uri="{FF2B5EF4-FFF2-40B4-BE49-F238E27FC236}">
                <a16:creationId xmlns:a16="http://schemas.microsoft.com/office/drawing/2014/main" id="{CDF4DEFB-ED4B-4DBF-9EFC-3322322D5A6C}"/>
              </a:ext>
            </a:extLst>
          </p:cNvPr>
          <p:cNvSpPr txBox="1"/>
          <p:nvPr/>
        </p:nvSpPr>
        <p:spPr>
          <a:xfrm>
            <a:off x="9917492" y="4400056"/>
            <a:ext cx="1790008"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Vue.js</a:t>
            </a:r>
            <a:endParaRPr dirty="0"/>
          </a:p>
          <a:p>
            <a:r>
              <a:rPr lang="es" dirty="0">
                <a:hlinkClick r:id="rId7"/>
              </a:rPr>
              <a:t>http://vuejs.org/</a:t>
            </a:r>
            <a:endParaRPr dirty="0">
              <a:hlinkClick r:id="rId6"/>
            </a:endParaRPr>
          </a:p>
        </p:txBody>
      </p:sp>
      <p:pic>
        <p:nvPicPr>
          <p:cNvPr id="16" name="Google Shape;111;p14">
            <a:extLst>
              <a:ext uri="{FF2B5EF4-FFF2-40B4-BE49-F238E27FC236}">
                <a16:creationId xmlns:a16="http://schemas.microsoft.com/office/drawing/2014/main" id="{F2E1DD2C-98BC-43FE-AD11-0DB0F7F4A54B}"/>
              </a:ext>
            </a:extLst>
          </p:cNvPr>
          <p:cNvPicPr preferRelativeResize="0"/>
          <p:nvPr/>
        </p:nvPicPr>
        <p:blipFill>
          <a:blip r:embed="rId8">
            <a:clrChange>
              <a:clrFrom>
                <a:srgbClr val="FFFFFF"/>
              </a:clrFrom>
              <a:clrTo>
                <a:srgbClr val="FFFFFF">
                  <a:alpha val="0"/>
                </a:srgbClr>
              </a:clrTo>
            </a:clrChange>
            <a:alphaModFix/>
          </a:blip>
          <a:stretch>
            <a:fillRect/>
          </a:stretch>
        </p:blipFill>
        <p:spPr>
          <a:xfrm>
            <a:off x="10171095" y="5358121"/>
            <a:ext cx="1267533" cy="1267533"/>
          </a:xfrm>
          <a:prstGeom prst="rect">
            <a:avLst/>
          </a:prstGeom>
          <a:noFill/>
          <a:ln>
            <a:noFill/>
          </a:ln>
        </p:spPr>
      </p:pic>
      <p:pic>
        <p:nvPicPr>
          <p:cNvPr id="21" name="Google Shape;104;p14">
            <a:extLst>
              <a:ext uri="{FF2B5EF4-FFF2-40B4-BE49-F238E27FC236}">
                <a16:creationId xmlns:a16="http://schemas.microsoft.com/office/drawing/2014/main" id="{79885AD3-4040-4B2E-99F8-3C2C713E1DE2}"/>
              </a:ext>
            </a:extLst>
          </p:cNvPr>
          <p:cNvPicPr preferRelativeResize="0"/>
          <p:nvPr/>
        </p:nvPicPr>
        <p:blipFill>
          <a:blip r:embed="rId9">
            <a:clrChange>
              <a:clrFrom>
                <a:srgbClr val="FFFFFF"/>
              </a:clrFrom>
              <a:clrTo>
                <a:srgbClr val="FFFFFF">
                  <a:alpha val="0"/>
                </a:srgbClr>
              </a:clrTo>
            </a:clrChange>
            <a:alphaModFix/>
          </a:blip>
          <a:stretch>
            <a:fillRect/>
          </a:stretch>
        </p:blipFill>
        <p:spPr>
          <a:xfrm>
            <a:off x="7963438" y="1984507"/>
            <a:ext cx="871875" cy="900000"/>
          </a:xfrm>
          <a:prstGeom prst="rect">
            <a:avLst/>
          </a:prstGeom>
          <a:noFill/>
          <a:ln>
            <a:noFill/>
          </a:ln>
        </p:spPr>
      </p:pic>
      <p:pic>
        <p:nvPicPr>
          <p:cNvPr id="22" name="Google Shape;105;p14">
            <a:extLst>
              <a:ext uri="{FF2B5EF4-FFF2-40B4-BE49-F238E27FC236}">
                <a16:creationId xmlns:a16="http://schemas.microsoft.com/office/drawing/2014/main" id="{689701A7-EFFF-4B70-84D5-F364EF0B8370}"/>
              </a:ext>
            </a:extLst>
          </p:cNvPr>
          <p:cNvPicPr preferRelativeResize="0"/>
          <p:nvPr/>
        </p:nvPicPr>
        <p:blipFill>
          <a:blip r:embed="rId10">
            <a:clrChange>
              <a:clrFrom>
                <a:srgbClr val="FFFFFF"/>
              </a:clrFrom>
              <a:clrTo>
                <a:srgbClr val="FFFFFF">
                  <a:alpha val="0"/>
                </a:srgbClr>
              </a:clrTo>
            </a:clrChange>
            <a:alphaModFix/>
          </a:blip>
          <a:stretch>
            <a:fillRect/>
          </a:stretch>
        </p:blipFill>
        <p:spPr>
          <a:xfrm>
            <a:off x="10144307" y="2716678"/>
            <a:ext cx="1267533" cy="1267533"/>
          </a:xfrm>
          <a:prstGeom prst="rect">
            <a:avLst/>
          </a:prstGeom>
          <a:noFill/>
          <a:ln>
            <a:noFill/>
          </a:ln>
        </p:spPr>
      </p:pic>
      <p:sp>
        <p:nvSpPr>
          <p:cNvPr id="23" name="Google Shape;106;p14">
            <a:extLst>
              <a:ext uri="{FF2B5EF4-FFF2-40B4-BE49-F238E27FC236}">
                <a16:creationId xmlns:a16="http://schemas.microsoft.com/office/drawing/2014/main" id="{D4698EEB-9EC0-4E28-84CB-B60F1DB5E5AB}"/>
              </a:ext>
            </a:extLst>
          </p:cNvPr>
          <p:cNvSpPr txBox="1"/>
          <p:nvPr/>
        </p:nvSpPr>
        <p:spPr>
          <a:xfrm>
            <a:off x="7201182" y="3107829"/>
            <a:ext cx="2201291"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algn="ctr">
              <a:lnSpc>
                <a:spcPct val="115000"/>
              </a:lnSpc>
            </a:pPr>
            <a:r>
              <a:rPr lang="es" sz="1600" b="1" dirty="0">
                <a:solidFill>
                  <a:schemeClr val="dk1"/>
                </a:solidFill>
              </a:rPr>
              <a:t>BackboneJS</a:t>
            </a:r>
            <a:endParaRPr sz="1600" b="1" dirty="0">
              <a:solidFill>
                <a:schemeClr val="dk1"/>
              </a:solidFill>
            </a:endParaRPr>
          </a:p>
          <a:p>
            <a:pPr algn="ctr">
              <a:lnSpc>
                <a:spcPct val="115000"/>
              </a:lnSpc>
            </a:pPr>
            <a:r>
              <a:rPr lang="es" sz="1600" u="sng" dirty="0">
                <a:solidFill>
                  <a:schemeClr val="hlink"/>
                </a:solidFill>
                <a:hlinkClick r:id="rId11"/>
              </a:rPr>
              <a:t>http://backbonejs.org/</a:t>
            </a:r>
            <a:endParaRPr sz="1600" u="sng" dirty="0">
              <a:solidFill>
                <a:schemeClr val="hlink"/>
              </a:solidFill>
              <a:hlinkClick r:id="rId11"/>
            </a:endParaRPr>
          </a:p>
        </p:txBody>
      </p:sp>
      <p:sp>
        <p:nvSpPr>
          <p:cNvPr id="24" name="Google Shape;107;p14">
            <a:extLst>
              <a:ext uri="{FF2B5EF4-FFF2-40B4-BE49-F238E27FC236}">
                <a16:creationId xmlns:a16="http://schemas.microsoft.com/office/drawing/2014/main" id="{F8105BB3-4F01-4D85-BDF4-5FF2B64417B9}"/>
              </a:ext>
            </a:extLst>
          </p:cNvPr>
          <p:cNvSpPr txBox="1"/>
          <p:nvPr/>
        </p:nvSpPr>
        <p:spPr>
          <a:xfrm>
            <a:off x="9650441" y="2085546"/>
            <a:ext cx="2064304"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Ember.js</a:t>
            </a:r>
            <a:endParaRPr dirty="0"/>
          </a:p>
          <a:p>
            <a:r>
              <a:rPr lang="es" dirty="0">
                <a:hlinkClick r:id="rId6"/>
              </a:rPr>
              <a:t>http://emberjs.com/</a:t>
            </a:r>
            <a:endParaRPr dirty="0">
              <a:hlinkClick r:id="rId6"/>
            </a:endParaRPr>
          </a:p>
        </p:txBody>
      </p:sp>
      <p:pic>
        <p:nvPicPr>
          <p:cNvPr id="25" name="Google Shape;102;p14">
            <a:extLst>
              <a:ext uri="{FF2B5EF4-FFF2-40B4-BE49-F238E27FC236}">
                <a16:creationId xmlns:a16="http://schemas.microsoft.com/office/drawing/2014/main" id="{0E700735-2F29-4398-9BAA-ABAAA51AB84A}"/>
              </a:ext>
            </a:extLst>
          </p:cNvPr>
          <p:cNvPicPr preferRelativeResize="0"/>
          <p:nvPr/>
        </p:nvPicPr>
        <p:blipFill>
          <a:blip r:embed="rId12">
            <a:clrChange>
              <a:clrFrom>
                <a:srgbClr val="FFFFFF"/>
              </a:clrFrom>
              <a:clrTo>
                <a:srgbClr val="FFFFFF">
                  <a:alpha val="0"/>
                </a:srgbClr>
              </a:clrTo>
            </a:clrChange>
            <a:alphaModFix/>
          </a:blip>
          <a:stretch>
            <a:fillRect/>
          </a:stretch>
        </p:blipFill>
        <p:spPr>
          <a:xfrm>
            <a:off x="3507041" y="5179812"/>
            <a:ext cx="1343660" cy="1343660"/>
          </a:xfrm>
          <a:prstGeom prst="rect">
            <a:avLst/>
          </a:prstGeom>
          <a:noFill/>
          <a:ln>
            <a:noFill/>
          </a:ln>
        </p:spPr>
      </p:pic>
      <p:sp>
        <p:nvSpPr>
          <p:cNvPr id="26" name="Google Shape;103;p14">
            <a:extLst>
              <a:ext uri="{FF2B5EF4-FFF2-40B4-BE49-F238E27FC236}">
                <a16:creationId xmlns:a16="http://schemas.microsoft.com/office/drawing/2014/main" id="{7595420D-1292-46D7-8691-F290D1B8E9DC}"/>
              </a:ext>
            </a:extLst>
          </p:cNvPr>
          <p:cNvSpPr txBox="1"/>
          <p:nvPr/>
        </p:nvSpPr>
        <p:spPr>
          <a:xfrm>
            <a:off x="8526129" y="440212"/>
            <a:ext cx="2524400"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Otras alternativas</a:t>
            </a:r>
            <a:endParaRPr dirty="0"/>
          </a:p>
        </p:txBody>
      </p:sp>
    </p:spTree>
    <p:extLst>
      <p:ext uri="{BB962C8B-B14F-4D97-AF65-F5344CB8AC3E}">
        <p14:creationId xmlns:p14="http://schemas.microsoft.com/office/powerpoint/2010/main" val="3262243348"/>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err="1"/>
              <a:t>Templates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321061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etiqueta &lt;</a:t>
            </a:r>
            <a:r>
              <a:rPr lang="es-ES" sz="2000" dirty="0" err="1"/>
              <a:t>template</a:t>
            </a:r>
            <a:r>
              <a:rPr lang="es-ES" sz="2000" dirty="0"/>
              <a:t>&gt; define un nodo del DOM que no se renderiza a no ser que sea invocado, e.g. dentro de la Shadow DOM</a:t>
            </a:r>
          </a:p>
          <a:p>
            <a:endParaRPr lang="es-ES" sz="2000" dirty="0"/>
          </a:p>
          <a:p>
            <a:r>
              <a:rPr lang="es-ES" sz="2000" dirty="0"/>
              <a:t>Al haberse abandonado </a:t>
            </a:r>
            <a:r>
              <a:rPr lang="es-ES" sz="2000" dirty="0" err="1"/>
              <a:t>elstandar</a:t>
            </a:r>
            <a:r>
              <a:rPr lang="es-ES" sz="2000" dirty="0"/>
              <a:t> “</a:t>
            </a:r>
            <a:r>
              <a:rPr lang="es-ES" sz="2000" dirty="0" err="1"/>
              <a:t>imports</a:t>
            </a:r>
            <a:r>
              <a:rPr lang="es-ES" sz="2000" dirty="0"/>
              <a:t>”, el HTML del </a:t>
            </a:r>
            <a:r>
              <a:rPr lang="es-ES" sz="2000" dirty="0" err="1"/>
              <a:t>template</a:t>
            </a:r>
            <a:r>
              <a:rPr lang="es-ES" sz="2000" dirty="0"/>
              <a:t> se incorpora a los ficheros que consumen el componente (e.g. </a:t>
            </a:r>
            <a:r>
              <a:rPr lang="es-ES" sz="2000" dirty="0" err="1"/>
              <a:t>index</a:t>
            </a:r>
            <a:r>
              <a:rPr lang="es-ES" sz="2000" dirty="0"/>
              <a:t> HTML)</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93CFC1E7-9E79-4FC0-87BD-D51F763BF886}"/>
              </a:ext>
            </a:extLst>
          </p:cNvPr>
          <p:cNvSpPr txBox="1"/>
          <p:nvPr/>
        </p:nvSpPr>
        <p:spPr>
          <a:xfrm>
            <a:off x="5399241" y="398155"/>
            <a:ext cx="6096000" cy="2123658"/>
          </a:xfrm>
          <a:prstGeom prst="rect">
            <a:avLst/>
          </a:prstGeom>
          <a:noFill/>
        </p:spPr>
        <p:txBody>
          <a:bodyPr wrap="square">
            <a:spAutoFit/>
          </a:bodyPr>
          <a:lstStyle/>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template</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"temp1"</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style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D7BA7D"/>
                </a:solidFill>
                <a:effectLst/>
                <a:latin typeface="Consolas" panose="020B0609020204030204" pitchFamily="49" charset="0"/>
              </a:rPr>
              <a:t>h1</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color</a:t>
            </a:r>
            <a:r>
              <a:rPr lang="es-ES" sz="1600" b="0" dirty="0" err="1">
                <a:solidFill>
                  <a:srgbClr val="D4D4D4"/>
                </a:solidFill>
                <a:effectLst/>
                <a:latin typeface="Consolas" panose="020B0609020204030204" pitchFamily="49" charset="0"/>
              </a:rPr>
              <a:t>:brown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style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h1</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Hola Mundo</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h1</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r>
              <a:rPr lang="es-ES" sz="1600" b="0" dirty="0" err="1">
                <a:solidFill>
                  <a:srgbClr val="D4D4D4"/>
                </a:solidFill>
                <a:effectLst/>
                <a:latin typeface="Consolas" panose="020B0609020204030204" pitchFamily="49" charset="0"/>
              </a:rPr>
              <a:t>Lorem</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ipsum</a:t>
            </a:r>
            <a:r>
              <a:rPr lang="es-ES" sz="1600" b="0" dirty="0">
                <a:solidFill>
                  <a:srgbClr val="D4D4D4"/>
                </a:solidFill>
                <a:effectLst/>
                <a:latin typeface="Consolas" panose="020B0609020204030204" pitchFamily="49" charset="0"/>
              </a:rPr>
              <a:t> dolor </a:t>
            </a:r>
            <a:r>
              <a:rPr lang="es-ES" sz="1600" b="0" dirty="0" err="1">
                <a:solidFill>
                  <a:srgbClr val="D4D4D4"/>
                </a:solidFill>
                <a:effectLst/>
                <a:latin typeface="Consolas" panose="020B0609020204030204" pitchFamily="49" charset="0"/>
              </a:rPr>
              <a:t>sit</a:t>
            </a:r>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"saludar"</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Saludar</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template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04DC01F6-5500-4982-ABE7-8D808EB40C98}"/>
              </a:ext>
            </a:extLst>
          </p:cNvPr>
          <p:cNvSpPr txBox="1"/>
          <p:nvPr/>
        </p:nvSpPr>
        <p:spPr>
          <a:xfrm>
            <a:off x="5450164" y="3309013"/>
            <a:ext cx="6381659"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AppSample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HTMLElement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t>
            </a:r>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document.getElementById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'temp1'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templateContent</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template.content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.attachShadow</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mode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'open'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appendChild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templateContent.cloneNode</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5998186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784713" y="296741"/>
            <a:ext cx="10448800" cy="945906"/>
          </a:xfrm>
          <a:prstGeom prst="rect">
            <a:avLst/>
          </a:prstGeom>
        </p:spPr>
        <p:txBody>
          <a:bodyPr spcFirstLastPara="1" vert="horz" wrap="square" lIns="68567" tIns="68567" rIns="68567" bIns="68567" rtlCol="0" anchor="ctr" anchorCtr="0">
            <a:noAutofit/>
          </a:bodyPr>
          <a:lstStyle/>
          <a:p>
            <a:r>
              <a:rPr lang="es-ES" dirty="0"/>
              <a:t>HTML </a:t>
            </a:r>
            <a:r>
              <a:rPr lang="es-ES" dirty="0" err="1"/>
              <a:t>Imports</a:t>
            </a:r>
            <a:r>
              <a:rPr lang="es-ES" dirty="0"/>
              <a:t> (</a:t>
            </a:r>
            <a:r>
              <a:rPr lang="es-ES" dirty="0" err="1"/>
              <a:t>deprecated</a:t>
            </a:r>
            <a:r>
              <a:rPr lang="es-ES" dirty="0"/>
              <a:t>)</a:t>
            </a:r>
            <a:endParaRPr dirty="0"/>
          </a:p>
        </p:txBody>
      </p:sp>
      <p:sp>
        <p:nvSpPr>
          <p:cNvPr id="3" name="Google Shape;584;p66">
            <a:extLst>
              <a:ext uri="{FF2B5EF4-FFF2-40B4-BE49-F238E27FC236}">
                <a16:creationId xmlns:a16="http://schemas.microsoft.com/office/drawing/2014/main" id="{2A43BF60-55F1-4409-9F45-E3A35568E31B}"/>
              </a:ext>
            </a:extLst>
          </p:cNvPr>
          <p:cNvSpPr txBox="1"/>
          <p:nvPr/>
        </p:nvSpPr>
        <p:spPr>
          <a:xfrm>
            <a:off x="450311" y="1582601"/>
            <a:ext cx="4698159" cy="3174929"/>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200" b="1">
                <a:solidFill>
                  <a:srgbClr val="AAAAAA"/>
                </a:solidFill>
                <a:latin typeface="Courier New"/>
                <a:ea typeface="Courier New"/>
                <a:cs typeface="Courier New"/>
                <a:sym typeface="Courier New"/>
              </a:rPr>
              <a:t>&lt;!DOCTYPE html&gt;</a:t>
            </a:r>
            <a:endParaRPr sz="1200" b="1">
              <a:solidFill>
                <a:srgbClr val="AAAAAA"/>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html</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lang</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en</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head</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meta</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charset</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UTF-8</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title</a:t>
            </a:r>
            <a:r>
              <a:rPr lang="es" sz="1200" b="1">
                <a:solidFill>
                  <a:srgbClr val="91B3E0"/>
                </a:solidFill>
                <a:latin typeface="Courier New"/>
                <a:ea typeface="Courier New"/>
                <a:cs typeface="Courier New"/>
                <a:sym typeface="Courier New"/>
              </a:rPr>
              <a:t>&gt;</a:t>
            </a:r>
            <a:r>
              <a:rPr lang="es" sz="1200" b="1">
                <a:solidFill>
                  <a:srgbClr val="333333"/>
                </a:solidFill>
                <a:latin typeface="Courier New"/>
                <a:ea typeface="Courier New"/>
                <a:cs typeface="Courier New"/>
                <a:sym typeface="Courier New"/>
              </a:rPr>
              <a:t>Document</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title</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link</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rel</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import</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href</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./componente.html</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head</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body</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h1</a:t>
            </a:r>
            <a:r>
              <a:rPr lang="es" sz="1200" b="1">
                <a:solidFill>
                  <a:srgbClr val="91B3E0"/>
                </a:solidFill>
                <a:latin typeface="Courier New"/>
                <a:ea typeface="Courier New"/>
                <a:cs typeface="Courier New"/>
                <a:sym typeface="Courier New"/>
              </a:rPr>
              <a:t>&gt;</a:t>
            </a:r>
            <a:r>
              <a:rPr lang="es" sz="1200" b="1">
                <a:solidFill>
                  <a:srgbClr val="333333"/>
                </a:solidFill>
                <a:latin typeface="Courier New"/>
                <a:ea typeface="Courier New"/>
                <a:cs typeface="Courier New"/>
                <a:sym typeface="Courier New"/>
              </a:rPr>
              <a:t>Ejemplo de Web Components</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h1</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app-sample</a:t>
            </a:r>
            <a:r>
              <a:rPr lang="es" sz="1200" b="1">
                <a:solidFill>
                  <a:srgbClr val="91B3E0"/>
                </a:solidFill>
                <a:latin typeface="Courier New"/>
                <a:ea typeface="Courier New"/>
                <a:cs typeface="Courier New"/>
                <a:sym typeface="Courier New"/>
              </a:rPr>
              <a:t>&gt;&lt;/</a:t>
            </a:r>
            <a:r>
              <a:rPr lang="es" sz="1200" b="1">
                <a:solidFill>
                  <a:srgbClr val="4B83CD"/>
                </a:solidFill>
                <a:latin typeface="Courier New"/>
                <a:ea typeface="Courier New"/>
                <a:cs typeface="Courier New"/>
                <a:sym typeface="Courier New"/>
              </a:rPr>
              <a:t>app-sample</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body</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html</a:t>
            </a:r>
            <a:r>
              <a:rPr lang="es" sz="1200" b="1">
                <a:solidFill>
                  <a:srgbClr val="91B3E0"/>
                </a:solidFill>
                <a:latin typeface="Courier New"/>
                <a:ea typeface="Courier New"/>
                <a:cs typeface="Courier New"/>
                <a:sym typeface="Courier New"/>
              </a:rPr>
              <a:t>&gt;</a:t>
            </a:r>
            <a:endParaRPr sz="1400" b="1">
              <a:solidFill>
                <a:srgbClr val="7A3E9D"/>
              </a:solidFill>
              <a:latin typeface="Courier New"/>
              <a:ea typeface="Courier New"/>
              <a:cs typeface="Courier New"/>
              <a:sym typeface="Courier New"/>
            </a:endParaRPr>
          </a:p>
        </p:txBody>
      </p:sp>
      <p:sp>
        <p:nvSpPr>
          <p:cNvPr id="5" name="CuadroTexto 4">
            <a:extLst>
              <a:ext uri="{FF2B5EF4-FFF2-40B4-BE49-F238E27FC236}">
                <a16:creationId xmlns:a16="http://schemas.microsoft.com/office/drawing/2014/main" id="{40117807-531C-4995-94D2-65C9939241B7}"/>
              </a:ext>
            </a:extLst>
          </p:cNvPr>
          <p:cNvSpPr txBox="1"/>
          <p:nvPr/>
        </p:nvSpPr>
        <p:spPr>
          <a:xfrm>
            <a:off x="3595927" y="1723792"/>
            <a:ext cx="3831917" cy="830997"/>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s-ES" sz="1600" dirty="0"/>
              <a:t>Un fichero HTML importa un componente.html, que a su vez referencia el componente.js, y utiliza el componente</a:t>
            </a:r>
          </a:p>
        </p:txBody>
      </p:sp>
      <p:sp>
        <p:nvSpPr>
          <p:cNvPr id="6" name="Google Shape;573;p65">
            <a:extLst>
              <a:ext uri="{FF2B5EF4-FFF2-40B4-BE49-F238E27FC236}">
                <a16:creationId xmlns:a16="http://schemas.microsoft.com/office/drawing/2014/main" id="{6B143E26-AFD7-4C05-BB40-233941808633}"/>
              </a:ext>
            </a:extLst>
          </p:cNvPr>
          <p:cNvSpPr txBox="1"/>
          <p:nvPr/>
        </p:nvSpPr>
        <p:spPr>
          <a:xfrm>
            <a:off x="4454140" y="3211254"/>
            <a:ext cx="7287549" cy="3404949"/>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200" dirty="0">
                <a:solidFill>
                  <a:srgbClr val="7A3E9D"/>
                </a:solidFill>
                <a:latin typeface="Courier New"/>
                <a:ea typeface="Courier New"/>
                <a:cs typeface="Courier New"/>
                <a:sym typeface="Courier New"/>
              </a:rPr>
              <a:t>class</a:t>
            </a:r>
            <a:r>
              <a:rPr lang="es" sz="1200" dirty="0">
                <a:solidFill>
                  <a:srgbClr val="333333"/>
                </a:solidFill>
                <a:latin typeface="Courier New"/>
                <a:ea typeface="Courier New"/>
                <a:cs typeface="Courier New"/>
                <a:sym typeface="Courier New"/>
              </a:rPr>
              <a:t> </a:t>
            </a:r>
            <a:r>
              <a:rPr lang="es" sz="1200" b="1" dirty="0">
                <a:solidFill>
                  <a:srgbClr val="7A3E9D"/>
                </a:solidFill>
                <a:latin typeface="Courier New"/>
                <a:ea typeface="Courier New"/>
                <a:cs typeface="Courier New"/>
                <a:sym typeface="Courier New"/>
              </a:rPr>
              <a:t>AppSample</a:t>
            </a:r>
            <a:r>
              <a:rPr lang="es" sz="1200" dirty="0">
                <a:solidFill>
                  <a:srgbClr val="333333"/>
                </a:solidFill>
                <a:latin typeface="Courier New"/>
                <a:ea typeface="Courier New"/>
                <a:cs typeface="Courier New"/>
                <a:sym typeface="Courier New"/>
              </a:rPr>
              <a:t> </a:t>
            </a:r>
            <a:r>
              <a:rPr lang="es" sz="1200" dirty="0">
                <a:solidFill>
                  <a:srgbClr val="4B83CD"/>
                </a:solidFill>
                <a:latin typeface="Courier New"/>
                <a:ea typeface="Courier New"/>
                <a:cs typeface="Courier New"/>
                <a:sym typeface="Courier New"/>
              </a:rPr>
              <a:t>extends</a:t>
            </a:r>
            <a:r>
              <a:rPr lang="es" sz="1200" dirty="0">
                <a:solidFill>
                  <a:srgbClr val="333333"/>
                </a:solidFill>
                <a:latin typeface="Courier New"/>
                <a:ea typeface="Courier New"/>
                <a:cs typeface="Courier New"/>
                <a:sym typeface="Courier New"/>
              </a:rPr>
              <a:t> </a:t>
            </a:r>
            <a:r>
              <a:rPr lang="es" sz="1200" b="1" dirty="0">
                <a:solidFill>
                  <a:srgbClr val="7A3E9D"/>
                </a:solidFill>
                <a:latin typeface="Courier New"/>
                <a:ea typeface="Courier New"/>
                <a:cs typeface="Courier New"/>
                <a:sym typeface="Courier New"/>
              </a:rPr>
              <a:t>HTMLElement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constructor</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AB6526"/>
                </a:solidFill>
                <a:latin typeface="Courier New"/>
                <a:ea typeface="Courier New"/>
                <a:cs typeface="Courier New"/>
                <a:sym typeface="Courier New"/>
              </a:rPr>
              <a:t>super</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const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oImport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document</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querySelector</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link[rel="import"]</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7A3E9D"/>
                </a:solidFill>
                <a:latin typeface="Courier New"/>
                <a:ea typeface="Courier New"/>
                <a:cs typeface="Courier New"/>
                <a:sym typeface="Courier New"/>
              </a:rPr>
              <a:t>import</a:t>
            </a:r>
            <a:r>
              <a:rPr lang="es" sz="1200" dirty="0">
                <a:solidFill>
                  <a:srgbClr val="777777"/>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const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elem</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oImport</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querySelector</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#temp1</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let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shadow</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AB6526"/>
                </a:solidFill>
                <a:latin typeface="Courier New"/>
                <a:ea typeface="Courier New"/>
                <a:cs typeface="Courier New"/>
                <a:sym typeface="Courier New"/>
              </a:rPr>
              <a:t>this</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attachShadow</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mode</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open</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shadow</a:t>
            </a:r>
            <a:r>
              <a:rPr lang="es" sz="1200" dirty="0">
                <a:solidFill>
                  <a:srgbClr val="777777"/>
                </a:solidFill>
                <a:latin typeface="Courier New"/>
                <a:ea typeface="Courier New"/>
                <a:cs typeface="Courier New"/>
                <a:sym typeface="Courier New"/>
              </a:rPr>
              <a:t>.</a:t>
            </a:r>
            <a:r>
              <a:rPr lang="es" sz="1200" dirty="0">
                <a:solidFill>
                  <a:srgbClr val="7A3E9D"/>
                </a:solidFill>
                <a:latin typeface="Courier New"/>
                <a:ea typeface="Courier New"/>
                <a:cs typeface="Courier New"/>
                <a:sym typeface="Courier New"/>
              </a:rPr>
              <a:t>innerHTML</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elem</a:t>
            </a:r>
            <a:r>
              <a:rPr lang="es" sz="1200" dirty="0">
                <a:solidFill>
                  <a:srgbClr val="777777"/>
                </a:solidFill>
                <a:latin typeface="Courier New"/>
                <a:ea typeface="Courier New"/>
                <a:cs typeface="Courier New"/>
                <a:sym typeface="Courier New"/>
              </a:rPr>
              <a:t>.</a:t>
            </a:r>
            <a:r>
              <a:rPr lang="es" sz="1200" dirty="0">
                <a:solidFill>
                  <a:srgbClr val="7A3E9D"/>
                </a:solidFill>
                <a:latin typeface="Courier New"/>
                <a:ea typeface="Courier New"/>
                <a:cs typeface="Courier New"/>
                <a:sym typeface="Courier New"/>
              </a:rPr>
              <a:t>innerHTML</a:t>
            </a:r>
          </a:p>
          <a:p>
            <a:pPr>
              <a:lnSpc>
                <a:spcPct val="135714"/>
              </a:lnSpc>
            </a:pPr>
            <a:r>
              <a:rPr lang="es" sz="1200" dirty="0">
                <a:solidFill>
                  <a:srgbClr val="7A3E9D"/>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7A3E9D"/>
                </a:solidFill>
                <a:latin typeface="Courier New"/>
                <a:ea typeface="Courier New"/>
                <a:cs typeface="Courier New"/>
                <a:sym typeface="Courier New"/>
              </a:rPr>
              <a:t>customElements</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define</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app-sample</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AppSample</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endParaRPr sz="1200" i="1" dirty="0">
              <a:solidFill>
                <a:srgbClr val="AAAAAA"/>
              </a:solidFill>
              <a:latin typeface="Courier New"/>
              <a:ea typeface="Courier New"/>
              <a:cs typeface="Courier New"/>
              <a:sym typeface="Courier New"/>
            </a:endParaRPr>
          </a:p>
        </p:txBody>
      </p:sp>
      <p:sp>
        <p:nvSpPr>
          <p:cNvPr id="7" name="Google Shape;574;p65">
            <a:extLst>
              <a:ext uri="{FF2B5EF4-FFF2-40B4-BE49-F238E27FC236}">
                <a16:creationId xmlns:a16="http://schemas.microsoft.com/office/drawing/2014/main" id="{2A221008-8FD1-4775-A065-7150D4B0B839}"/>
              </a:ext>
            </a:extLst>
          </p:cNvPr>
          <p:cNvSpPr txBox="1"/>
          <p:nvPr/>
        </p:nvSpPr>
        <p:spPr>
          <a:xfrm>
            <a:off x="9004792" y="3244653"/>
            <a:ext cx="2683626" cy="900000"/>
          </a:xfrm>
          <a:prstGeom prst="rect">
            <a:avLst/>
          </a:prstGeom>
          <a:noFill/>
          <a:ln>
            <a:noFill/>
          </a:ln>
        </p:spPr>
        <p:txBody>
          <a:bodyPr spcFirstLastPara="1" wrap="square" lIns="121900" tIns="121900" rIns="121900" bIns="121900" anchor="t" anchorCtr="0">
            <a:noAutofit/>
          </a:bodyPr>
          <a:lstStyle/>
          <a:p>
            <a:r>
              <a:rPr lang="es" sz="1600" dirty="0"/>
              <a:t>Se accede al html import y dentro de él, al template</a:t>
            </a:r>
            <a:endParaRPr sz="1600" dirty="0"/>
          </a:p>
        </p:txBody>
      </p:sp>
      <p:cxnSp>
        <p:nvCxnSpPr>
          <p:cNvPr id="8" name="Google Shape;575;p65">
            <a:extLst>
              <a:ext uri="{FF2B5EF4-FFF2-40B4-BE49-F238E27FC236}">
                <a16:creationId xmlns:a16="http://schemas.microsoft.com/office/drawing/2014/main" id="{519E5281-196B-4ED6-97C9-7D9322083BC6}"/>
              </a:ext>
            </a:extLst>
          </p:cNvPr>
          <p:cNvCxnSpPr>
            <a:cxnSpLocks/>
            <a:stCxn id="7" idx="1"/>
          </p:cNvCxnSpPr>
          <p:nvPr/>
        </p:nvCxnSpPr>
        <p:spPr>
          <a:xfrm flipH="1">
            <a:off x="8267992" y="3694653"/>
            <a:ext cx="736800" cy="420800"/>
          </a:xfrm>
          <a:prstGeom prst="straightConnector1">
            <a:avLst/>
          </a:prstGeom>
          <a:noFill/>
          <a:ln w="9525" cap="flat" cmpd="sng">
            <a:solidFill>
              <a:schemeClr val="dk2"/>
            </a:solidFill>
            <a:prstDash val="solid"/>
            <a:round/>
            <a:headEnd type="none" w="med" len="med"/>
            <a:tailEnd type="triangle" w="med" len="med"/>
          </a:ln>
        </p:spPr>
      </p:cxnSp>
      <p:sp>
        <p:nvSpPr>
          <p:cNvPr id="9" name="Google Shape;576;p65">
            <a:extLst>
              <a:ext uri="{FF2B5EF4-FFF2-40B4-BE49-F238E27FC236}">
                <a16:creationId xmlns:a16="http://schemas.microsoft.com/office/drawing/2014/main" id="{32FF2A38-C52D-4D64-BFE2-F22129C80F01}"/>
              </a:ext>
            </a:extLst>
          </p:cNvPr>
          <p:cNvSpPr txBox="1"/>
          <p:nvPr/>
        </p:nvSpPr>
        <p:spPr>
          <a:xfrm>
            <a:off x="9177140" y="5213260"/>
            <a:ext cx="2392007" cy="900000"/>
          </a:xfrm>
          <a:prstGeom prst="rect">
            <a:avLst/>
          </a:prstGeom>
          <a:noFill/>
          <a:ln>
            <a:noFill/>
          </a:ln>
        </p:spPr>
        <p:txBody>
          <a:bodyPr spcFirstLastPara="1" wrap="square" lIns="121900" tIns="121900" rIns="121900" bIns="121900" anchor="ctr" anchorCtr="0">
            <a:noAutofit/>
          </a:bodyPr>
          <a:lstStyle/>
          <a:p>
            <a:r>
              <a:rPr lang="es" sz="1600" dirty="0"/>
              <a:t>El nodo del template así accedido se incorpora a la shadow DOM</a:t>
            </a:r>
            <a:endParaRPr sz="1600" dirty="0"/>
          </a:p>
        </p:txBody>
      </p:sp>
      <p:cxnSp>
        <p:nvCxnSpPr>
          <p:cNvPr id="10" name="Google Shape;577;p65">
            <a:extLst>
              <a:ext uri="{FF2B5EF4-FFF2-40B4-BE49-F238E27FC236}">
                <a16:creationId xmlns:a16="http://schemas.microsoft.com/office/drawing/2014/main" id="{7C47C8EA-FF76-405B-8D08-7B891898B2F0}"/>
              </a:ext>
            </a:extLst>
          </p:cNvPr>
          <p:cNvCxnSpPr>
            <a:cxnSpLocks/>
            <a:stCxn id="9" idx="1"/>
          </p:cNvCxnSpPr>
          <p:nvPr/>
        </p:nvCxnSpPr>
        <p:spPr>
          <a:xfrm flipH="1" flipV="1">
            <a:off x="7719391" y="5213260"/>
            <a:ext cx="1457749" cy="4500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65929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 Imports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componentes se organizan en ficheros JS que se incorporan al HTML como módulos importados desde el JS principal</a:t>
            </a:r>
          </a:p>
          <a:p>
            <a:endParaRPr lang="es-ES" sz="2000" dirty="0"/>
          </a:p>
          <a:p>
            <a:r>
              <a:rPr lang="es-ES" sz="2000" dirty="0"/>
              <a:t>El </a:t>
            </a:r>
            <a:r>
              <a:rPr lang="es-ES" sz="2000" dirty="0" err="1"/>
              <a:t>template</a:t>
            </a:r>
            <a:r>
              <a:rPr lang="es-ES" sz="2000" dirty="0"/>
              <a:t> se crea a partir de un </a:t>
            </a:r>
            <a:r>
              <a:rPr lang="es-ES" sz="2000" dirty="0" err="1"/>
              <a:t>template</a:t>
            </a:r>
            <a:r>
              <a:rPr lang="es-ES" sz="2000" dirty="0"/>
              <a:t> </a:t>
            </a:r>
            <a:r>
              <a:rPr lang="es-ES" sz="2000" dirty="0" err="1"/>
              <a:t>string</a:t>
            </a:r>
            <a:endParaRPr lang="es-ES" sz="2000" dirty="0"/>
          </a:p>
          <a:p>
            <a:endParaRPr lang="es-ES" sz="2000" dirty="0"/>
          </a:p>
          <a:p>
            <a:endParaRPr lang="es-ES" sz="2000" dirty="0"/>
          </a:p>
          <a:p>
            <a:endParaRPr lang="es-ES" sz="2000" dirty="0"/>
          </a:p>
        </p:txBody>
      </p:sp>
      <p:sp>
        <p:nvSpPr>
          <p:cNvPr id="6" name="CuadroTexto 5">
            <a:extLst>
              <a:ext uri="{FF2B5EF4-FFF2-40B4-BE49-F238E27FC236}">
                <a16:creationId xmlns:a16="http://schemas.microsoft.com/office/drawing/2014/main" id="{030B07D9-EC6C-4011-BF49-F8C84F9687C1}"/>
              </a:ext>
            </a:extLst>
          </p:cNvPr>
          <p:cNvSpPr txBox="1"/>
          <p:nvPr/>
        </p:nvSpPr>
        <p:spPr>
          <a:xfrm>
            <a:off x="4976191" y="211852"/>
            <a:ext cx="4485861" cy="2462213"/>
          </a:xfrm>
          <a:prstGeom prst="rect">
            <a:avLst/>
          </a:prstGeom>
          <a:noFill/>
        </p:spPr>
        <p:txBody>
          <a:bodyPr wrap="square">
            <a:spAutoFit/>
          </a:bodyPr>
          <a:lstStyle/>
          <a:p>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a:t>
            </a:r>
            <a:r>
              <a:rPr lang="es-ES" sz="1400" b="0" dirty="0">
                <a:solidFill>
                  <a:srgbClr val="D4D4D4"/>
                </a:solidFill>
                <a:effectLst/>
                <a:latin typeface="Consolas" panose="020B0609020204030204" pitchFamily="49" charset="0"/>
              </a:rPr>
              <a:t> = </a:t>
            </a:r>
            <a:r>
              <a:rPr lang="es-ES" sz="1400" b="0" dirty="0">
                <a:solidFill>
                  <a:srgbClr val="CE9178"/>
                </a:solidFill>
                <a:effectLst/>
                <a:latin typeface="Consolas" panose="020B0609020204030204" pitchFamily="49" charset="0"/>
              </a:rPr>
              <a: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a:t>
            </a:r>
            <a:r>
              <a:rPr lang="es-ES" sz="1400" b="0" dirty="0" err="1">
                <a:solidFill>
                  <a:srgbClr val="CE9178"/>
                </a:solidFill>
                <a:effectLst/>
                <a:latin typeface="Consolas" panose="020B0609020204030204" pitchFamily="49" charset="0"/>
              </a:rPr>
              <a:t>style</a:t>
            </a:r>
            <a:r>
              <a:rPr lang="es-ES" sz="1400" b="0" dirty="0">
                <a:solidFill>
                  <a:srgbClr val="CE9178"/>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h1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color:brown</a:t>
            </a:r>
            <a:r>
              <a:rPr lang="es-ES" sz="1400" b="0" dirty="0">
                <a:solidFill>
                  <a:srgbClr val="CE9178"/>
                </a:solidFill>
                <a:effectLst/>
                <a:latin typeface="Consolas" panose="020B0609020204030204" pitchFamily="49" charset="0"/>
              </a:rPr>
              <a:t>;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 ... */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a:t>
            </a:r>
            <a:r>
              <a:rPr lang="es-ES" sz="1400" b="0" dirty="0" err="1">
                <a:solidFill>
                  <a:srgbClr val="CE9178"/>
                </a:solidFill>
                <a:effectLst/>
                <a:latin typeface="Consolas" panose="020B0609020204030204" pitchFamily="49" charset="0"/>
              </a:rPr>
              <a:t>style</a:t>
            </a:r>
            <a:r>
              <a:rPr lang="es-ES" sz="1400" b="0" dirty="0">
                <a:solidFill>
                  <a:srgbClr val="CE9178"/>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&lt;h1&gt;Hola Mundo&lt;/h1&gt;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&lt;p&gt;</a:t>
            </a:r>
            <a:r>
              <a:rPr lang="es-ES" sz="1400" b="0" dirty="0" err="1">
                <a:solidFill>
                  <a:srgbClr val="CE9178"/>
                </a:solidFill>
                <a:effectLst/>
                <a:latin typeface="Consolas" panose="020B0609020204030204" pitchFamily="49" charset="0"/>
              </a:rPr>
              <a:t>Lorem</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ipsum</a:t>
            </a:r>
            <a:r>
              <a:rPr lang="es-ES" sz="1400" b="0" dirty="0">
                <a:solidFill>
                  <a:srgbClr val="CE9178"/>
                </a:solidFill>
                <a:effectLst/>
                <a:latin typeface="Consolas" panose="020B0609020204030204" pitchFamily="49" charset="0"/>
              </a:rPr>
              <a:t> dolor </a:t>
            </a:r>
            <a:r>
              <a:rPr lang="es-ES" sz="1400" b="0" dirty="0" err="1">
                <a:solidFill>
                  <a:srgbClr val="CE9178"/>
                </a:solidFill>
                <a:effectLst/>
                <a:latin typeface="Consolas" panose="020B0609020204030204" pitchFamily="49" charset="0"/>
              </a:rPr>
              <a:t>sit</a:t>
            </a:r>
            <a:r>
              <a:rPr lang="es-ES" sz="1400" b="0" dirty="0">
                <a:solidFill>
                  <a:srgbClr val="CE9178"/>
                </a:solidFill>
                <a:effectLst/>
                <a:latin typeface="Consolas" panose="020B0609020204030204" pitchFamily="49" charset="0"/>
              </a:rPr>
              <a:t>... &lt;/p&gt;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a:t>
            </a:r>
            <a:r>
              <a:rPr lang="es-ES" sz="1400" b="0" dirty="0" err="1">
                <a:solidFill>
                  <a:srgbClr val="CE9178"/>
                </a:solidFill>
                <a:effectLst/>
                <a:latin typeface="Consolas" panose="020B0609020204030204" pitchFamily="49" charset="0"/>
              </a:rPr>
              <a:t>button</a:t>
            </a:r>
            <a:r>
              <a:rPr lang="es-ES" sz="1400" b="0" dirty="0">
                <a:solidFill>
                  <a:srgbClr val="CE9178"/>
                </a:solidFill>
                <a:effectLst/>
                <a:latin typeface="Consolas" panose="020B0609020204030204" pitchFamily="49" charset="0"/>
              </a:rPr>
              <a:t> id="saludar"&gt;Saludar&lt;/</a:t>
            </a:r>
            <a:r>
              <a:rPr lang="es-ES" sz="1400" b="0" dirty="0" err="1">
                <a:solidFill>
                  <a:srgbClr val="CE9178"/>
                </a:solidFill>
                <a:effectLst/>
                <a:latin typeface="Consolas" panose="020B0609020204030204" pitchFamily="49" charset="0"/>
              </a:rPr>
              <a:t>button</a:t>
            </a:r>
            <a:r>
              <a:rPr lang="es-ES" sz="1400" b="0" dirty="0">
                <a:solidFill>
                  <a:srgbClr val="CE9178"/>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EC56B58A-82C4-4B90-A3F3-641338EC8CA3}"/>
              </a:ext>
            </a:extLst>
          </p:cNvPr>
          <p:cNvSpPr txBox="1"/>
          <p:nvPr/>
        </p:nvSpPr>
        <p:spPr>
          <a:xfrm>
            <a:off x="5119185" y="2999643"/>
            <a:ext cx="6708381" cy="3323987"/>
          </a:xfrm>
          <a:prstGeom prst="rect">
            <a:avLst/>
          </a:prstGeom>
          <a:noFill/>
        </p:spPr>
        <p:txBody>
          <a:bodyPr wrap="square">
            <a:spAutoFit/>
          </a:bodyPr>
          <a:lstStyle/>
          <a:p>
            <a:r>
              <a:rPr lang="es-ES" sz="1400" b="0" dirty="0" err="1">
                <a:solidFill>
                  <a:srgbClr val="569CD6"/>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AppSample</a:t>
            </a: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extends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HTMLElement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constructor</a:t>
            </a:r>
            <a:r>
              <a:rPr lang="es-ES" sz="1400" b="0" dirty="0">
                <a:solidFill>
                  <a:srgbClr val="D4D4D4"/>
                </a:solidFill>
                <a:effectLst/>
                <a:latin typeface="Consolas" panose="020B0609020204030204" pitchFamily="49" charset="0"/>
              </a:rPr>
              <a:t> () {</a:t>
            </a: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super</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console.log(</a:t>
            </a:r>
            <a:r>
              <a:rPr lang="es-ES" sz="1400" b="0" dirty="0">
                <a:solidFill>
                  <a:srgbClr val="CE9178"/>
                </a:solidFill>
                <a:effectLst/>
                <a:latin typeface="Consolas" panose="020B0609020204030204" pitchFamily="49" charset="0"/>
              </a:rPr>
              <a:t>"Creado el componente"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templateElem</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document.createElement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template</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templateElem.innerHTML</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template</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templateContent</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templateElem.content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.shadow</a:t>
            </a:r>
            <a:r>
              <a:rPr lang="es-ES" sz="1400" b="0" dirty="0">
                <a:solidFill>
                  <a:srgbClr val="D4D4D4"/>
                </a:solidFill>
                <a:effectLst/>
                <a:latin typeface="Consolas" panose="020B0609020204030204" pitchFamily="49" charset="0"/>
              </a:rPr>
              <a:t> =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.attachShadow</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mode</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'open'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.shadow.appendChild</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templateContent.cloneNode</a:t>
            </a:r>
            <a:r>
              <a:rPr lang="es-ES" sz="1400" b="0" dirty="0">
                <a:solidFill>
                  <a:srgbClr val="D4D4D4"/>
                </a:solidFill>
                <a:effectLst/>
                <a:latin typeface="Consolas" panose="020B0609020204030204" pitchFamily="49" charset="0"/>
              </a:rPr>
              <a:t>(</a:t>
            </a:r>
            <a:r>
              <a:rPr lang="es-ES" sz="1400" b="0" dirty="0">
                <a:solidFill>
                  <a:srgbClr val="569CD6"/>
                </a:solidFill>
                <a:effectLst/>
                <a:latin typeface="Consolas" panose="020B0609020204030204" pitchFamily="49" charset="0"/>
              </a:rPr>
              <a:t>true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a:t>
            </a:r>
          </a:p>
          <a:p>
            <a:br>
              <a:rPr lang="es-ES" sz="1400" b="0" dirty="0">
                <a:solidFill>
                  <a:srgbClr val="D4D4D4"/>
                </a:solidFill>
                <a:effectLst/>
                <a:latin typeface="Consolas" panose="020B0609020204030204" pitchFamily="49" charset="0"/>
              </a:rPr>
            </a:br>
            <a:r>
              <a:rPr lang="es-ES" sz="1400" b="0" dirty="0" err="1">
                <a:solidFill>
                  <a:srgbClr val="D4D4D4"/>
                </a:solidFill>
                <a:effectLst/>
                <a:latin typeface="Consolas" panose="020B0609020204030204" pitchFamily="49" charset="0"/>
              </a:rPr>
              <a:t>customElements.define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'app-</a:t>
            </a:r>
            <a:r>
              <a:rPr lang="es-ES" sz="1400" b="0" dirty="0" err="1">
                <a:solidFill>
                  <a:srgbClr val="CE9178"/>
                </a:solidFill>
                <a:effectLst/>
                <a:latin typeface="Consolas" panose="020B0609020204030204" pitchFamily="49" charset="0"/>
              </a:rPr>
              <a:t>sample</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AppSample</a:t>
            </a:r>
            <a:r>
              <a:rPr lang="es-E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364368443"/>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Funcionalidad del componente</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referencia a la </a:t>
            </a:r>
            <a:r>
              <a:rPr lang="es-ES" sz="2000" dirty="0" err="1"/>
              <a:t>shadowDOM</a:t>
            </a:r>
            <a:r>
              <a:rPr lang="es-ES" sz="2000" dirty="0"/>
              <a:t> (</a:t>
            </a:r>
            <a:r>
              <a:rPr lang="es-ES" sz="2000" dirty="0" err="1"/>
              <a:t>this.shadow</a:t>
            </a:r>
            <a:r>
              <a:rPr lang="es-ES" sz="2000" dirty="0"/>
              <a:t>) permite accederla como </a:t>
            </a:r>
            <a:r>
              <a:rPr lang="es-ES" sz="2000" dirty="0" err="1"/>
              <a:t>document</a:t>
            </a:r>
            <a:r>
              <a:rPr lang="es-ES" sz="2000" dirty="0"/>
              <a:t> HTML</a:t>
            </a:r>
          </a:p>
          <a:p>
            <a:endParaRPr lang="es-ES" sz="2000" dirty="0"/>
          </a:p>
          <a:p>
            <a:pPr marL="742950" lvl="1" indent="-285750">
              <a:buFont typeface="Arial" panose="020B0604020202020204" pitchFamily="34" charset="0"/>
              <a:buChar char="•"/>
            </a:pPr>
            <a:r>
              <a:rPr lang="es-ES" sz="1800" dirty="0"/>
              <a:t>Se pueden referenciar sus elementos</a:t>
            </a:r>
          </a:p>
          <a:p>
            <a:pPr marL="742950" lvl="1" indent="-285750">
              <a:buFont typeface="Arial" panose="020B0604020202020204" pitchFamily="34" charset="0"/>
              <a:buChar char="•"/>
            </a:pPr>
            <a:r>
              <a:rPr lang="es-ES" sz="1800" dirty="0"/>
              <a:t>Definirles manejadores de eventos</a:t>
            </a:r>
          </a:p>
          <a:p>
            <a:pPr marL="742950" lvl="1" indent="-285750">
              <a:buFont typeface="Arial" panose="020B0604020202020204" pitchFamily="34" charset="0"/>
              <a:buChar char="•"/>
            </a:pPr>
            <a:r>
              <a:rPr lang="es-ES" sz="1800" dirty="0"/>
              <a:t>Modificarlos</a:t>
            </a:r>
          </a:p>
          <a:p>
            <a:endParaRPr lang="es-ES" sz="2000" dirty="0"/>
          </a:p>
          <a:p>
            <a:endParaRPr lang="es-ES" sz="2000" dirty="0"/>
          </a:p>
          <a:p>
            <a:endParaRPr lang="es-ES" sz="2000" dirty="0"/>
          </a:p>
        </p:txBody>
      </p:sp>
      <p:sp>
        <p:nvSpPr>
          <p:cNvPr id="9" name="CuadroTexto 8">
            <a:extLst>
              <a:ext uri="{FF2B5EF4-FFF2-40B4-BE49-F238E27FC236}">
                <a16:creationId xmlns:a16="http://schemas.microsoft.com/office/drawing/2014/main" id="{4F3B246D-44A5-4A14-9197-910D275C0CCF}"/>
              </a:ext>
            </a:extLst>
          </p:cNvPr>
          <p:cNvSpPr txBox="1"/>
          <p:nvPr/>
        </p:nvSpPr>
        <p:spPr>
          <a:xfrm>
            <a:off x="5021234" y="305068"/>
            <a:ext cx="6978610" cy="6247864"/>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AppSample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HTMLElement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templateElem</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document.createElement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template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templateElem.innerHTML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template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templateContent</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templateElem.content</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.attachShadow</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mode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'open'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.shadow.appendChild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templateContent.cloneNode</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.boton</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.shadow.querySelector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.boton.addEventListener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click</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p>
          <a:p>
            <a:r>
              <a:rPr lang="es-ES" sz="1600" b="0" dirty="0">
                <a:solidFill>
                  <a:srgbClr val="569CD6"/>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.saludar.bind</a:t>
            </a:r>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saludar()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.parrafo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.shadow.querySelector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"p"</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.parrafo.innerHTML</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'Saludos desde el componente'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customElements.define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'app-</a:t>
            </a:r>
            <a:r>
              <a:rPr lang="es-ES" sz="1600" b="0" dirty="0" err="1">
                <a:solidFill>
                  <a:srgbClr val="CE9178"/>
                </a:solidFill>
                <a:effectLst/>
                <a:latin typeface="Consolas" panose="020B0609020204030204" pitchFamily="49" charset="0"/>
              </a:rPr>
              <a:t>sample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AppSample</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98030434"/>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t="7787"/>
          <a:stretch/>
        </p:blipFill>
        <p:spPr>
          <a:xfrm>
            <a:off x="-1" y="10"/>
            <a:ext cx="12192000" cy="6857990"/>
          </a:xfrm>
          <a:prstGeom prst="rect">
            <a:avLst/>
          </a:prstGeom>
        </p:spPr>
      </p:pic>
      <p:sp>
        <p:nvSpPr>
          <p:cNvPr id="2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709448" y="1913950"/>
            <a:ext cx="4204137" cy="1342754"/>
          </a:xfrm>
        </p:spPr>
        <p:txBody>
          <a:bodyPr>
            <a:normAutofit/>
          </a:bodyPr>
          <a:lstStyle/>
          <a:p>
            <a:pPr algn="ctr"/>
            <a:r>
              <a:rPr lang="es-ES" sz="3600"/>
              <a:t>Tecnologías implicadas</a:t>
            </a:r>
          </a:p>
        </p:txBody>
      </p:sp>
      <p:cxnSp>
        <p:nvCxnSpPr>
          <p:cNvPr id="23" name="Straight Connector 2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525516" y="3417573"/>
            <a:ext cx="4593021" cy="2619839"/>
          </a:xfrm>
        </p:spPr>
        <p:txBody>
          <a:bodyPr anchor="ctr">
            <a:normAutofit/>
          </a:bodyPr>
          <a:lstStyle/>
          <a:p>
            <a:r>
              <a:rPr lang="es-ES" sz="1800"/>
              <a:t>Programación reactiva y RxJS</a:t>
            </a:r>
            <a:br>
              <a:rPr lang="es-ES" sz="1800"/>
            </a:br>
            <a:r>
              <a:rPr lang="es-ES" sz="1800"/>
              <a:t>Conceptos de RxJS</a:t>
            </a:r>
          </a:p>
          <a:p>
            <a:pPr lvl="1"/>
            <a:r>
              <a:rPr lang="es-ES" sz="1800"/>
              <a:t>Flujo de datos asíncrono</a:t>
            </a:r>
          </a:p>
          <a:p>
            <a:pPr lvl="1"/>
            <a:r>
              <a:rPr lang="es-ES" sz="1800"/>
              <a:t>Observables y Observadores</a:t>
            </a:r>
          </a:p>
          <a:p>
            <a:pPr lvl="1"/>
            <a:r>
              <a:rPr lang="es-ES" sz="1800"/>
              <a:t>Suscripciones (Subscribe)        </a:t>
            </a:r>
          </a:p>
          <a:p>
            <a:pPr lvl="1"/>
            <a:r>
              <a:rPr lang="es-ES" sz="1800"/>
              <a:t>Operadores más comunes en rxjs 6</a:t>
            </a:r>
          </a:p>
        </p:txBody>
      </p:sp>
    </p:spTree>
    <p:extLst>
      <p:ext uri="{BB962C8B-B14F-4D97-AF65-F5344CB8AC3E}">
        <p14:creationId xmlns:p14="http://schemas.microsoft.com/office/powerpoint/2010/main" val="2242142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8"/>
        <p:cNvGrpSpPr/>
        <p:nvPr/>
      </p:nvGrpSpPr>
      <p:grpSpPr>
        <a:xfrm>
          <a:off x="0" y="0"/>
          <a:ext cx="0" cy="0"/>
          <a:chOff x="0" y="0"/>
          <a:chExt cx="0" cy="0"/>
        </a:xfrm>
      </p:grpSpPr>
      <p:sp useBgFill="1">
        <p:nvSpPr>
          <p:cNvPr id="595" name="Rectangle 85">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Google Shape;589;p67"/>
          <p:cNvSpPr txBox="1">
            <a:spLocks noGrp="1"/>
          </p:cNvSpPr>
          <p:nvPr>
            <p:ph type="title"/>
          </p:nvPr>
        </p:nvSpPr>
        <p:spPr>
          <a:xfrm>
            <a:off x="793662" y="386930"/>
            <a:ext cx="10066122" cy="1298448"/>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a:solidFill>
                  <a:schemeClr val="tx1"/>
                </a:solidFill>
                <a:latin typeface="+mj-lt"/>
                <a:ea typeface="+mj-ea"/>
                <a:cs typeface="+mj-cs"/>
              </a:rPr>
              <a:t>Programación reactiva</a:t>
            </a:r>
          </a:p>
        </p:txBody>
      </p:sp>
      <p:sp>
        <p:nvSpPr>
          <p:cNvPr id="596" name="Rectangle 8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Google Shape;590;p67"/>
          <p:cNvSpPr txBox="1">
            <a:spLocks noGrp="1"/>
          </p:cNvSpPr>
          <p:nvPr>
            <p:ph type="body" idx="4294967295"/>
          </p:nvPr>
        </p:nvSpPr>
        <p:spPr>
          <a:xfrm>
            <a:off x="793661" y="2599508"/>
            <a:ext cx="4530898" cy="3659051"/>
          </a:xfrm>
          <a:prstGeom prst="rect">
            <a:avLst/>
          </a:prstGeom>
        </p:spPr>
        <p:txBody>
          <a:bodyPr spcFirstLastPara="1" vert="horz" lIns="91440" tIns="45720" rIns="91440" bIns="45720" rtlCol="0" anchor="ctr" anchorCtr="0">
            <a:normAutofit/>
          </a:bodyPr>
          <a:lstStyle/>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la </a:t>
            </a:r>
            <a:r>
              <a:rPr lang="en-US" sz="2000" dirty="0" err="1">
                <a:solidFill>
                  <a:schemeClr val="tx1"/>
                </a:solidFill>
                <a:latin typeface="+mn-lt"/>
                <a:ea typeface="+mn-ea"/>
                <a:cs typeface="+mn-cs"/>
              </a:rPr>
              <a:t>programación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reactiva</a:t>
            </a:r>
            <a:r>
              <a:rPr lang="en-US" sz="2000" dirty="0">
                <a:solidFill>
                  <a:schemeClr val="tx1"/>
                </a:solidFill>
                <a:latin typeface="+mn-lt"/>
                <a:ea typeface="+mn-ea"/>
                <a:cs typeface="+mn-cs"/>
              </a:rPr>
              <a:t> es uno de las </a:t>
            </a:r>
            <a:r>
              <a:rPr lang="en-US" sz="2000" dirty="0" err="1">
                <a:solidFill>
                  <a:schemeClr val="tx1"/>
                </a:solidFill>
                <a:latin typeface="+mn-lt"/>
                <a:ea typeface="+mn-ea"/>
                <a:cs typeface="+mn-cs"/>
              </a:rPr>
              <a:t>paradigmas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más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actuales</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programación</a:t>
            </a:r>
            <a:endParaRPr lang="en-US" sz="2000" dirty="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los </a:t>
            </a:r>
            <a:r>
              <a:rPr lang="en-US" sz="2000" b="1" dirty="0">
                <a:solidFill>
                  <a:schemeClr val="tx1"/>
                </a:solidFill>
                <a:latin typeface="+mn-lt"/>
                <a:ea typeface="+mn-ea"/>
                <a:cs typeface="+mn-cs"/>
                <a:sym typeface="Helvetica Neue"/>
              </a:rPr>
              <a:t>observables </a:t>
            </a:r>
            <a:r>
              <a:rPr lang="en-US" sz="2000" dirty="0">
                <a:solidFill>
                  <a:schemeClr val="tx1"/>
                </a:solidFill>
                <a:latin typeface="+mn-lt"/>
                <a:ea typeface="+mn-ea"/>
                <a:cs typeface="+mn-cs"/>
              </a:rPr>
              <a:t>se </a:t>
            </a:r>
            <a:r>
              <a:rPr lang="en-US" sz="2000" dirty="0" err="1">
                <a:solidFill>
                  <a:schemeClr val="tx1"/>
                </a:solidFill>
                <a:latin typeface="+mn-lt"/>
                <a:ea typeface="+mn-ea"/>
                <a:cs typeface="+mn-cs"/>
              </a:rPr>
              <a:t>perfilan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como</a:t>
            </a:r>
            <a:r>
              <a:rPr lang="en-US" sz="2000" dirty="0">
                <a:solidFill>
                  <a:schemeClr val="tx1"/>
                </a:solidFill>
                <a:latin typeface="+mn-lt"/>
                <a:ea typeface="+mn-ea"/>
                <a:cs typeface="+mn-cs"/>
              </a:rPr>
              <a:t> un nuevo </a:t>
            </a:r>
            <a:r>
              <a:rPr lang="en-US" sz="2000" dirty="0" err="1">
                <a:solidFill>
                  <a:schemeClr val="tx1"/>
                </a:solidFill>
                <a:latin typeface="+mn-lt"/>
                <a:ea typeface="+mn-ea"/>
                <a:cs typeface="+mn-cs"/>
              </a:rPr>
              <a:t>tipo</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datos</a:t>
            </a:r>
            <a:r>
              <a:rPr lang="en-US" sz="2000" dirty="0">
                <a:solidFill>
                  <a:schemeClr val="tx1"/>
                </a:solidFill>
                <a:latin typeface="+mn-lt"/>
                <a:ea typeface="+mn-ea"/>
                <a:cs typeface="+mn-cs"/>
              </a:rPr>
              <a:t> en ES</a:t>
            </a:r>
          </a:p>
          <a:p>
            <a:pPr lvl="1" indent="-228600">
              <a:lnSpc>
                <a:spcPct val="90000"/>
              </a:lnSpc>
              <a:spcAft>
                <a:spcPts val="600"/>
              </a:spcAft>
              <a:buFont typeface="Arial" panose="020B0604020202020204" pitchFamily="34" charset="0"/>
              <a:buChar char="•"/>
            </a:pP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sym typeface="Helvetica Neue Light"/>
              </a:rPr>
              <a:t>en ES6 son </a:t>
            </a:r>
            <a:r>
              <a:rPr lang="en-US" sz="2000" dirty="0" err="1">
                <a:solidFill>
                  <a:schemeClr val="tx1"/>
                </a:solidFill>
                <a:latin typeface="+mn-lt"/>
                <a:ea typeface="+mn-ea"/>
                <a:cs typeface="+mn-cs"/>
                <a:sym typeface="Helvetica Neue Light"/>
              </a:rPr>
              <a:t>Implementados</a:t>
            </a:r>
            <a:r>
              <a:rPr lang="en-US" sz="2000" dirty="0">
                <a:solidFill>
                  <a:schemeClr val="tx1"/>
                </a:solidFill>
                <a:latin typeface="+mn-lt"/>
                <a:ea typeface="+mn-ea"/>
                <a:cs typeface="+mn-cs"/>
                <a:sym typeface="Helvetica Neue Light"/>
              </a:rPr>
              <a:t> en la </a:t>
            </a:r>
            <a:r>
              <a:rPr lang="en-US" sz="2000" dirty="0" err="1">
                <a:solidFill>
                  <a:schemeClr val="tx1"/>
                </a:solidFill>
                <a:latin typeface="+mn-lt"/>
                <a:ea typeface="+mn-ea"/>
                <a:cs typeface="+mn-cs"/>
                <a:sym typeface="Helvetica Neue Light"/>
              </a:rPr>
              <a:t>librería</a:t>
            </a:r>
            <a:r>
              <a:rPr lang="en-US" sz="2000" dirty="0">
                <a:solidFill>
                  <a:schemeClr val="tx1"/>
                </a:solidFill>
                <a:latin typeface="+mn-lt"/>
                <a:ea typeface="+mn-ea"/>
                <a:cs typeface="+mn-cs"/>
                <a:sym typeface="Helvetica Neue Light"/>
              </a:rPr>
              <a:t> </a:t>
            </a:r>
            <a:r>
              <a:rPr lang="en-US" sz="2000" dirty="0" err="1">
                <a:solidFill>
                  <a:schemeClr val="tx1"/>
                </a:solidFill>
                <a:latin typeface="+mn-lt"/>
                <a:ea typeface="+mn-ea"/>
                <a:cs typeface="+mn-cs"/>
                <a:sym typeface="Helvetica Neue Light"/>
              </a:rPr>
              <a:t>RxJS</a:t>
            </a:r>
            <a:r>
              <a:rPr lang="en-US" sz="2000" dirty="0">
                <a:solidFill>
                  <a:schemeClr val="tx1"/>
                </a:solidFill>
                <a:latin typeface="+mn-lt"/>
                <a:ea typeface="+mn-ea"/>
                <a:cs typeface="+mn-cs"/>
                <a:sym typeface="Helvetica Neue Light"/>
              </a:rPr>
              <a:t> (Reactive Extensions for JavaScript) que forma </a:t>
            </a:r>
            <a:r>
              <a:rPr lang="en-US" sz="2000" dirty="0" err="1">
                <a:solidFill>
                  <a:schemeClr val="tx1"/>
                </a:solidFill>
                <a:latin typeface="+mn-lt"/>
                <a:ea typeface="+mn-ea"/>
                <a:cs typeface="+mn-cs"/>
                <a:sym typeface="Helvetica Neue Light"/>
              </a:rPr>
              <a:t>parte</a:t>
            </a:r>
            <a:r>
              <a:rPr lang="en-US" sz="2000" dirty="0">
                <a:solidFill>
                  <a:schemeClr val="tx1"/>
                </a:solidFill>
                <a:latin typeface="+mn-lt"/>
                <a:ea typeface="+mn-ea"/>
                <a:cs typeface="+mn-cs"/>
                <a:sym typeface="Helvetica Neue Light"/>
              </a:rPr>
              <a:t> de </a:t>
            </a:r>
            <a:r>
              <a:rPr lang="en-US" sz="2000" dirty="0" err="1">
                <a:solidFill>
                  <a:schemeClr val="tx1"/>
                </a:solidFill>
                <a:latin typeface="+mn-lt"/>
                <a:ea typeface="+mn-ea"/>
                <a:cs typeface="+mn-cs"/>
                <a:sym typeface="Helvetica Neue Light"/>
              </a:rPr>
              <a:t>ReactiveX</a:t>
            </a:r>
            <a:endParaRPr lang="en-US" sz="2000" dirty="0">
              <a:solidFill>
                <a:schemeClr val="tx1"/>
              </a:solidFill>
              <a:latin typeface="+mn-lt"/>
              <a:ea typeface="+mn-ea"/>
              <a:cs typeface="+mn-cs"/>
            </a:endParaRPr>
          </a:p>
        </p:txBody>
      </p:sp>
      <p:pic>
        <p:nvPicPr>
          <p:cNvPr id="592" name="Google Shape;592;p67"/>
          <p:cNvPicPr preferRelativeResize="0"/>
          <p:nvPr/>
        </p:nvPicPr>
        <p:blipFill rotWithShape="1">
          <a:blip r:embed="rId3"/>
          <a:srcRect l="10346" r="2989"/>
          <a:stretch/>
        </p:blipFill>
        <p:spPr>
          <a:xfrm>
            <a:off x="5911532" y="2484255"/>
            <a:ext cx="5150277" cy="3714244"/>
          </a:xfrm>
          <a:prstGeom prst="rect">
            <a:avLst/>
          </a:prstGeom>
          <a:noFill/>
        </p:spPr>
      </p:pic>
      <p:sp>
        <p:nvSpPr>
          <p:cNvPr id="598" name="Rectangle 9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Google Shape;593;p67"/>
          <p:cNvSpPr txBox="1"/>
          <p:nvPr/>
        </p:nvSpPr>
        <p:spPr>
          <a:xfrm>
            <a:off x="8598813" y="999664"/>
            <a:ext cx="2855780" cy="548000"/>
          </a:xfrm>
          <a:prstGeom prst="rect">
            <a:avLst/>
          </a:prstGeom>
          <a:noFill/>
          <a:ln>
            <a:noFill/>
          </a:ln>
        </p:spPr>
        <p:txBody>
          <a:bodyPr spcFirstLastPara="1" wrap="square" lIns="121900" tIns="121900" rIns="121900" bIns="121900" anchor="ctr" anchorCtr="0">
            <a:noAutofit/>
          </a:bodyPr>
          <a:lstStyle/>
          <a:p>
            <a:pPr algn="r">
              <a:spcAft>
                <a:spcPts val="600"/>
              </a:spcAft>
            </a:pPr>
            <a:r>
              <a:rPr lang="es-ES" sz="2400" u="sng" dirty="0">
                <a:solidFill>
                  <a:schemeClr val="hlink"/>
                </a:solidFill>
                <a:hlinkClick r:id="rId4"/>
              </a:rPr>
              <a:t>http://reactivex.io/</a:t>
            </a:r>
            <a:endParaRPr lang="es-E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Google Shape;598;p68"/>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700">
                <a:solidFill>
                  <a:schemeClr val="tx1"/>
                </a:solidFill>
                <a:latin typeface="+mj-lt"/>
                <a:ea typeface="+mj-ea"/>
                <a:cs typeface="+mj-cs"/>
              </a:rPr>
              <a:t>RxJS (ReactiveX) en Angular</a:t>
            </a:r>
          </a:p>
        </p:txBody>
      </p:sp>
      <p:grpSp>
        <p:nvGrpSpPr>
          <p:cNvPr id="96" name="Group 9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7" name="Rectangle 9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ectangle 9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Google Shape;599;p68"/>
          <p:cNvSpPr txBox="1">
            <a:spLocks noGrp="1"/>
          </p:cNvSpPr>
          <p:nvPr>
            <p:ph type="body" idx="4294967295"/>
          </p:nvPr>
        </p:nvSpPr>
        <p:spPr>
          <a:xfrm>
            <a:off x="590719" y="2330505"/>
            <a:ext cx="4559425" cy="3320621"/>
          </a:xfrm>
          <a:prstGeom prst="rect">
            <a:avLst/>
          </a:prstGeom>
        </p:spPr>
        <p:txBody>
          <a:bodyPr spcFirstLastPara="1" vert="horz" lIns="91440" tIns="45720" rIns="91440" bIns="45720" rtlCol="0" anchor="ctr" anchorCtr="0">
            <a:normAutofit/>
          </a:bodyPr>
          <a:lstStyle/>
          <a:p>
            <a:pPr marL="0" indent="-228600">
              <a:lnSpc>
                <a:spcPct val="90000"/>
              </a:lnSpc>
              <a:spcAft>
                <a:spcPts val="600"/>
              </a:spcAft>
              <a:buFont typeface="Arial" panose="020B0604020202020204" pitchFamily="34" charset="0"/>
              <a:buChar char="•"/>
            </a:pPr>
            <a:r>
              <a:rPr lang="en-US" sz="2000" dirty="0" err="1">
                <a:solidFill>
                  <a:schemeClr val="tx1"/>
                </a:solidFill>
                <a:latin typeface="+mn-lt"/>
                <a:ea typeface="+mn-ea"/>
                <a:cs typeface="+mn-cs"/>
              </a:rPr>
              <a:t>RxJS</a:t>
            </a:r>
            <a:r>
              <a:rPr lang="en-US" sz="2000" dirty="0">
                <a:solidFill>
                  <a:schemeClr val="tx1"/>
                </a:solidFill>
                <a:latin typeface="+mn-lt"/>
                <a:ea typeface="+mn-ea"/>
                <a:cs typeface="+mn-cs"/>
              </a:rPr>
              <a:t> (Reactive Extensions for JavaScript) ha </a:t>
            </a:r>
            <a:r>
              <a:rPr lang="en-US" sz="2000" dirty="0" err="1">
                <a:solidFill>
                  <a:schemeClr val="tx1"/>
                </a:solidFill>
                <a:latin typeface="+mn-lt"/>
                <a:ea typeface="+mn-ea"/>
                <a:cs typeface="+mn-cs"/>
              </a:rPr>
              <a:t>sido</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utilizado</a:t>
            </a:r>
            <a:r>
              <a:rPr lang="en-US" sz="2000" dirty="0">
                <a:solidFill>
                  <a:schemeClr val="tx1"/>
                </a:solidFill>
                <a:latin typeface="+mn-lt"/>
                <a:ea typeface="+mn-ea"/>
                <a:cs typeface="+mn-cs"/>
              </a:rPr>
              <a:t> por los </a:t>
            </a:r>
            <a:r>
              <a:rPr lang="en-US" sz="2000" dirty="0" err="1">
                <a:solidFill>
                  <a:schemeClr val="tx1"/>
                </a:solidFill>
                <a:latin typeface="+mn-lt"/>
                <a:ea typeface="+mn-ea"/>
                <a:cs typeface="+mn-cs"/>
              </a:rPr>
              <a:t>desarrolladores</a:t>
            </a:r>
            <a:r>
              <a:rPr lang="en-US" sz="2000" dirty="0">
                <a:solidFill>
                  <a:schemeClr val="tx1"/>
                </a:solidFill>
                <a:latin typeface="+mn-lt"/>
                <a:ea typeface="+mn-ea"/>
                <a:cs typeface="+mn-cs"/>
              </a:rPr>
              <a:t> de Angular en </a:t>
            </a:r>
            <a:r>
              <a:rPr lang="en-US" sz="2000" dirty="0" err="1">
                <a:solidFill>
                  <a:schemeClr val="tx1"/>
                </a:solidFill>
                <a:latin typeface="+mn-lt"/>
                <a:ea typeface="+mn-ea"/>
                <a:cs typeface="+mn-cs"/>
              </a:rPr>
              <a:t>varios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contextos</a:t>
            </a:r>
            <a:endParaRPr lang="en-US" sz="2000" dirty="0">
              <a:solidFill>
                <a:schemeClr val="tx1"/>
              </a:solidFill>
              <a:latin typeface="+mn-lt"/>
              <a:ea typeface="+mn-ea"/>
              <a:cs typeface="+mn-cs"/>
            </a:endParaRPr>
          </a:p>
          <a:p>
            <a:pPr marL="0" indent="0">
              <a:lnSpc>
                <a:spcPct val="90000"/>
              </a:lnSpc>
              <a:spcAft>
                <a:spcPts val="600"/>
              </a:spcAft>
              <a:buNone/>
            </a:pP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tx1"/>
                </a:solidFill>
                <a:latin typeface="+mn-lt"/>
                <a:ea typeface="+mn-ea"/>
                <a:cs typeface="+mn-cs"/>
              </a:rPr>
              <a:t>Formularios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reactivos</a:t>
            </a: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tx1"/>
                </a:solidFill>
                <a:latin typeface="+mn-lt"/>
                <a:ea typeface="+mn-ea"/>
                <a:cs typeface="+mn-cs"/>
              </a:rPr>
              <a:t>Emisión</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eventos</a:t>
            </a: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Servicio </a:t>
            </a:r>
            <a:r>
              <a:rPr lang="en-US" sz="2000" dirty="0" err="1">
                <a:solidFill>
                  <a:schemeClr val="tx1"/>
                </a:solidFill>
                <a:latin typeface="+mn-lt"/>
                <a:ea typeface="+mn-ea"/>
                <a:cs typeface="+mn-cs"/>
              </a:rPr>
              <a:t>HttpClient</a:t>
            </a:r>
            <a:endParaRPr lang="en-US" sz="2000" dirty="0">
              <a:solidFill>
                <a:schemeClr val="tx1"/>
              </a:solidFill>
              <a:latin typeface="+mn-lt"/>
              <a:ea typeface="+mn-ea"/>
              <a:cs typeface="+mn-cs"/>
            </a:endParaRPr>
          </a:p>
        </p:txBody>
      </p:sp>
      <p:sp>
        <p:nvSpPr>
          <p:cNvPr id="102" name="Rectangle 10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0" name="Google Shape;600;p68"/>
          <p:cNvPicPr preferRelativeResize="0"/>
          <p:nvPr/>
        </p:nvPicPr>
        <p:blipFill rotWithShape="1">
          <a:blip r:embed="rId3"/>
          <a:srcRect t="3062" r="4" b="4"/>
          <a:stretch/>
        </p:blipFill>
        <p:spPr>
          <a:xfrm>
            <a:off x="5977788" y="799352"/>
            <a:ext cx="5425410" cy="5259296"/>
          </a:xfrm>
          <a:prstGeom prst="rect">
            <a:avLst/>
          </a:prstGeom>
          <a:noFill/>
        </p:spPr>
      </p:pic>
      <p:sp>
        <p:nvSpPr>
          <p:cNvPr id="14" name="CuadroTexto 13">
            <a:extLst>
              <a:ext uri="{FF2B5EF4-FFF2-40B4-BE49-F238E27FC236}">
                <a16:creationId xmlns:a16="http://schemas.microsoft.com/office/drawing/2014/main" id="{1C1F13FD-2FF6-45A8-B39E-9B6E18F08EBB}"/>
              </a:ext>
            </a:extLst>
          </p:cNvPr>
          <p:cNvSpPr txBox="1"/>
          <p:nvPr/>
        </p:nvSpPr>
        <p:spPr>
          <a:xfrm>
            <a:off x="665085" y="5873982"/>
            <a:ext cx="3485454" cy="369332"/>
          </a:xfrm>
          <a:prstGeom prst="rect">
            <a:avLst/>
          </a:prstGeom>
          <a:noFill/>
        </p:spPr>
        <p:txBody>
          <a:bodyPr wrap="square">
            <a:spAutoFit/>
          </a:bodyPr>
          <a:lstStyle/>
          <a:p>
            <a:r>
              <a:rPr lang="es-ES" dirty="0">
                <a:hlinkClick r:id="rId4"/>
              </a:rPr>
              <a:t>https://github.com/ReactiveX/rxjs</a:t>
            </a:r>
            <a:r>
              <a:rPr lang="es-ES" dirty="0"/>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F95E3FA0-7E85-4CB3-8553-1C304747E84C}"/>
              </a:ext>
            </a:extLst>
          </p:cNvPr>
          <p:cNvSpPr>
            <a:spLocks noGrp="1"/>
          </p:cNvSpPr>
          <p:nvPr>
            <p:ph type="title"/>
          </p:nvPr>
        </p:nvSpPr>
        <p:spPr>
          <a:xfrm>
            <a:off x="1179226" y="826680"/>
            <a:ext cx="9833548" cy="1325563"/>
          </a:xfrm>
        </p:spPr>
        <p:txBody>
          <a:bodyPr>
            <a:normAutofit/>
          </a:bodyPr>
          <a:lstStyle/>
          <a:p>
            <a:pPr algn="ctr"/>
            <a:r>
              <a:rPr lang="es-ES" sz="4000">
                <a:solidFill>
                  <a:srgbClr val="FFFFFF"/>
                </a:solidFill>
              </a:rPr>
              <a:t>Programación reactiva</a:t>
            </a:r>
          </a:p>
        </p:txBody>
      </p:sp>
      <p:sp>
        <p:nvSpPr>
          <p:cNvPr id="5" name="Marcador de contenido 4">
            <a:extLst>
              <a:ext uri="{FF2B5EF4-FFF2-40B4-BE49-F238E27FC236}">
                <a16:creationId xmlns:a16="http://schemas.microsoft.com/office/drawing/2014/main" id="{44940DFD-1D5E-4E54-98DE-BEC5901E2B07}"/>
              </a:ext>
            </a:extLst>
          </p:cNvPr>
          <p:cNvSpPr>
            <a:spLocks noGrp="1"/>
          </p:cNvSpPr>
          <p:nvPr>
            <p:ph idx="1"/>
          </p:nvPr>
        </p:nvSpPr>
        <p:spPr>
          <a:xfrm>
            <a:off x="1179226" y="3092970"/>
            <a:ext cx="9833548" cy="2693976"/>
          </a:xfrm>
        </p:spPr>
        <p:txBody>
          <a:bodyPr>
            <a:normAutofit/>
          </a:bodyPr>
          <a:lstStyle/>
          <a:p>
            <a:r>
              <a:rPr lang="es-ES" sz="2000">
                <a:solidFill>
                  <a:srgbClr val="000000"/>
                </a:solidFill>
              </a:rPr>
              <a:t>se basa en programar con flujos de datos (streams) asincrónicos. </a:t>
            </a:r>
          </a:p>
          <a:p>
            <a:pPr lvl="1"/>
            <a:r>
              <a:rPr lang="es-ES" sz="2000">
                <a:solidFill>
                  <a:srgbClr val="000000"/>
                </a:solidFill>
              </a:rPr>
              <a:t>proporciona una alternativa a otras formas de gestionar la asincronía, como callbacks o promesas</a:t>
            </a:r>
          </a:p>
          <a:p>
            <a:r>
              <a:rPr lang="es-ES" sz="2000">
                <a:solidFill>
                  <a:srgbClr val="000000"/>
                </a:solidFill>
              </a:rPr>
              <a:t>flujos de datos (streams):  series de datos encadenados que pueden ser emitidos en el tiempo = secuencias de valores a lo largo del tiempo</a:t>
            </a:r>
          </a:p>
          <a:p>
            <a:pPr lvl="1"/>
            <a:r>
              <a:rPr lang="es-ES" sz="2000">
                <a:solidFill>
                  <a:srgbClr val="000000"/>
                </a:solidFill>
              </a:rPr>
              <a:t>el registro del movimiento del ratón</a:t>
            </a:r>
          </a:p>
          <a:p>
            <a:pPr lvl="1"/>
            <a:r>
              <a:rPr lang="es-ES" sz="2000">
                <a:solidFill>
                  <a:srgbClr val="000000"/>
                </a:solidFill>
              </a:rPr>
              <a:t>los datos enviados y recibidos de una base de datos</a:t>
            </a:r>
          </a:p>
          <a:p>
            <a:pPr lvl="1"/>
            <a:r>
              <a:rPr lang="es-ES" sz="2000">
                <a:solidFill>
                  <a:srgbClr val="000000"/>
                </a:solidFill>
              </a:rPr>
              <a:t>los arrays en general son también flujos de datos</a:t>
            </a:r>
          </a:p>
        </p:txBody>
      </p:sp>
    </p:spTree>
    <p:extLst>
      <p:ext uri="{BB962C8B-B14F-4D97-AF65-F5344CB8AC3E}">
        <p14:creationId xmlns:p14="http://schemas.microsoft.com/office/powerpoint/2010/main" val="971480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91C2DE8A-031F-4192-B55A-00BC1E837108}"/>
              </a:ext>
            </a:extLst>
          </p:cNvPr>
          <p:cNvSpPr>
            <a:spLocks noGrp="1"/>
          </p:cNvSpPr>
          <p:nvPr>
            <p:ph type="title"/>
          </p:nvPr>
        </p:nvSpPr>
        <p:spPr>
          <a:xfrm>
            <a:off x="767289" y="1296537"/>
            <a:ext cx="4220967" cy="1907840"/>
          </a:xfrm>
        </p:spPr>
        <p:txBody>
          <a:bodyPr anchor="b">
            <a:normAutofit/>
          </a:bodyPr>
          <a:lstStyle/>
          <a:p>
            <a:r>
              <a:rPr lang="es-ES" sz="4800">
                <a:solidFill>
                  <a:schemeClr val="bg1"/>
                </a:solidFill>
              </a:rPr>
              <a:t>Operadores</a:t>
            </a:r>
          </a:p>
        </p:txBody>
      </p:sp>
      <p:grpSp>
        <p:nvGrpSpPr>
          <p:cNvPr id="75" name="Group 74">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76"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097" name="Picture 1" descr="add ">
            <a:extLst>
              <a:ext uri="{FF2B5EF4-FFF2-40B4-BE49-F238E27FC236}">
                <a16:creationId xmlns:a16="http://schemas.microsoft.com/office/drawing/2014/main" id="{C9E0A82B-1DF1-4B14-B068-57CF318BEE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91348" y="891906"/>
            <a:ext cx="3817235" cy="237622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27DF78DC-819D-4701-BCAE-29C09718E6A9}"/>
              </a:ext>
            </a:extLst>
          </p:cNvPr>
          <p:cNvSpPr>
            <a:spLocks noGrp="1"/>
          </p:cNvSpPr>
          <p:nvPr>
            <p:ph idx="1"/>
          </p:nvPr>
        </p:nvSpPr>
        <p:spPr>
          <a:xfrm>
            <a:off x="767290" y="3428999"/>
            <a:ext cx="4075054" cy="2741213"/>
          </a:xfrm>
        </p:spPr>
        <p:txBody>
          <a:bodyPr anchor="t">
            <a:normAutofit/>
          </a:bodyPr>
          <a:lstStyle/>
          <a:p>
            <a:r>
              <a:rPr lang="es-ES" sz="2000">
                <a:solidFill>
                  <a:schemeClr val="bg1"/>
                </a:solidFill>
              </a:rPr>
              <a:t>son las funciones que permiten realizar operaciones sobre los streams de datos</a:t>
            </a:r>
          </a:p>
        </p:txBody>
      </p:sp>
      <p:pic>
        <p:nvPicPr>
          <p:cNvPr id="4098" name="Picture 2" descr="CO ">
            <a:extLst>
              <a:ext uri="{FF2B5EF4-FFF2-40B4-BE49-F238E27FC236}">
                <a16:creationId xmlns:a16="http://schemas.microsoft.com/office/drawing/2014/main" id="{AE3532AD-7333-4485-940F-07AF7AF1D7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1940" y="3606465"/>
            <a:ext cx="3663273" cy="2262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671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79D06EA-7681-43B7-9C17-2136EB4891EF}"/>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Observables</a:t>
            </a:r>
          </a:p>
        </p:txBody>
      </p:sp>
      <p:sp>
        <p:nvSpPr>
          <p:cNvPr id="3" name="Marcador de contenido 2">
            <a:extLst>
              <a:ext uri="{FF2B5EF4-FFF2-40B4-BE49-F238E27FC236}">
                <a16:creationId xmlns:a16="http://schemas.microsoft.com/office/drawing/2014/main" id="{1AFB9088-025A-472C-9BCA-726F615A62CA}"/>
              </a:ext>
            </a:extLst>
          </p:cNvPr>
          <p:cNvSpPr>
            <a:spLocks noGrp="1"/>
          </p:cNvSpPr>
          <p:nvPr>
            <p:ph idx="1"/>
          </p:nvPr>
        </p:nvSpPr>
        <p:spPr>
          <a:xfrm>
            <a:off x="4810259" y="649480"/>
            <a:ext cx="6555347" cy="5546047"/>
          </a:xfrm>
        </p:spPr>
        <p:txBody>
          <a:bodyPr anchor="ctr">
            <a:normAutofit/>
          </a:bodyPr>
          <a:lstStyle/>
          <a:p>
            <a:r>
              <a:rPr lang="es-ES" sz="2000" dirty="0"/>
              <a:t>son mecanismos creados para representar esos flujos de datos</a:t>
            </a:r>
          </a:p>
          <a:p>
            <a:r>
              <a:rPr lang="es-ES" sz="2000" dirty="0"/>
              <a:t>son un nuevo tipo primitivo, que actúan como un plano (</a:t>
            </a:r>
            <a:r>
              <a:rPr lang="es-ES" sz="2000" dirty="0" err="1"/>
              <a:t>blueprint</a:t>
            </a:r>
            <a:r>
              <a:rPr lang="es-ES" sz="2000" dirty="0"/>
              <a:t>) o representación de cómo podemos crear </a:t>
            </a:r>
            <a:r>
              <a:rPr lang="es-ES" sz="2000" dirty="0" err="1"/>
              <a:t>streams</a:t>
            </a:r>
            <a:r>
              <a:rPr lang="es-ES" sz="2000" dirty="0"/>
              <a:t>, suscribirnos a ellos, responder a nuevos valores o combinar varios </a:t>
            </a:r>
            <a:r>
              <a:rPr lang="es-ES" sz="2000" dirty="0" err="1"/>
              <a:t>streams</a:t>
            </a:r>
            <a:r>
              <a:rPr lang="es-ES" sz="2000" dirty="0"/>
              <a:t>  para construir uno nuevo.</a:t>
            </a:r>
          </a:p>
          <a:p>
            <a:r>
              <a:rPr lang="es-ES" sz="2000" dirty="0"/>
              <a:t>se basan en dos patrones de programación</a:t>
            </a:r>
          </a:p>
          <a:p>
            <a:pPr lvl="1"/>
            <a:r>
              <a:rPr lang="es-ES" sz="2000" dirty="0"/>
              <a:t>el patrón “</a:t>
            </a:r>
            <a:r>
              <a:rPr lang="es-ES" sz="2000" dirty="0" err="1"/>
              <a:t>Observer</a:t>
            </a:r>
            <a:r>
              <a:rPr lang="es-ES" sz="2000" dirty="0"/>
              <a:t>”</a:t>
            </a:r>
          </a:p>
          <a:p>
            <a:pPr lvl="1"/>
            <a:r>
              <a:rPr lang="es-ES" sz="2000" dirty="0"/>
              <a:t>el patrón “</a:t>
            </a:r>
            <a:r>
              <a:rPr lang="es-ES" sz="2000" dirty="0" err="1"/>
              <a:t>Iterator</a:t>
            </a:r>
            <a:r>
              <a:rPr lang="es-ES" sz="2000" dirty="0"/>
              <a:t>” </a:t>
            </a:r>
          </a:p>
        </p:txBody>
      </p:sp>
    </p:spTree>
    <p:extLst>
      <p:ext uri="{BB962C8B-B14F-4D97-AF65-F5344CB8AC3E}">
        <p14:creationId xmlns:p14="http://schemas.microsoft.com/office/powerpoint/2010/main" val="100597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bros en un estante">
            <a:extLst>
              <a:ext uri="{FF2B5EF4-FFF2-40B4-BE49-F238E27FC236}">
                <a16:creationId xmlns:a16="http://schemas.microsoft.com/office/drawing/2014/main" id="{2D445305-EEFB-437C-95C5-75CD00A4F3A4}"/>
              </a:ext>
            </a:extLst>
          </p:cNvPr>
          <p:cNvPicPr>
            <a:picLocks noChangeAspect="1"/>
          </p:cNvPicPr>
          <p:nvPr/>
        </p:nvPicPr>
        <p:blipFill rotWithShape="1">
          <a:blip r:embed="rId3"/>
          <a:srcRect t="706" b="14708"/>
          <a:stretch/>
        </p:blipFill>
        <p:spPr>
          <a:xfrm>
            <a:off x="-3047" y="10"/>
            <a:ext cx="12191999" cy="6857990"/>
          </a:xfrm>
          <a:prstGeom prst="rect">
            <a:avLst/>
          </a:prstGeom>
        </p:spPr>
      </p:pic>
      <p:pic>
        <p:nvPicPr>
          <p:cNvPr id="24" name="Google Shape;116;p15">
            <a:extLst>
              <a:ext uri="{FF2B5EF4-FFF2-40B4-BE49-F238E27FC236}">
                <a16:creationId xmlns:a16="http://schemas.microsoft.com/office/drawing/2014/main" id="{AA88D988-B24A-4872-8CD7-04F7819EDAEB}"/>
              </a:ext>
            </a:extLst>
          </p:cNvPr>
          <p:cNvPicPr preferRelativeResize="0"/>
          <p:nvPr/>
        </p:nvPicPr>
        <p:blipFill>
          <a:blip r:embed="rId4">
            <a:alphaModFix/>
          </a:blip>
          <a:stretch>
            <a:fillRect/>
          </a:stretch>
        </p:blipFill>
        <p:spPr>
          <a:xfrm>
            <a:off x="228955" y="656705"/>
            <a:ext cx="5403278" cy="3908129"/>
          </a:xfrm>
          <a:prstGeom prst="rect">
            <a:avLst/>
          </a:prstGeom>
          <a:noFill/>
          <a:ln>
            <a:noFill/>
          </a:ln>
        </p:spPr>
      </p:pic>
      <p:pic>
        <p:nvPicPr>
          <p:cNvPr id="25" name="Google Shape;117;p15">
            <a:extLst>
              <a:ext uri="{FF2B5EF4-FFF2-40B4-BE49-F238E27FC236}">
                <a16:creationId xmlns:a16="http://schemas.microsoft.com/office/drawing/2014/main" id="{9649FBCE-A082-4975-928D-638D110BE8AD}"/>
              </a:ext>
            </a:extLst>
          </p:cNvPr>
          <p:cNvPicPr preferRelativeResize="0"/>
          <p:nvPr/>
        </p:nvPicPr>
        <p:blipFill>
          <a:blip r:embed="rId5">
            <a:alphaModFix/>
          </a:blip>
          <a:stretch>
            <a:fillRect/>
          </a:stretch>
        </p:blipFill>
        <p:spPr>
          <a:xfrm>
            <a:off x="4626464" y="2573706"/>
            <a:ext cx="7382581" cy="3707557"/>
          </a:xfrm>
          <a:prstGeom prst="rect">
            <a:avLst/>
          </a:prstGeom>
          <a:noFill/>
          <a:ln>
            <a:noFill/>
          </a:ln>
        </p:spPr>
      </p:pic>
      <p:sp>
        <p:nvSpPr>
          <p:cNvPr id="26" name="Google Shape;118;p15">
            <a:extLst>
              <a:ext uri="{FF2B5EF4-FFF2-40B4-BE49-F238E27FC236}">
                <a16:creationId xmlns:a16="http://schemas.microsoft.com/office/drawing/2014/main" id="{5A0D9771-70EF-49DC-9008-3C5E5E9B2D65}"/>
              </a:ext>
            </a:extLst>
          </p:cNvPr>
          <p:cNvSpPr txBox="1"/>
          <p:nvPr/>
        </p:nvSpPr>
        <p:spPr>
          <a:xfrm>
            <a:off x="1023102" y="4976129"/>
            <a:ext cx="3088259" cy="4908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defRPr sz="1467">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sz="2400" dirty="0">
                <a:hlinkClick r:id="rId6"/>
              </a:rPr>
              <a:t>https://angularjs.org/</a:t>
            </a:r>
            <a:endParaRPr sz="2400" dirty="0">
              <a:hlinkClick r:id="rId6"/>
            </a:endParaRPr>
          </a:p>
        </p:txBody>
      </p:sp>
      <p:sp>
        <p:nvSpPr>
          <p:cNvPr id="27" name="Google Shape;119;p15">
            <a:extLst>
              <a:ext uri="{FF2B5EF4-FFF2-40B4-BE49-F238E27FC236}">
                <a16:creationId xmlns:a16="http://schemas.microsoft.com/office/drawing/2014/main" id="{DF4F419D-20F6-4EA2-B537-3E6CD30C725E}"/>
              </a:ext>
            </a:extLst>
          </p:cNvPr>
          <p:cNvSpPr txBox="1"/>
          <p:nvPr/>
        </p:nvSpPr>
        <p:spPr>
          <a:xfrm>
            <a:off x="6450462" y="1883837"/>
            <a:ext cx="2611036" cy="55627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r>
              <a:rPr lang="es" sz="1467" dirty="0"/>
              <a:t> </a:t>
            </a:r>
            <a:r>
              <a:rPr lang="es" sz="2400" u="sng" dirty="0">
                <a:solidFill>
                  <a:schemeClr val="hlink"/>
                </a:solidFill>
                <a:hlinkClick r:id="rId7"/>
              </a:rPr>
              <a:t>https://angular.io/</a:t>
            </a:r>
            <a:endParaRPr sz="2400" u="sng" dirty="0">
              <a:solidFill>
                <a:schemeClr val="hlink"/>
              </a:solidFill>
              <a:hlinkClick r:id="rId7"/>
            </a:endParaRPr>
          </a:p>
        </p:txBody>
      </p:sp>
    </p:spTree>
    <p:extLst>
      <p:ext uri="{BB962C8B-B14F-4D97-AF65-F5344CB8AC3E}">
        <p14:creationId xmlns:p14="http://schemas.microsoft.com/office/powerpoint/2010/main" val="31573194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786385" y="841248"/>
            <a:ext cx="3515244" cy="5340097"/>
          </a:xfrm>
        </p:spPr>
        <p:txBody>
          <a:bodyPr vert="horz" lIns="91440" tIns="45720" rIns="91440" bIns="45720" rtlCol="0" anchor="ctr">
            <a:normAutofit/>
          </a:bodyPr>
          <a:lstStyle/>
          <a:p>
            <a:r>
              <a:rPr lang="en-US" sz="4800" kern="1200">
                <a:solidFill>
                  <a:schemeClr val="bg1"/>
                </a:solidFill>
                <a:latin typeface="+mj-lt"/>
                <a:ea typeface="+mj-ea"/>
                <a:cs typeface="+mj-cs"/>
              </a:rPr>
              <a:t>RxJS en JS</a:t>
            </a:r>
            <a:br>
              <a:rPr lang="en-US" sz="4800" kern="1200">
                <a:solidFill>
                  <a:schemeClr val="bg1"/>
                </a:solidFill>
                <a:latin typeface="+mj-lt"/>
                <a:ea typeface="+mj-ea"/>
                <a:cs typeface="+mj-cs"/>
              </a:rPr>
            </a:br>
            <a:r>
              <a:rPr lang="en-US" sz="4800" kern="1200">
                <a:solidFill>
                  <a:schemeClr val="bg1"/>
                </a:solidFill>
                <a:latin typeface="+mj-lt"/>
                <a:ea typeface="+mj-ea"/>
                <a:cs typeface="+mj-cs"/>
              </a:rPr>
              <a:t>(sin frameworks)</a:t>
            </a:r>
          </a:p>
        </p:txBody>
      </p:sp>
      <p:graphicFrame>
        <p:nvGraphicFramePr>
          <p:cNvPr id="16" name="Marcador de texto 3">
            <a:extLst>
              <a:ext uri="{FF2B5EF4-FFF2-40B4-BE49-F238E27FC236}">
                <a16:creationId xmlns:a16="http://schemas.microsoft.com/office/drawing/2014/main" id="{01716136-83F3-483B-AE70-29C751C42683}"/>
              </a:ext>
            </a:extLst>
          </p:cNvPr>
          <p:cNvGraphicFramePr/>
          <p:nvPr>
            <p:extLst>
              <p:ext uri="{D42A27DB-BD31-4B8C-83A1-F6EECF244321}">
                <p14:modId xmlns:p14="http://schemas.microsoft.com/office/powerpoint/2010/main" val="4282739122"/>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42128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Observables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8" y="2737318"/>
            <a:ext cx="3557471" cy="3345429"/>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Se instancia un objeto de la clase Observable</a:t>
            </a:r>
            <a:endParaRPr lang="es-ES" sz="1800" dirty="0"/>
          </a:p>
          <a:p>
            <a:endParaRPr lang="es-ES" sz="2000" dirty="0"/>
          </a:p>
          <a:p>
            <a:r>
              <a:rPr lang="es-ES" sz="2000" dirty="0"/>
              <a:t>En su interior, el objeto </a:t>
            </a:r>
            <a:r>
              <a:rPr lang="es-ES" sz="2000" dirty="0" err="1"/>
              <a:t>observer</a:t>
            </a:r>
            <a:r>
              <a:rPr lang="es-ES" sz="2000" dirty="0"/>
              <a:t> es capaz de “representar” los cambios, enviando datos al exterior</a:t>
            </a:r>
          </a:p>
          <a:p>
            <a:endParaRPr lang="es-ES" sz="2000" dirty="0"/>
          </a:p>
          <a:p>
            <a:r>
              <a:rPr lang="es-ES" sz="2000" dirty="0"/>
              <a:t>La subscripción al observable permite responder a los cambios en los datos</a:t>
            </a:r>
          </a:p>
          <a:p>
            <a:endParaRPr lang="es-ES" sz="2000" dirty="0"/>
          </a:p>
          <a:p>
            <a:r>
              <a:rPr lang="es-ES" sz="2000" dirty="0"/>
              <a:t>Igualmente es posible terminar con la subscripción</a:t>
            </a:r>
          </a:p>
          <a:p>
            <a:endParaRPr lang="es-ES" sz="2000" dirty="0"/>
          </a:p>
          <a:p>
            <a:endParaRPr lang="es-ES" sz="2000" dirty="0"/>
          </a:p>
        </p:txBody>
      </p:sp>
      <p:sp>
        <p:nvSpPr>
          <p:cNvPr id="6" name="CuadroTexto 5">
            <a:extLst>
              <a:ext uri="{FF2B5EF4-FFF2-40B4-BE49-F238E27FC236}">
                <a16:creationId xmlns:a16="http://schemas.microsoft.com/office/drawing/2014/main" id="{F0488BC4-AF4C-4D3B-82D9-BC0DDD7CE20E}"/>
              </a:ext>
            </a:extLst>
          </p:cNvPr>
          <p:cNvSpPr txBox="1"/>
          <p:nvPr/>
        </p:nvSpPr>
        <p:spPr>
          <a:xfrm>
            <a:off x="5347254" y="669854"/>
            <a:ext cx="6473686" cy="5509200"/>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 Observable, </a:t>
            </a:r>
            <a:r>
              <a:rPr lang="es-ES" sz="1600" b="0" dirty="0" err="1">
                <a:solidFill>
                  <a:srgbClr val="D4D4D4"/>
                </a:solidFill>
                <a:effectLst/>
                <a:latin typeface="Consolas" panose="020B0609020204030204" pitchFamily="49" charset="0"/>
              </a:rPr>
              <a:t>of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interval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from</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rxjs</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old</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Observable.create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o1$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Observable( </a:t>
            </a:r>
            <a:r>
              <a:rPr lang="es-ES" sz="1600" b="0" dirty="0" err="1">
                <a:solidFill>
                  <a:srgbClr val="D4D4D4"/>
                </a:solidFill>
                <a:effectLst/>
                <a:latin typeface="Consolas" panose="020B0609020204030204" pitchFamily="49" charset="0"/>
              </a:rPr>
              <a:t>observer</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 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 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 3'</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observer.complete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subscription</a:t>
            </a:r>
            <a:r>
              <a:rPr lang="es-ES" sz="1600" b="0" dirty="0">
                <a:solidFill>
                  <a:srgbClr val="D4D4D4"/>
                </a:solidFill>
                <a:effectLst/>
                <a:latin typeface="Consolas" panose="020B0609020204030204" pitchFamily="49" charset="0"/>
              </a:rPr>
              <a:t> = o1$.subscribe(</a:t>
            </a:r>
          </a:p>
          <a:p>
            <a:r>
              <a:rPr lang="es-ES" sz="1600" b="0" dirty="0">
                <a:solidFill>
                  <a:srgbClr val="D4D4D4"/>
                </a:solidFill>
                <a:effectLst/>
                <a:latin typeface="Consolas" panose="020B0609020204030204" pitchFamily="49" charset="0"/>
              </a:rPr>
              <a:t>   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console.log(data)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err</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console.error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'Error'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err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'Fin de los saludos'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subscription.unsubscribe</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48765164"/>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Observables “modificados”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a:t>
            </a:r>
            <a:r>
              <a:rPr lang="es-ES" sz="2000" dirty="0" err="1"/>
              <a:t>Subjects</a:t>
            </a:r>
            <a:r>
              <a:rPr lang="es-ES" sz="2000" dirty="0"/>
              <a:t> son la combinación de un observable y un </a:t>
            </a:r>
            <a:r>
              <a:rPr lang="es-ES" sz="2000" dirty="0" err="1"/>
              <a:t>observer</a:t>
            </a:r>
            <a:endParaRPr lang="es-ES" sz="2000" dirty="0"/>
          </a:p>
          <a:p>
            <a:endParaRPr lang="es-ES" sz="2000" dirty="0"/>
          </a:p>
          <a:p>
            <a:r>
              <a:rPr lang="es-ES" sz="2000" dirty="0"/>
              <a:t>Una vez creados, ellos mismos generan los cambios en le flujo de datos</a:t>
            </a:r>
          </a:p>
          <a:p>
            <a:endParaRPr lang="es-ES" sz="2000" dirty="0"/>
          </a:p>
          <a:p>
            <a:r>
              <a:rPr lang="es-ES" sz="2000" dirty="0"/>
              <a:t>Nos subscribimos a un </a:t>
            </a:r>
            <a:r>
              <a:rPr lang="es-ES" sz="2000" dirty="0" err="1"/>
              <a:t>Subject</a:t>
            </a:r>
            <a:r>
              <a:rPr lang="es-ES" sz="2000" dirty="0"/>
              <a:t> igual que a un Observable</a:t>
            </a:r>
            <a:endParaRPr lang="es-ES" sz="1800" dirty="0"/>
          </a:p>
          <a:p>
            <a:endParaRPr lang="es-ES" sz="2000" dirty="0"/>
          </a:p>
          <a:p>
            <a:endParaRPr lang="es-ES" sz="2000" dirty="0"/>
          </a:p>
          <a:p>
            <a:endParaRPr lang="es-ES" sz="2000" dirty="0"/>
          </a:p>
        </p:txBody>
      </p:sp>
      <p:sp>
        <p:nvSpPr>
          <p:cNvPr id="6" name="CuadroTexto 5">
            <a:extLst>
              <a:ext uri="{FF2B5EF4-FFF2-40B4-BE49-F238E27FC236}">
                <a16:creationId xmlns:a16="http://schemas.microsoft.com/office/drawing/2014/main" id="{9D63EA7C-4406-4304-A659-58C509E5D412}"/>
              </a:ext>
            </a:extLst>
          </p:cNvPr>
          <p:cNvSpPr txBox="1"/>
          <p:nvPr/>
        </p:nvSpPr>
        <p:spPr>
          <a:xfrm>
            <a:off x="5297763" y="1166842"/>
            <a:ext cx="6096000" cy="4524315"/>
          </a:xfrm>
          <a:prstGeom prst="rect">
            <a:avLst/>
          </a:prstGeom>
          <a:noFill/>
        </p:spPr>
        <p:txBody>
          <a:bodyPr wrap="square">
            <a:spAutoFit/>
          </a:bodyPr>
          <a:lstStyle/>
          <a:p>
            <a:r>
              <a:rPr lang="en-GB" sz="1600" b="0" dirty="0">
                <a:solidFill>
                  <a:srgbClr val="569CD6"/>
                </a:solidFill>
                <a:effectLst/>
                <a:latin typeface="Consolas" panose="020B0609020204030204" pitchFamily="49" charset="0"/>
              </a:rPr>
              <a:t>import</a:t>
            </a:r>
            <a:r>
              <a:rPr lang="en-GB" sz="1600" b="0" dirty="0">
                <a:solidFill>
                  <a:srgbClr val="D4D4D4"/>
                </a:solidFill>
                <a:effectLst/>
                <a:latin typeface="Consolas" panose="020B0609020204030204" pitchFamily="49" charset="0"/>
              </a:rPr>
              <a:t> { Subject} </a:t>
            </a:r>
            <a:r>
              <a:rPr lang="en-GB" sz="1600" b="0" dirty="0">
                <a:solidFill>
                  <a:srgbClr val="569CD6"/>
                </a:solidFill>
                <a:effectLst/>
                <a:latin typeface="Consolas" panose="020B0609020204030204" pitchFamily="49" charset="0"/>
              </a:rPr>
              <a:t>from</a:t>
            </a:r>
            <a:r>
              <a:rPr lang="en-GB" sz="1600" b="0" dirty="0">
                <a:solidFill>
                  <a:srgbClr val="D4D4D4"/>
                </a:solidFill>
                <a:effectLst/>
                <a:latin typeface="Consolas" panose="020B0609020204030204" pitchFamily="49" charset="0"/>
              </a:rPr>
              <a:t> </a:t>
            </a:r>
            <a:r>
              <a:rPr lang="en-GB" sz="1600" b="0" dirty="0">
                <a:solidFill>
                  <a:srgbClr val="CE9178"/>
                </a:solidFill>
                <a:effectLst/>
                <a:latin typeface="Consolas" panose="020B0609020204030204" pitchFamily="49" charset="0"/>
              </a:rPr>
              <a:t>'</a:t>
            </a:r>
            <a:r>
              <a:rPr lang="en-GB" sz="1600" b="0" dirty="0" err="1">
                <a:solidFill>
                  <a:srgbClr val="CE9178"/>
                </a:solidFill>
                <a:effectLst/>
                <a:latin typeface="Consolas" panose="020B0609020204030204" pitchFamily="49" charset="0"/>
              </a:rPr>
              <a:t>rxjs</a:t>
            </a:r>
            <a:r>
              <a:rPr lang="en-GB" sz="1600" b="0" dirty="0">
                <a:solidFill>
                  <a:srgbClr val="CE9178"/>
                </a:solidFill>
                <a:effectLst/>
                <a:latin typeface="Consolas" panose="020B0609020204030204" pitchFamily="49" charset="0"/>
              </a:rPr>
              <a:t>'</a:t>
            </a:r>
            <a:endParaRPr lang="en-GB" sz="1600" b="0" dirty="0">
              <a:solidFill>
                <a:srgbClr val="D4D4D4"/>
              </a:solidFill>
              <a:effectLst/>
              <a:latin typeface="Consolas" panose="020B0609020204030204" pitchFamily="49" charset="0"/>
            </a:endParaRPr>
          </a:p>
          <a:p>
            <a:endParaRPr lang="es-ES" sz="1600" b="0" dirty="0">
              <a:solidFill>
                <a:srgbClr val="6A9955"/>
              </a:solidFill>
              <a:effectLst/>
              <a:latin typeface="Consolas" panose="020B0609020204030204" pitchFamily="49" charset="0"/>
            </a:endParaRPr>
          </a:p>
          <a:p>
            <a:endParaRPr lang="es-ES" sz="1600" dirty="0">
              <a:solidFill>
                <a:srgbClr val="6A9955"/>
              </a:solidFill>
              <a:latin typeface="Consolas" panose="020B0609020204030204" pitchFamily="49" charset="0"/>
            </a:endParaRPr>
          </a:p>
          <a:p>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Subjects</a:t>
            </a:r>
            <a:r>
              <a:rPr lang="es-ES" sz="1600" b="0" dirty="0">
                <a:solidFill>
                  <a:srgbClr val="6A9955"/>
                </a:solidFill>
                <a:effectLst/>
                <a:latin typeface="Consolas" panose="020B0609020204030204" pitchFamily="49" charset="0"/>
              </a:rPr>
              <a:t> = Observable + </a:t>
            </a:r>
            <a:r>
              <a:rPr lang="es-ES" sz="1600" b="0" dirty="0" err="1">
                <a:solidFill>
                  <a:srgbClr val="6A9955"/>
                </a:solidFill>
                <a:effectLst/>
                <a:latin typeface="Consolas" panose="020B0609020204030204" pitchFamily="49" charset="0"/>
              </a:rPr>
              <a:t>observer</a:t>
            </a:r>
            <a:r>
              <a:rPr lang="es-ES" sz="1600" b="0" dirty="0">
                <a:solidFill>
                  <a:srgbClr val="6A9955"/>
                </a:solidFill>
                <a:effectLst/>
                <a:latin typeface="Consolas" panose="020B0609020204030204" pitchFamily="49" charset="0"/>
              </a:rPr>
              <a:t> */</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sub1$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Subject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'Saludo'</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sub1$.next(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sub1$.next(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'Tarea'</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sub1$.next(</a:t>
            </a:r>
            <a:r>
              <a:rPr lang="es-ES" sz="1600" b="0" dirty="0">
                <a:solidFill>
                  <a:srgbClr val="B5CEA8"/>
                </a:solidFill>
                <a:effectLst/>
                <a:latin typeface="Consolas" panose="020B0609020204030204" pitchFamily="49" charset="0"/>
              </a:rPr>
              <a:t>3</a:t>
            </a:r>
            <a:r>
              <a:rPr lang="es-ES" sz="1600" b="0" dirty="0">
                <a:solidFill>
                  <a:srgbClr val="D4D4D4"/>
                </a:solidFill>
                <a:effectLst/>
                <a:latin typeface="Consolas" panose="020B0609020204030204" pitchFamily="49" charset="0"/>
              </a:rPr>
              <a:t>)</a:t>
            </a:r>
          </a:p>
          <a:p>
            <a:endParaRPr lang="es-ES" sz="1600" dirty="0">
              <a:solidFill>
                <a:srgbClr val="D4D4D4"/>
              </a:solidFill>
              <a:latin typeface="Consolas" panose="020B0609020204030204" pitchFamily="49" charset="0"/>
            </a:endParaRPr>
          </a:p>
          <a:p>
            <a:r>
              <a:rPr lang="es-ES" sz="1600" b="0" dirty="0">
                <a:solidFill>
                  <a:srgbClr val="D4D4D4"/>
                </a:solidFill>
                <a:effectLst/>
                <a:latin typeface="Consolas" panose="020B0609020204030204" pitchFamily="49" charset="0"/>
              </a:rPr>
              <a:t>sub1$.unsubscribe()</a:t>
            </a:r>
          </a:p>
          <a:p>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84608236"/>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Observables “modificados”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a:t>
            </a:r>
            <a:r>
              <a:rPr lang="es-ES" sz="2000" dirty="0" err="1"/>
              <a:t>BehaviorSubject</a:t>
            </a:r>
            <a:r>
              <a:rPr lang="es-ES" sz="2000" dirty="0"/>
              <a:t> son </a:t>
            </a:r>
            <a:r>
              <a:rPr lang="es-ES" sz="2000" dirty="0" err="1"/>
              <a:t>Subjects</a:t>
            </a:r>
            <a:r>
              <a:rPr lang="es-ES" sz="2000" dirty="0"/>
              <a:t> que emiten un valor inicial</a:t>
            </a:r>
          </a:p>
          <a:p>
            <a:endParaRPr lang="es-ES" sz="2000" dirty="0"/>
          </a:p>
          <a:p>
            <a:r>
              <a:rPr lang="es-ES" sz="2000" dirty="0"/>
              <a:t>Una nueva subscripción a un SB recibe inmediatamente el último valor emitido hasta el momento</a:t>
            </a:r>
          </a:p>
          <a:p>
            <a:endParaRPr lang="es-ES" sz="2000" dirty="0"/>
          </a:p>
          <a:p>
            <a:r>
              <a:rPr lang="es-ES" sz="2000" dirty="0"/>
              <a:t>Los </a:t>
            </a:r>
            <a:r>
              <a:rPr lang="es-ES" sz="2000" dirty="0" err="1"/>
              <a:t>ReplaySubject</a:t>
            </a:r>
            <a:r>
              <a:rPr lang="es-ES" sz="2000" dirty="0"/>
              <a:t> responden a cualquier subscripción con todos los valores disponibles anteriormente</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5AEEDE30-BE17-4BEE-9B3A-3AC0346055A3}"/>
              </a:ext>
            </a:extLst>
          </p:cNvPr>
          <p:cNvSpPr txBox="1"/>
          <p:nvPr/>
        </p:nvSpPr>
        <p:spPr>
          <a:xfrm>
            <a:off x="5208840" y="623392"/>
            <a:ext cx="6425832" cy="5755422"/>
          </a:xfrm>
          <a:prstGeom prst="rect">
            <a:avLst/>
          </a:prstGeom>
          <a:noFill/>
        </p:spPr>
        <p:txBody>
          <a:bodyPr wrap="square">
            <a:spAutoFit/>
          </a:bodyPr>
          <a:lstStyle/>
          <a:p>
            <a:r>
              <a:rPr lang="en-GB" sz="1600" b="0" dirty="0">
                <a:solidFill>
                  <a:srgbClr val="569CD6"/>
                </a:solidFill>
                <a:effectLst/>
                <a:latin typeface="Consolas" panose="020B0609020204030204" pitchFamily="49" charset="0"/>
              </a:rPr>
              <a:t>import</a:t>
            </a:r>
            <a:r>
              <a:rPr lang="en-GB" sz="1600" b="0" dirty="0">
                <a:solidFill>
                  <a:srgbClr val="D4D4D4"/>
                </a:solidFill>
                <a:effectLst/>
                <a:latin typeface="Consolas" panose="020B0609020204030204" pitchFamily="49" charset="0"/>
              </a:rPr>
              <a:t> { </a:t>
            </a:r>
            <a:r>
              <a:rPr lang="en-GB" sz="1600" b="0" dirty="0" err="1">
                <a:solidFill>
                  <a:srgbClr val="D4D4D4"/>
                </a:solidFill>
                <a:effectLst/>
                <a:latin typeface="Consolas" panose="020B0609020204030204" pitchFamily="49" charset="0"/>
              </a:rPr>
              <a:t>BehaviorSubject</a:t>
            </a:r>
            <a:r>
              <a:rPr lang="en-GB" sz="1600" b="0" dirty="0">
                <a:solidFill>
                  <a:srgbClr val="D4D4D4"/>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ReplaySubject</a:t>
            </a:r>
            <a:r>
              <a:rPr lang="en-GB" sz="1600" b="0" dirty="0">
                <a:solidFill>
                  <a:srgbClr val="D4D4D4"/>
                </a:solidFill>
                <a:effectLst/>
                <a:latin typeface="Consolas" panose="020B0609020204030204" pitchFamily="49" charset="0"/>
              </a:rPr>
              <a:t> } </a:t>
            </a:r>
            <a:r>
              <a:rPr lang="en-GB" sz="1600" b="0" dirty="0">
                <a:solidFill>
                  <a:srgbClr val="569CD6"/>
                </a:solidFill>
                <a:effectLst/>
                <a:latin typeface="Consolas" panose="020B0609020204030204" pitchFamily="49" charset="0"/>
              </a:rPr>
              <a:t>from</a:t>
            </a:r>
            <a:r>
              <a:rPr lang="en-GB" sz="1600" b="0" dirty="0">
                <a:solidFill>
                  <a:srgbClr val="D4D4D4"/>
                </a:solidFill>
                <a:effectLst/>
                <a:latin typeface="Consolas" panose="020B0609020204030204" pitchFamily="49" charset="0"/>
              </a:rPr>
              <a:t> </a:t>
            </a:r>
            <a:r>
              <a:rPr lang="en-GB" sz="1600" b="0" dirty="0">
                <a:solidFill>
                  <a:srgbClr val="CE9178"/>
                </a:solidFill>
                <a:effectLst/>
                <a:latin typeface="Consolas" panose="020B0609020204030204" pitchFamily="49" charset="0"/>
              </a:rPr>
              <a:t>'</a:t>
            </a:r>
            <a:r>
              <a:rPr lang="en-GB" sz="1600" b="0" dirty="0" err="1">
                <a:solidFill>
                  <a:srgbClr val="CE9178"/>
                </a:solidFill>
                <a:effectLst/>
                <a:latin typeface="Consolas" panose="020B0609020204030204" pitchFamily="49" charset="0"/>
              </a:rPr>
              <a:t>rxjs</a:t>
            </a:r>
            <a:r>
              <a:rPr lang="en-GB" sz="1600" b="0" dirty="0">
                <a:solidFill>
                  <a:srgbClr val="CE9178"/>
                </a:solidFill>
                <a:effectLst/>
                <a:latin typeface="Consolas" panose="020B0609020204030204" pitchFamily="49" charset="0"/>
              </a:rPr>
              <a:t>'</a:t>
            </a:r>
            <a:endParaRPr lang="en-GB" sz="1600" b="0" dirty="0">
              <a:solidFill>
                <a:srgbClr val="D4D4D4"/>
              </a:solidFill>
              <a:effectLst/>
              <a:latin typeface="Consolas" panose="020B0609020204030204" pitchFamily="49" charset="0"/>
            </a:endParaRPr>
          </a:p>
          <a:p>
            <a:endParaRPr lang="es-ES" sz="1600" b="0" dirty="0">
              <a:solidFill>
                <a:srgbClr val="569CD6"/>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behav1$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BehaviorSubject</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Behavior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behav1$.next(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behav1$.next(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Second</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Behavior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rs1$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ReplaySubject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'Primer RS'</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rs1$.next(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rs1$.next(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'Segundo RS'</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rs1$.next(</a:t>
            </a:r>
            <a:r>
              <a:rPr lang="es-ES" sz="1600" b="0" dirty="0">
                <a:solidFill>
                  <a:srgbClr val="B5CEA8"/>
                </a:solidFill>
                <a:effectLst/>
                <a:latin typeface="Consolas" panose="020B0609020204030204" pitchFamily="49" charset="0"/>
              </a:rPr>
              <a:t>3</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212585056"/>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Generación de observables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En lugar de instanciarlos directamente, se emplean operadores capaces de hacerlo</a:t>
            </a:r>
          </a:p>
          <a:p>
            <a:pPr marL="342900" indent="-342900">
              <a:buFontTx/>
              <a:buChar char="-"/>
            </a:pPr>
            <a:r>
              <a:rPr lang="es-ES" sz="2000" dirty="0" err="1"/>
              <a:t>of</a:t>
            </a:r>
            <a:r>
              <a:rPr lang="es-ES" sz="2000" dirty="0"/>
              <a:t> : a partir de una serie de valores</a:t>
            </a:r>
          </a:p>
          <a:p>
            <a:pPr marL="285750" indent="-285750">
              <a:buFontTx/>
              <a:buChar char="-"/>
            </a:pPr>
            <a:r>
              <a:rPr lang="es-ES" sz="2000" dirty="0"/>
              <a:t>Interval : añadiendo una valor cada cierto tiempo</a:t>
            </a:r>
          </a:p>
          <a:p>
            <a:endParaRPr lang="es-ES" sz="2000" dirty="0"/>
          </a:p>
          <a:p>
            <a:endParaRPr lang="es-ES" sz="2000" dirty="0"/>
          </a:p>
        </p:txBody>
      </p:sp>
      <p:sp>
        <p:nvSpPr>
          <p:cNvPr id="6" name="CuadroTexto 5">
            <a:extLst>
              <a:ext uri="{FF2B5EF4-FFF2-40B4-BE49-F238E27FC236}">
                <a16:creationId xmlns:a16="http://schemas.microsoft.com/office/drawing/2014/main" id="{99D2A05A-7CA5-4BCF-AE5F-2BBAAA8134CA}"/>
              </a:ext>
            </a:extLst>
          </p:cNvPr>
          <p:cNvSpPr txBox="1"/>
          <p:nvPr/>
        </p:nvSpPr>
        <p:spPr>
          <a:xfrm>
            <a:off x="5333677" y="1970686"/>
            <a:ext cx="6214855" cy="3139321"/>
          </a:xfrm>
          <a:prstGeom prst="rect">
            <a:avLst/>
          </a:prstGeom>
          <a:noFill/>
        </p:spPr>
        <p:txBody>
          <a:bodyPr wrap="square">
            <a:spAutoFit/>
          </a:bodyPr>
          <a:lstStyle/>
          <a:p>
            <a:r>
              <a:rPr lang="en-GB" b="0" dirty="0">
                <a:solidFill>
                  <a:srgbClr val="569CD6"/>
                </a:solidFill>
                <a:effectLst/>
                <a:latin typeface="Consolas" panose="020B0609020204030204" pitchFamily="49" charset="0"/>
              </a:rPr>
              <a:t>import</a:t>
            </a:r>
            <a:r>
              <a:rPr lang="en-GB" b="0" dirty="0">
                <a:solidFill>
                  <a:srgbClr val="D4D4D4"/>
                </a:solidFill>
                <a:effectLst/>
                <a:latin typeface="Consolas" panose="020B0609020204030204" pitchFamily="49" charset="0"/>
              </a:rPr>
              <a:t> { Observable, of, interval } </a:t>
            </a:r>
            <a:r>
              <a:rPr lang="en-GB" b="0" dirty="0">
                <a:solidFill>
                  <a:srgbClr val="569CD6"/>
                </a:solidFill>
                <a:effectLst/>
                <a:latin typeface="Consolas" panose="020B0609020204030204" pitchFamily="49" charset="0"/>
              </a:rPr>
              <a:t>from</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rxjs</a:t>
            </a:r>
            <a:r>
              <a:rPr lang="en-GB" b="0" dirty="0">
                <a:solidFill>
                  <a:srgbClr val="CE9178"/>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endParaRPr lang="es-ES" b="0" dirty="0">
              <a:solidFill>
                <a:srgbClr val="569CD6"/>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o2$ = </a:t>
            </a:r>
            <a:r>
              <a:rPr lang="es-ES" b="0" dirty="0" err="1">
                <a:solidFill>
                  <a:srgbClr val="D4D4D4"/>
                </a:solidFill>
                <a:effectLst/>
                <a:latin typeface="Consolas" panose="020B0609020204030204" pitchFamily="49" charset="0"/>
              </a:rPr>
              <a:t>of</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o2$.subscribe(data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console.log(data)</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interval</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1000</a:t>
            </a:r>
            <a:r>
              <a:rPr lang="es-ES" b="0" dirty="0">
                <a:solidFill>
                  <a:srgbClr val="D4D4D4"/>
                </a:solidFill>
                <a:effectLst/>
                <a:latin typeface="Consolas" panose="020B0609020204030204" pitchFamily="49" charset="0"/>
              </a:rPr>
              <a:t>)</a:t>
            </a:r>
          </a:p>
          <a:p>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console.log(data)</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248571277"/>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5">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ítulo 6">
            <a:extLst>
              <a:ext uri="{FF2B5EF4-FFF2-40B4-BE49-F238E27FC236}">
                <a16:creationId xmlns:a16="http://schemas.microsoft.com/office/drawing/2014/main" id="{78A7B794-37B0-4B81-B48B-5806204A5862}"/>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000" kern="1200">
                <a:solidFill>
                  <a:srgbClr val="FFFFFF"/>
                </a:solidFill>
                <a:latin typeface="+mj-lt"/>
                <a:ea typeface="+mj-ea"/>
                <a:cs typeface="+mj-cs"/>
              </a:rPr>
              <a:t>Operadores RxJS</a:t>
            </a:r>
          </a:p>
        </p:txBody>
      </p:sp>
      <p:sp>
        <p:nvSpPr>
          <p:cNvPr id="8" name="Marcador de contenido 7">
            <a:extLst>
              <a:ext uri="{FF2B5EF4-FFF2-40B4-BE49-F238E27FC236}">
                <a16:creationId xmlns:a16="http://schemas.microsoft.com/office/drawing/2014/main" id="{82DB8879-A838-4D21-BC34-351A8BE46CBB}"/>
              </a:ext>
            </a:extLst>
          </p:cNvPr>
          <p:cNvSpPr>
            <a:spLocks noGrp="1"/>
          </p:cNvSpPr>
          <p:nvPr>
            <p:ph idx="1"/>
          </p:nvPr>
        </p:nvSpPr>
        <p:spPr>
          <a:xfrm>
            <a:off x="5732127" y="5446243"/>
            <a:ext cx="5863165" cy="475887"/>
          </a:xfrm>
        </p:spPr>
        <p:txBody>
          <a:bodyPr vert="horz" lIns="91440" tIns="45720" rIns="91440" bIns="45720" rtlCol="0">
            <a:normAutofit/>
          </a:bodyPr>
          <a:lstStyle/>
          <a:p>
            <a:pPr marL="0" indent="0">
              <a:buNone/>
            </a:pPr>
            <a:r>
              <a:rPr lang="en-US" sz="2000" kern="1200">
                <a:solidFill>
                  <a:srgbClr val="FFFFFF"/>
                </a:solidFill>
                <a:latin typeface="+mn-lt"/>
                <a:ea typeface="+mn-ea"/>
                <a:cs typeface="+mn-cs"/>
                <a:hlinkClick r:id="rId2"/>
              </a:rPr>
              <a:t>http://reactivex.io/documentation/operators.html</a:t>
            </a:r>
            <a:r>
              <a:rPr lang="en-US" sz="2000" kern="1200">
                <a:solidFill>
                  <a:srgbClr val="FFFFFF"/>
                </a:solidFill>
                <a:latin typeface="+mn-lt"/>
                <a:ea typeface="+mn-ea"/>
                <a:cs typeface="+mn-cs"/>
              </a:rPr>
              <a:t> </a:t>
            </a:r>
          </a:p>
        </p:txBody>
      </p:sp>
      <p:pic>
        <p:nvPicPr>
          <p:cNvPr id="10" name="Imagen 9">
            <a:extLst>
              <a:ext uri="{FF2B5EF4-FFF2-40B4-BE49-F238E27FC236}">
                <a16:creationId xmlns:a16="http://schemas.microsoft.com/office/drawing/2014/main" id="{809B4701-09F6-47F1-9639-8CEEAA2DAA79}"/>
              </a:ext>
            </a:extLst>
          </p:cNvPr>
          <p:cNvPicPr>
            <a:picLocks noChangeAspect="1"/>
          </p:cNvPicPr>
          <p:nvPr/>
        </p:nvPicPr>
        <p:blipFill>
          <a:blip r:embed="rId3"/>
          <a:stretch>
            <a:fillRect/>
          </a:stretch>
        </p:blipFill>
        <p:spPr>
          <a:xfrm>
            <a:off x="5320996" y="1411757"/>
            <a:ext cx="6274296" cy="3419491"/>
          </a:xfrm>
          <a:prstGeom prst="rect">
            <a:avLst/>
          </a:prstGeom>
        </p:spPr>
      </p:pic>
    </p:spTree>
    <p:extLst>
      <p:ext uri="{BB962C8B-B14F-4D97-AF65-F5344CB8AC3E}">
        <p14:creationId xmlns:p14="http://schemas.microsoft.com/office/powerpoint/2010/main" val="12314780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Operadores de observables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El resultado se modifica con operadores embebidos en el operador pipe</a:t>
            </a:r>
          </a:p>
          <a:p>
            <a:pPr marL="342900" indent="-342900">
              <a:buFontTx/>
              <a:buChar char="-"/>
            </a:pPr>
            <a:r>
              <a:rPr lang="es-ES" sz="2000" dirty="0" err="1"/>
              <a:t>Take</a:t>
            </a:r>
            <a:endParaRPr lang="es-ES" sz="2000" dirty="0"/>
          </a:p>
          <a:p>
            <a:pPr marL="285750" indent="-285750">
              <a:buFontTx/>
              <a:buChar char="-"/>
            </a:pPr>
            <a:r>
              <a:rPr lang="es-ES" sz="1800" dirty="0" err="1"/>
              <a:t>Map</a:t>
            </a:r>
            <a:endParaRPr lang="es-ES" sz="1800" dirty="0"/>
          </a:p>
          <a:p>
            <a:pPr marL="285750" indent="-285750">
              <a:buFontTx/>
              <a:buChar char="-"/>
            </a:pPr>
            <a:r>
              <a:rPr lang="es-ES" sz="1800" dirty="0" err="1"/>
              <a:t>Filter</a:t>
            </a:r>
            <a:endParaRPr lang="es-ES" sz="1800" dirty="0"/>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CEE13BEE-89C2-4C7F-B6C0-7FD890F15951}"/>
              </a:ext>
            </a:extLst>
          </p:cNvPr>
          <p:cNvSpPr txBox="1"/>
          <p:nvPr/>
        </p:nvSpPr>
        <p:spPr>
          <a:xfrm>
            <a:off x="5234609" y="197346"/>
            <a:ext cx="6096000" cy="646330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filter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take</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rxjs</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operators</a:t>
            </a:r>
            <a:r>
              <a:rPr lang="es-ES" b="0" dirty="0">
                <a:solidFill>
                  <a:srgbClr val="CE9178"/>
                </a:solidFill>
                <a:effectLst/>
                <a:latin typeface="Consolas" panose="020B0609020204030204" pitchFamily="49" charset="0"/>
              </a:rPr>
              <a:t>/index.js'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interval</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1000</a:t>
            </a:r>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take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'Número'</a:t>
            </a:r>
            <a:r>
              <a:rPr lang="es-ES" b="0" dirty="0">
                <a:solidFill>
                  <a:srgbClr val="D4D4D4"/>
                </a:solidFill>
                <a:effectLst/>
                <a:latin typeface="Consolas" panose="020B0609020204030204" pitchFamily="49" charset="0"/>
              </a:rPr>
              <a:t>, data)</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'Cuadrado'</a:t>
            </a:r>
            <a:r>
              <a:rPr lang="es-ES" b="0" dirty="0">
                <a:solidFill>
                  <a:srgbClr val="D4D4D4"/>
                </a:solidFill>
                <a:effectLst/>
                <a:latin typeface="Consolas" panose="020B0609020204030204" pitchFamily="49" charset="0"/>
              </a:rPr>
              <a:t>, data)</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filter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!(item%</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'Cuadrado pares'</a:t>
            </a:r>
            <a:r>
              <a:rPr lang="es-ES" b="0" dirty="0">
                <a:solidFill>
                  <a:srgbClr val="D4D4D4"/>
                </a:solidFill>
                <a:effectLst/>
                <a:latin typeface="Consolas" panose="020B0609020204030204" pitchFamily="49" charset="0"/>
              </a:rPr>
              <a:t>, data)</a:t>
            </a:r>
          </a:p>
          <a:p>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201666157"/>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7594924" cy="2274388"/>
          </a:xfrm>
        </p:spPr>
        <p:txBody>
          <a:bodyPr vert="horz" lIns="91440" tIns="45720" rIns="91440" bIns="45720" rtlCol="0" anchor="t">
            <a:normAutofit/>
          </a:bodyPr>
          <a:lstStyle/>
          <a:p>
            <a:r>
              <a:rPr lang="es-ES" sz="5000" kern="1200" dirty="0">
                <a:solidFill>
                  <a:schemeClr val="tx1"/>
                </a:solidFill>
                <a:latin typeface="+mj-lt"/>
                <a:ea typeface="+mj-ea"/>
                <a:cs typeface="+mj-cs"/>
              </a:rPr>
              <a:t>Aplicaciones SPA en Angular. Desarrollo y Arquitectura</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15717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Aplicaciones SPA en Angular</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Desarrollo de una SPA en Angular</a:t>
            </a:r>
          </a:p>
          <a:p>
            <a:pPr lvl="1"/>
            <a:r>
              <a:rPr lang="es-ES" sz="1800" dirty="0">
                <a:solidFill>
                  <a:schemeClr val="bg1">
                    <a:alpha val="80000"/>
                  </a:schemeClr>
                </a:solidFill>
              </a:rPr>
              <a:t>Creación y ciclo del proyecto en Angular CLI</a:t>
            </a:r>
          </a:p>
          <a:p>
            <a:pPr lvl="1"/>
            <a:r>
              <a:rPr lang="es-ES" sz="1800" dirty="0">
                <a:solidFill>
                  <a:schemeClr val="bg1">
                    <a:alpha val="80000"/>
                  </a:schemeClr>
                </a:solidFill>
              </a:rPr>
              <a:t>Servidor de desarrollo. Pruebas (</a:t>
            </a:r>
            <a:r>
              <a:rPr lang="es-ES" sz="1800" dirty="0" err="1">
                <a:solidFill>
                  <a:schemeClr val="bg1">
                    <a:alpha val="80000"/>
                  </a:schemeClr>
                </a:solidFill>
              </a:rPr>
              <a:t>testing</a:t>
            </a:r>
            <a:r>
              <a:rPr lang="es-ES" sz="1800" dirty="0">
                <a:solidFill>
                  <a:schemeClr val="bg1">
                    <a:alpha val="80000"/>
                  </a:schemeClr>
                </a:solidFill>
              </a:rPr>
              <a:t>) y despliegue</a:t>
            </a:r>
          </a:p>
          <a:p>
            <a:r>
              <a:rPr lang="es-ES" sz="2200" dirty="0">
                <a:solidFill>
                  <a:schemeClr val="bg1">
                    <a:alpha val="80000"/>
                  </a:schemeClr>
                </a:solidFill>
              </a:rPr>
              <a:t>Arquitectura. </a:t>
            </a:r>
          </a:p>
          <a:p>
            <a:pPr lvl="1"/>
            <a:r>
              <a:rPr lang="es-ES" sz="1800" dirty="0">
                <a:solidFill>
                  <a:schemeClr val="bg1">
                    <a:alpha val="80000"/>
                  </a:schemeClr>
                </a:solidFill>
              </a:rPr>
              <a:t>Módulos y Componentes</a:t>
            </a:r>
          </a:p>
          <a:p>
            <a:pPr lvl="1"/>
            <a:r>
              <a:rPr lang="es-ES" sz="1800" dirty="0">
                <a:solidFill>
                  <a:schemeClr val="bg1">
                    <a:alpha val="80000"/>
                  </a:schemeClr>
                </a:solidFill>
              </a:rPr>
              <a:t>Enrutamiento y navegación</a:t>
            </a:r>
          </a:p>
        </p:txBody>
      </p:sp>
    </p:spTree>
    <p:extLst>
      <p:ext uri="{BB962C8B-B14F-4D97-AF65-F5344CB8AC3E}">
        <p14:creationId xmlns:p14="http://schemas.microsoft.com/office/powerpoint/2010/main" val="16754612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fontScale="90000"/>
          </a:bodyPr>
          <a:lstStyle/>
          <a:p>
            <a:r>
              <a:rPr lang="es-ES" dirty="0"/>
              <a:t>Desarrollo de Aplicaciones SPA en Angular</a:t>
            </a:r>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s-ES" sz="1600" dirty="0"/>
              <a:t>Creación y ciclo de desarrollo de la SPA</a:t>
            </a:r>
          </a:p>
          <a:p>
            <a:pPr lvl="1"/>
            <a:r>
              <a:rPr lang="es-ES" sz="1200" dirty="0"/>
              <a:t>Creación. Estructura de directorios</a:t>
            </a:r>
          </a:p>
          <a:p>
            <a:pPr lvl="1"/>
            <a:r>
              <a:rPr lang="es-ES" sz="1200" dirty="0"/>
              <a:t>Desarrollo. Servidor Live </a:t>
            </a:r>
            <a:r>
              <a:rPr lang="es-ES" sz="1200" dirty="0" err="1"/>
              <a:t>Reload</a:t>
            </a:r>
            <a:endParaRPr lang="es-ES" sz="1200" dirty="0"/>
          </a:p>
          <a:p>
            <a:pPr lvl="1"/>
            <a:r>
              <a:rPr lang="es-ES" sz="1200" dirty="0" err="1"/>
              <a:t>Testing</a:t>
            </a:r>
            <a:r>
              <a:rPr lang="es-ES" sz="1200" dirty="0"/>
              <a:t> y despliegue a producción</a:t>
            </a:r>
          </a:p>
          <a:p>
            <a:r>
              <a:rPr lang="es-ES" sz="1600" dirty="0"/>
              <a:t>Entorno de </a:t>
            </a:r>
            <a:r>
              <a:rPr lang="es-ES" sz="1600" dirty="0" err="1"/>
              <a:t>Testing</a:t>
            </a:r>
            <a:r>
              <a:rPr lang="es-ES" sz="1600" dirty="0"/>
              <a:t> Inicial</a:t>
            </a:r>
          </a:p>
          <a:p>
            <a:pPr lvl="1"/>
            <a:r>
              <a:rPr lang="es-ES" sz="1200" dirty="0"/>
              <a:t>Tests unitarios. Plataforma: Karma + Jasmine.</a:t>
            </a:r>
            <a:br>
              <a:rPr lang="es-ES" sz="1200" dirty="0"/>
            </a:br>
            <a:r>
              <a:rPr lang="es-ES" sz="1200" dirty="0" err="1"/>
              <a:t>Introduccion</a:t>
            </a:r>
            <a:r>
              <a:rPr lang="es-ES" sz="1200" dirty="0"/>
              <a:t> a </a:t>
            </a:r>
            <a:r>
              <a:rPr lang="es-ES" sz="1200" dirty="0" err="1"/>
              <a:t>TestBed</a:t>
            </a:r>
            <a:endParaRPr lang="es-ES" sz="1200" dirty="0"/>
          </a:p>
          <a:p>
            <a:pPr lvl="1"/>
            <a:r>
              <a:rPr lang="es-ES" sz="1200" dirty="0"/>
              <a:t>Test E2E. </a:t>
            </a:r>
            <a:r>
              <a:rPr lang="es-ES" sz="1200" dirty="0" err="1"/>
              <a:t>Protractor</a:t>
            </a:r>
            <a:endParaRPr lang="es-ES" sz="12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1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42" name="Rectangle 13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Google Shape;124;p16"/>
          <p:cNvSpPr txBox="1">
            <a:spLocks noGrp="1"/>
          </p:cNvSpPr>
          <p:nvPr>
            <p:ph type="title"/>
          </p:nvPr>
        </p:nvSpPr>
        <p:spPr>
          <a:xfrm>
            <a:off x="312724" y="3433763"/>
            <a:ext cx="3197013" cy="2743200"/>
          </a:xfrm>
          <a:prstGeom prst="rect">
            <a:avLst/>
          </a:prstGeom>
        </p:spPr>
        <p:txBody>
          <a:bodyPr spcFirstLastPara="1" vert="horz" lIns="91440" tIns="45720" rIns="91440" bIns="45720" rtlCol="0" anchor="t" anchorCtr="0">
            <a:normAutofit/>
          </a:bodyPr>
          <a:lstStyle/>
          <a:p>
            <a:pPr algn="ctr">
              <a:lnSpc>
                <a:spcPct val="90000"/>
              </a:lnSpc>
              <a:spcBef>
                <a:spcPct val="0"/>
              </a:spcBef>
            </a:pPr>
            <a:r>
              <a:rPr lang="en-US" sz="4800" kern="1200">
                <a:solidFill>
                  <a:schemeClr val="bg1"/>
                </a:solidFill>
                <a:latin typeface="+mj-lt"/>
                <a:ea typeface="+mj-ea"/>
                <a:cs typeface="+mj-cs"/>
              </a:rPr>
              <a:t>Orígenes: AngularJS 1.x</a:t>
            </a:r>
          </a:p>
        </p:txBody>
      </p:sp>
      <p:pic>
        <p:nvPicPr>
          <p:cNvPr id="126" name="Google Shape;126;p16"/>
          <p:cNvPicPr preferRelativeResize="0"/>
          <p:nvPr/>
        </p:nvPicPr>
        <p:blipFill>
          <a:blip r:embed="rId3"/>
          <a:stretch>
            <a:fillRect/>
          </a:stretch>
        </p:blipFill>
        <p:spPr>
          <a:xfrm>
            <a:off x="1255848" y="1761066"/>
            <a:ext cx="1310763" cy="1277994"/>
          </a:xfrm>
          <a:prstGeom prst="rect">
            <a:avLst/>
          </a:prstGeom>
          <a:noFill/>
        </p:spPr>
      </p:pic>
      <p:sp>
        <p:nvSpPr>
          <p:cNvPr id="125" name="Google Shape;125;p16"/>
          <p:cNvSpPr txBox="1">
            <a:spLocks noGrp="1"/>
          </p:cNvSpPr>
          <p:nvPr>
            <p:ph type="body" idx="4294967295"/>
          </p:nvPr>
        </p:nvSpPr>
        <p:spPr>
          <a:xfrm>
            <a:off x="4330719" y="641615"/>
            <a:ext cx="7289799" cy="5533496"/>
          </a:xfrm>
          <a:prstGeom prst="rect">
            <a:avLst/>
          </a:prstGeom>
        </p:spPr>
        <p:txBody>
          <a:bodyPr spcFirstLastPara="1" vert="horz" lIns="91440" tIns="45720" rIns="91440" bIns="45720" rtlCol="0" anchor="ctr" anchorCtr="0">
            <a:normAutofit/>
          </a:bodyPr>
          <a:lstStyle/>
          <a:p>
            <a:pPr indent="-228600">
              <a:lnSpc>
                <a:spcPct val="90000"/>
              </a:lnSpc>
              <a:spcAft>
                <a:spcPts val="600"/>
              </a:spcAft>
              <a:buClr>
                <a:schemeClr val="dk1"/>
              </a:buClr>
              <a:buSzPts val="1100"/>
              <a:buFont typeface="Arial" panose="020B0604020202020204" pitchFamily="34" charset="0"/>
              <a:buChar char="•"/>
            </a:pPr>
            <a:r>
              <a:rPr lang="en-US" sz="2100" b="1">
                <a:solidFill>
                  <a:schemeClr val="tx1"/>
                </a:solidFill>
                <a:latin typeface="+mn-lt"/>
                <a:ea typeface="+mn-ea"/>
                <a:cs typeface="+mn-cs"/>
                <a:sym typeface="Arial"/>
              </a:rPr>
              <a:t>extiende</a:t>
            </a:r>
            <a:r>
              <a:rPr lang="en-US" sz="2100">
                <a:solidFill>
                  <a:schemeClr val="tx1"/>
                </a:solidFill>
                <a:latin typeface="+mn-lt"/>
                <a:ea typeface="+mn-ea"/>
                <a:cs typeface="+mn-cs"/>
                <a:sym typeface="Arial"/>
              </a:rPr>
              <a:t> directamente las funcionalidades </a:t>
            </a:r>
            <a:r>
              <a:rPr lang="en-US" sz="2100" b="1">
                <a:solidFill>
                  <a:schemeClr val="tx1"/>
                </a:solidFill>
                <a:latin typeface="+mn-lt"/>
                <a:ea typeface="+mn-ea"/>
                <a:cs typeface="+mn-cs"/>
                <a:sym typeface="Arial"/>
              </a:rPr>
              <a:t>HTML</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utiliza como patrón arquitectónico </a:t>
            </a:r>
            <a:r>
              <a:rPr lang="en-US" sz="2100" b="1">
                <a:solidFill>
                  <a:schemeClr val="tx1"/>
                </a:solidFill>
                <a:latin typeface="+mn-lt"/>
                <a:ea typeface="+mn-ea"/>
                <a:cs typeface="+mn-cs"/>
                <a:sym typeface="Arial"/>
              </a:rPr>
              <a:t>MVC</a:t>
            </a:r>
            <a:r>
              <a:rPr lang="en-US" sz="2100">
                <a:solidFill>
                  <a:schemeClr val="tx1"/>
                </a:solidFill>
                <a:latin typeface="+mn-lt"/>
                <a:ea typeface="+mn-ea"/>
                <a:cs typeface="+mn-cs"/>
                <a:sym typeface="Arial"/>
              </a:rPr>
              <a:t>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(Modelo, Vista, Controlador) o similares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(estrictamente sería MV* o MVW </a:t>
            </a:r>
            <a:r>
              <a:rPr lang="en-US" sz="2100" i="1">
                <a:solidFill>
                  <a:schemeClr val="tx1"/>
                </a:solidFill>
                <a:latin typeface="+mn-lt"/>
                <a:ea typeface="+mn-ea"/>
                <a:cs typeface="+mn-cs"/>
                <a:sym typeface="Arial"/>
              </a:rPr>
              <a:t>(Model-View-Whatever</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está especialmente orientado a la creación de aplicaciones</a:t>
            </a:r>
            <a:br>
              <a:rPr lang="en-US" sz="2100">
                <a:solidFill>
                  <a:schemeClr val="tx1"/>
                </a:solidFill>
                <a:latin typeface="+mn-lt"/>
                <a:ea typeface="+mn-ea"/>
                <a:cs typeface="+mn-cs"/>
                <a:sym typeface="Arial"/>
              </a:rPr>
            </a:br>
            <a:r>
              <a:rPr lang="en-US" sz="2100" b="1">
                <a:solidFill>
                  <a:schemeClr val="tx1"/>
                </a:solidFill>
                <a:latin typeface="+mn-lt"/>
                <a:ea typeface="+mn-ea"/>
                <a:cs typeface="+mn-cs"/>
                <a:sym typeface="Arial"/>
              </a:rPr>
              <a:t>SPA (</a:t>
            </a:r>
            <a:r>
              <a:rPr lang="en-US" sz="2100" b="1" i="1">
                <a:solidFill>
                  <a:schemeClr val="tx1"/>
                </a:solidFill>
                <a:latin typeface="+mn-lt"/>
                <a:ea typeface="+mn-ea"/>
                <a:cs typeface="+mn-cs"/>
                <a:sym typeface="Arial"/>
              </a:rPr>
              <a:t>Single-Page Applications</a:t>
            </a:r>
            <a:r>
              <a:rPr lang="en-US" sz="2100" b="1">
                <a:solidFill>
                  <a:schemeClr val="tx1"/>
                </a:solidFill>
                <a:latin typeface="+mn-lt"/>
                <a:ea typeface="+mn-ea"/>
                <a:cs typeface="+mn-cs"/>
                <a:sym typeface="Arial"/>
              </a:rPr>
              <a:t>)</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 muy eficiente: promueve el uso </a:t>
            </a:r>
            <a:r>
              <a:rPr lang="en-US" sz="2100" b="1">
                <a:solidFill>
                  <a:schemeClr val="tx1"/>
                </a:solidFill>
                <a:latin typeface="+mn-lt"/>
                <a:ea typeface="+mn-ea"/>
                <a:cs typeface="+mn-cs"/>
                <a:sym typeface="Arial"/>
              </a:rPr>
              <a:t>patrones</a:t>
            </a:r>
            <a:r>
              <a:rPr lang="en-US" sz="2100">
                <a:solidFill>
                  <a:schemeClr val="tx1"/>
                </a:solidFill>
                <a:latin typeface="+mn-lt"/>
                <a:ea typeface="+mn-ea"/>
                <a:cs typeface="+mn-cs"/>
                <a:sym typeface="Arial"/>
              </a:rPr>
              <a:t> de diseño de software</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permite  crear </a:t>
            </a:r>
            <a:r>
              <a:rPr lang="en-US" sz="2100" b="1">
                <a:solidFill>
                  <a:schemeClr val="tx1"/>
                </a:solidFill>
                <a:latin typeface="+mn-lt"/>
                <a:ea typeface="+mn-ea"/>
                <a:cs typeface="+mn-cs"/>
                <a:sym typeface="Arial"/>
              </a:rPr>
              <a:t>tests unitario</a:t>
            </a:r>
            <a:r>
              <a:rPr lang="en-US" sz="2100">
                <a:solidFill>
                  <a:schemeClr val="tx1"/>
                </a:solidFill>
                <a:latin typeface="+mn-lt"/>
                <a:ea typeface="+mn-ea"/>
                <a:cs typeface="+mn-cs"/>
                <a:sym typeface="Arial"/>
              </a:rPr>
              <a:t>s y</a:t>
            </a:r>
            <a:r>
              <a:rPr lang="en-US" sz="2100" i="1">
                <a:solidFill>
                  <a:schemeClr val="tx1"/>
                </a:solidFill>
                <a:latin typeface="+mn-lt"/>
                <a:ea typeface="+mn-ea"/>
                <a:cs typeface="+mn-cs"/>
                <a:sym typeface="Arial"/>
              </a:rPr>
              <a:t> End-to-End</a:t>
            </a:r>
            <a:r>
              <a:rPr lang="en-US" sz="2100">
                <a:solidFill>
                  <a:schemeClr val="tx1"/>
                </a:solidFill>
                <a:latin typeface="+mn-lt"/>
                <a:ea typeface="+mn-ea"/>
                <a:cs typeface="+mn-cs"/>
                <a:sym typeface="Arial"/>
              </a:rPr>
              <a:t> de forma sencilla empleando </a:t>
            </a:r>
            <a:r>
              <a:rPr lang="en-US" sz="2100" i="1">
                <a:solidFill>
                  <a:schemeClr val="tx1"/>
                </a:solidFill>
                <a:latin typeface="+mn-lt"/>
                <a:ea typeface="+mn-ea"/>
                <a:cs typeface="+mn-cs"/>
                <a:sym typeface="Arial"/>
              </a:rPr>
              <a:t>Jasmine</a:t>
            </a:r>
            <a:r>
              <a:rPr lang="en-US" sz="2100">
                <a:solidFill>
                  <a:schemeClr val="tx1"/>
                </a:solidFill>
                <a:latin typeface="+mn-lt"/>
                <a:ea typeface="+mn-ea"/>
                <a:cs typeface="+mn-cs"/>
                <a:sym typeface="Arial"/>
              </a:rPr>
              <a:t> y </a:t>
            </a:r>
            <a:r>
              <a:rPr lang="en-US" sz="2100" i="1">
                <a:solidFill>
                  <a:schemeClr val="tx1"/>
                </a:solidFill>
                <a:latin typeface="+mn-lt"/>
                <a:ea typeface="+mn-ea"/>
                <a:cs typeface="+mn-cs"/>
                <a:sym typeface="Arial"/>
              </a:rPr>
              <a:t>Karma</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al estar exclusivamente orientado a la lógica, es un </a:t>
            </a:r>
            <a:r>
              <a:rPr lang="en-US" sz="2100" i="1">
                <a:solidFill>
                  <a:schemeClr val="tx1"/>
                </a:solidFill>
                <a:latin typeface="+mn-lt"/>
                <a:ea typeface="+mn-ea"/>
                <a:cs typeface="+mn-cs"/>
                <a:sym typeface="Arial"/>
              </a:rPr>
              <a:t>framework</a:t>
            </a:r>
            <a:r>
              <a:rPr lang="en-US" sz="2100">
                <a:solidFill>
                  <a:schemeClr val="tx1"/>
                </a:solidFill>
                <a:latin typeface="+mn-lt"/>
                <a:ea typeface="+mn-ea"/>
                <a:cs typeface="+mn-cs"/>
                <a:sym typeface="Arial"/>
              </a:rPr>
              <a:t>   muy liviano: no incluye elementos gráficos ni CSS.</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Se complementa muy bien con </a:t>
            </a:r>
            <a:r>
              <a:rPr lang="en-US" sz="2100" i="1">
                <a:solidFill>
                  <a:schemeClr val="tx1"/>
                </a:solidFill>
                <a:latin typeface="+mn-lt"/>
                <a:ea typeface="+mn-ea"/>
                <a:cs typeface="+mn-cs"/>
                <a:sym typeface="Arial"/>
              </a:rPr>
              <a:t>Bootstrap</a:t>
            </a:r>
            <a:r>
              <a:rPr lang="en-US" sz="2100">
                <a:solidFill>
                  <a:schemeClr val="tx1"/>
                </a:solidFill>
                <a:latin typeface="+mn-lt"/>
                <a:ea typeface="+mn-ea"/>
                <a:cs typeface="+mn-cs"/>
                <a:sym typeface="Arial"/>
              </a:rPr>
              <a:t> o </a:t>
            </a:r>
            <a:r>
              <a:rPr lang="en-US" sz="2100" i="1">
                <a:solidFill>
                  <a:schemeClr val="tx1"/>
                </a:solidFill>
                <a:latin typeface="+mn-lt"/>
                <a:ea typeface="+mn-ea"/>
                <a:cs typeface="+mn-cs"/>
                <a:sym typeface="Arial"/>
              </a:rPr>
              <a:t>Material Design</a:t>
            </a:r>
          </a:p>
          <a:p>
            <a:pPr marL="0" indent="-228600">
              <a:lnSpc>
                <a:spcPct val="90000"/>
              </a:lnSpc>
              <a:spcAft>
                <a:spcPts val="600"/>
              </a:spcAft>
              <a:buFont typeface="Arial" panose="020B0604020202020204" pitchFamily="34" charset="0"/>
              <a:buChar char="•"/>
            </a:pPr>
            <a:endParaRPr lang="en-US" sz="2100">
              <a:solidFill>
                <a:schemeClr val="tx1"/>
              </a:solidFill>
              <a:latin typeface="+mn-lt"/>
              <a:ea typeface="+mn-ea"/>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Creación y ciclo de desarrollo de aplicaciones SPA</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Creación. Estructura de directorios</a:t>
            </a:r>
          </a:p>
          <a:p>
            <a:pPr lvl="1"/>
            <a:r>
              <a:rPr lang="es-ES" sz="1600" dirty="0" err="1"/>
              <a:t>Assets</a:t>
            </a:r>
            <a:endParaRPr lang="es-ES" sz="1600" dirty="0"/>
          </a:p>
          <a:p>
            <a:pPr lvl="1"/>
            <a:r>
              <a:rPr lang="es-ES" sz="1600" dirty="0"/>
              <a:t>Incorporación de elementos de terceros</a:t>
            </a:r>
          </a:p>
          <a:p>
            <a:pPr lvl="1"/>
            <a:r>
              <a:rPr lang="es-ES" sz="1600" dirty="0"/>
              <a:t>Bootstrap y Font </a:t>
            </a:r>
            <a:r>
              <a:rPr lang="es-ES" sz="1600" dirty="0" err="1"/>
              <a:t>Awesome</a:t>
            </a:r>
            <a:endParaRPr lang="es-ES" sz="1600" dirty="0"/>
          </a:p>
          <a:p>
            <a:r>
              <a:rPr lang="es-ES" sz="2000" dirty="0"/>
              <a:t>Ejecución en desarrollo</a:t>
            </a:r>
          </a:p>
          <a:p>
            <a:pPr lvl="1"/>
            <a:r>
              <a:rPr lang="es-ES" sz="1600" dirty="0"/>
              <a:t>Webpack</a:t>
            </a:r>
          </a:p>
          <a:p>
            <a:pPr lvl="1"/>
            <a:r>
              <a:rPr lang="es-ES" sz="1600" dirty="0"/>
              <a:t>Servidor Live </a:t>
            </a:r>
            <a:r>
              <a:rPr lang="es-ES" sz="1600" dirty="0" err="1"/>
              <a:t>Reload</a:t>
            </a:r>
            <a:endParaRPr lang="es-ES" sz="1600" dirty="0"/>
          </a:p>
          <a:p>
            <a:r>
              <a:rPr lang="es-ES" sz="2000" dirty="0" err="1"/>
              <a:t>Testing</a:t>
            </a:r>
            <a:r>
              <a:rPr lang="es-ES" sz="2000" dirty="0"/>
              <a:t> y despliegue a producción</a:t>
            </a:r>
          </a:p>
          <a:p>
            <a:pPr lvl="1"/>
            <a:r>
              <a:rPr lang="es-ES" sz="1600" dirty="0"/>
              <a:t>Formas de compilación: JIT / AOT</a:t>
            </a:r>
          </a:p>
          <a:p>
            <a:endParaRPr lang="es-ES" sz="20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0582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Creación del </a:t>
            </a:r>
            <a:r>
              <a:rPr lang="es-ES" sz="4000" dirty="0" err="1">
                <a:solidFill>
                  <a:srgbClr val="FFFFFF"/>
                </a:solidFill>
              </a:rPr>
              <a:t>workspace</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1371599" y="2318197"/>
            <a:ext cx="9724031" cy="3683358"/>
          </a:xfrm>
        </p:spPr>
        <p:txBody>
          <a:bodyPr anchor="ctr">
            <a:normAutofit/>
          </a:bodyPr>
          <a:lstStyle/>
          <a:p>
            <a:r>
              <a:rPr lang="es-ES" sz="2000" dirty="0"/>
              <a:t>Creación de un espacio de trabajo con un único proyecto</a:t>
            </a:r>
          </a:p>
          <a:p>
            <a:pPr lvl="1"/>
            <a:r>
              <a:rPr lang="es-ES" sz="2000" dirty="0"/>
              <a:t>ng new &lt;proyecto&gt;</a:t>
            </a:r>
          </a:p>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a:p>
            <a:pPr lvl="1"/>
            <a:r>
              <a:rPr lang="es-ES" sz="2000" dirty="0"/>
              <a:t>cd &lt;</a:t>
            </a:r>
            <a:r>
              <a:rPr lang="es-ES" sz="2000" dirty="0" err="1"/>
              <a:t>workspace</a:t>
            </a:r>
            <a:r>
              <a:rPr lang="es-ES" sz="2000" dirty="0"/>
              <a:t>&gt; </a:t>
            </a:r>
          </a:p>
          <a:p>
            <a:pPr lvl="1"/>
            <a:r>
              <a:rPr lang="es-ES" sz="2000" dirty="0"/>
              <a:t>ng g </a:t>
            </a:r>
            <a:r>
              <a:rPr lang="es-ES" sz="2000" dirty="0" err="1"/>
              <a:t>application</a:t>
            </a:r>
            <a:r>
              <a:rPr lang="es-ES" sz="2000" dirty="0"/>
              <a:t> &lt;nombre-app&gt; [-- parámetros]</a:t>
            </a:r>
          </a:p>
        </p:txBody>
      </p:sp>
    </p:spTree>
    <p:extLst>
      <p:ext uri="{BB962C8B-B14F-4D97-AF65-F5344CB8AC3E}">
        <p14:creationId xmlns:p14="http://schemas.microsoft.com/office/powerpoint/2010/main" val="34097449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Angular CLI: Creación de proyectos</a:t>
            </a: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4810259" y="649480"/>
            <a:ext cx="6555347" cy="5546047"/>
          </a:xfrm>
        </p:spPr>
        <p:txBody>
          <a:bodyPr anchor="ctr">
            <a:normAutofit/>
          </a:bodyPr>
          <a:lstStyle/>
          <a:p>
            <a:r>
              <a:rPr lang="es-ES" sz="2000"/>
              <a:t>Las versiones modernas del CLI incorporan una serie de questiones para definir las opciones de creación de los proyectos (en ng new o ng g). </a:t>
            </a:r>
            <a:br>
              <a:rPr lang="es-ES" sz="2000"/>
            </a:br>
            <a:r>
              <a:rPr lang="es-ES" sz="2000"/>
              <a:t>Existen modificadores del comando que igualmente configuran estas opciones </a:t>
            </a:r>
          </a:p>
          <a:p>
            <a:endParaRPr lang="es-ES" sz="2000"/>
          </a:p>
          <a:p>
            <a:r>
              <a:rPr lang="es-ES" sz="2000"/>
              <a:t>- --strict=false No activa el modo estricto</a:t>
            </a:r>
          </a:p>
          <a:p>
            <a:r>
              <a:rPr lang="es-ES" sz="2000"/>
              <a:t>- --p=alc Indica el prefijo de los componentes</a:t>
            </a:r>
          </a:p>
          <a:p>
            <a:r>
              <a:rPr lang="es-ES" sz="2000"/>
              <a:t>- --routing  Incluye un módulo de enrutamiento</a:t>
            </a:r>
          </a:p>
          <a:p>
            <a:r>
              <a:rPr lang="es-ES" sz="2000"/>
              <a:t>- --style=scss Utiliza SASS (scss) como preprocesador de CSS</a:t>
            </a:r>
          </a:p>
          <a:p>
            <a:r>
              <a:rPr lang="es-ES" sz="2000"/>
              <a:t>- --skip-git No inicializa un repositorio GIT (si ya lo hemos hecho)</a:t>
            </a:r>
          </a:p>
        </p:txBody>
      </p:sp>
    </p:spTree>
    <p:extLst>
      <p:ext uri="{BB962C8B-B14F-4D97-AF65-F5344CB8AC3E}">
        <p14:creationId xmlns:p14="http://schemas.microsoft.com/office/powerpoint/2010/main" val="410599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Creación del proyecto.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repositorio </a:t>
            </a:r>
            <a:r>
              <a:rPr lang="es-ES" sz="2600" dirty="0" err="1"/>
              <a:t>git</a:t>
            </a:r>
            <a:r>
              <a:rPr lang="es-ES" sz="2600" dirty="0"/>
              <a:t> del curso</a:t>
            </a:r>
          </a:p>
          <a:p>
            <a:pPr lvl="1" indent="-228600">
              <a:buFont typeface="Arial" panose="020B0604020202020204" pitchFamily="34" charset="0"/>
              <a:buChar char="•"/>
            </a:pPr>
            <a:r>
              <a:rPr lang="es-ES" sz="2400" dirty="0"/>
              <a:t>Sincronización con </a:t>
            </a:r>
            <a:r>
              <a:rPr lang="es-ES" sz="2400" dirty="0" err="1"/>
              <a:t>github</a:t>
            </a:r>
            <a:endParaRPr lang="es-ES" sz="2400" dirty="0"/>
          </a:p>
          <a:p>
            <a:pPr indent="-228600">
              <a:buFont typeface="Arial" panose="020B0604020202020204" pitchFamily="34" charset="0"/>
              <a:buChar char="•"/>
            </a:pPr>
            <a:r>
              <a:rPr lang="es-ES" sz="2600" dirty="0"/>
              <a:t>Creación del proyecto inicial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910564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57240-8154-4CC2-A375-A685BD363397}"/>
              </a:ext>
            </a:extLst>
          </p:cNvPr>
          <p:cNvSpPr>
            <a:spLocks noGrp="1"/>
          </p:cNvSpPr>
          <p:nvPr>
            <p:ph type="title"/>
          </p:nvPr>
        </p:nvSpPr>
        <p:spPr/>
        <p:txBody>
          <a:bodyPr/>
          <a:lstStyle/>
          <a:p>
            <a:r>
              <a:rPr lang="es-ES" dirty="0"/>
              <a:t>Angular </a:t>
            </a:r>
            <a:r>
              <a:rPr lang="es-ES" dirty="0" err="1"/>
              <a:t>cli</a:t>
            </a:r>
            <a:r>
              <a:rPr lang="es-ES" dirty="0"/>
              <a:t>: configuración </a:t>
            </a:r>
            <a:r>
              <a:rPr lang="es-ES" dirty="0" err="1"/>
              <a:t>git</a:t>
            </a:r>
            <a:r>
              <a:rPr lang="es-ES" dirty="0"/>
              <a:t>/</a:t>
            </a:r>
            <a:r>
              <a:rPr lang="es-ES" dirty="0" err="1"/>
              <a:t>github</a:t>
            </a:r>
            <a:endParaRPr lang="es-ES" dirty="0"/>
          </a:p>
        </p:txBody>
      </p:sp>
      <p:pic>
        <p:nvPicPr>
          <p:cNvPr id="3" name="Google Shape;281;p34">
            <a:extLst>
              <a:ext uri="{FF2B5EF4-FFF2-40B4-BE49-F238E27FC236}">
                <a16:creationId xmlns:a16="http://schemas.microsoft.com/office/drawing/2014/main" id="{55789C23-61E3-4A5F-A24C-D9D7FDCE9456}"/>
              </a:ext>
            </a:extLst>
          </p:cNvPr>
          <p:cNvPicPr preferRelativeResize="0"/>
          <p:nvPr/>
        </p:nvPicPr>
        <p:blipFill>
          <a:blip r:embed="rId2">
            <a:alphaModFix/>
          </a:blip>
          <a:stretch>
            <a:fillRect/>
          </a:stretch>
        </p:blipFill>
        <p:spPr>
          <a:xfrm>
            <a:off x="868684" y="3166502"/>
            <a:ext cx="6663101" cy="2366352"/>
          </a:xfrm>
          <a:prstGeom prst="rect">
            <a:avLst/>
          </a:prstGeom>
          <a:noFill/>
          <a:ln>
            <a:noFill/>
          </a:ln>
        </p:spPr>
      </p:pic>
      <p:sp>
        <p:nvSpPr>
          <p:cNvPr id="4" name="Google Shape;282;p34">
            <a:extLst>
              <a:ext uri="{FF2B5EF4-FFF2-40B4-BE49-F238E27FC236}">
                <a16:creationId xmlns:a16="http://schemas.microsoft.com/office/drawing/2014/main" id="{B5574440-3D47-4B91-9169-ED944AFBE4C6}"/>
              </a:ext>
            </a:extLst>
          </p:cNvPr>
          <p:cNvSpPr txBox="1"/>
          <p:nvPr/>
        </p:nvSpPr>
        <p:spPr>
          <a:xfrm>
            <a:off x="6792800" y="3919937"/>
            <a:ext cx="4688000" cy="2412967"/>
          </a:xfrm>
          <a:prstGeom prst="rect">
            <a:avLst/>
          </a:prstGeom>
          <a:solidFill>
            <a:srgbClr val="000000"/>
          </a:solidFill>
          <a:ln>
            <a:noFill/>
          </a:ln>
        </p:spPr>
        <p:txBody>
          <a:bodyPr spcFirstLastPara="1" wrap="square" lIns="121900" tIns="121900" rIns="121900" bIns="121900" anchor="ctr" anchorCtr="0">
            <a:noAutofit/>
          </a:bodyPr>
          <a:lstStyle/>
          <a:p>
            <a:pPr>
              <a:buClr>
                <a:schemeClr val="dk1"/>
              </a:buClr>
              <a:buSzPts val="1100"/>
            </a:pPr>
            <a:r>
              <a:rPr lang="es" sz="2400" b="1" dirty="0">
                <a:solidFill>
                  <a:schemeClr val="lt1"/>
                </a:solidFill>
              </a:rPr>
              <a:t>cd curso-angular</a:t>
            </a:r>
            <a:endParaRPr sz="2400" b="1" dirty="0">
              <a:solidFill>
                <a:schemeClr val="lt1"/>
              </a:solidFill>
            </a:endParaRPr>
          </a:p>
          <a:p>
            <a:r>
              <a:rPr lang="es" sz="2400" b="1" dirty="0">
                <a:solidFill>
                  <a:schemeClr val="lt1"/>
                </a:solidFill>
              </a:rPr>
              <a:t>git remote add origin https://github.com/alce65/curso-angular.git</a:t>
            </a:r>
            <a:br>
              <a:rPr lang="es" sz="2400" b="1" dirty="0">
                <a:solidFill>
                  <a:schemeClr val="lt1"/>
                </a:solidFill>
              </a:rPr>
            </a:br>
            <a:r>
              <a:rPr lang="es" sz="2400" b="1" dirty="0">
                <a:solidFill>
                  <a:schemeClr val="lt1"/>
                </a:solidFill>
              </a:rPr>
              <a:t>git push -u origin master</a:t>
            </a:r>
            <a:endParaRPr sz="2400" b="1" dirty="0">
              <a:solidFill>
                <a:schemeClr val="lt1"/>
              </a:solidFill>
            </a:endParaRPr>
          </a:p>
        </p:txBody>
      </p:sp>
      <p:sp>
        <p:nvSpPr>
          <p:cNvPr id="5" name="Google Shape;280;p34">
            <a:extLst>
              <a:ext uri="{FF2B5EF4-FFF2-40B4-BE49-F238E27FC236}">
                <a16:creationId xmlns:a16="http://schemas.microsoft.com/office/drawing/2014/main" id="{1FBB8318-780B-4E15-A359-088F6738E192}"/>
              </a:ext>
            </a:extLst>
          </p:cNvPr>
          <p:cNvSpPr txBox="1">
            <a:spLocks/>
          </p:cNvSpPr>
          <p:nvPr/>
        </p:nvSpPr>
        <p:spPr>
          <a:xfrm>
            <a:off x="1276968" y="1338301"/>
            <a:ext cx="6989494" cy="1864913"/>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buClr>
                <a:schemeClr val="dk1"/>
              </a:buClr>
              <a:buSzPts val="1100"/>
              <a:buNone/>
            </a:pPr>
            <a:r>
              <a:rPr lang="es-ES" sz="2400" dirty="0"/>
              <a:t>Se crea en </a:t>
            </a:r>
            <a:r>
              <a:rPr lang="es-ES" sz="2400" dirty="0" err="1"/>
              <a:t>github</a:t>
            </a:r>
            <a:r>
              <a:rPr lang="es-ES" sz="2400" dirty="0"/>
              <a:t> un repositorio </a:t>
            </a:r>
            <a:r>
              <a:rPr lang="es-ES" sz="2400" dirty="0" err="1"/>
              <a:t>vacio</a:t>
            </a:r>
            <a:endParaRPr lang="es-ES" sz="2400" dirty="0"/>
          </a:p>
          <a:p>
            <a:pPr marL="0" indent="0">
              <a:lnSpc>
                <a:spcPct val="115000"/>
              </a:lnSpc>
              <a:buClr>
                <a:schemeClr val="dk1"/>
              </a:buClr>
              <a:buSzPts val="1100"/>
              <a:buNone/>
            </a:pPr>
            <a:r>
              <a:rPr lang="es-ES" sz="2400" dirty="0"/>
              <a:t>Se asocia con el repositorio local de </a:t>
            </a:r>
            <a:r>
              <a:rPr lang="es-ES" sz="2400" dirty="0" err="1"/>
              <a:t>git</a:t>
            </a:r>
            <a:r>
              <a:rPr lang="es-ES" sz="2400" dirty="0"/>
              <a:t> creado manualmente o por Angular CLI</a:t>
            </a:r>
          </a:p>
          <a:p>
            <a:pPr marL="0" indent="0"/>
            <a:endParaRPr lang="es-ES" sz="2400" dirty="0"/>
          </a:p>
        </p:txBody>
      </p:sp>
    </p:spTree>
    <p:extLst>
      <p:ext uri="{BB962C8B-B14F-4D97-AF65-F5344CB8AC3E}">
        <p14:creationId xmlns:p14="http://schemas.microsoft.com/office/powerpoint/2010/main" val="1866799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creación de un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proyecto </a:t>
            </a:r>
            <a:endParaRPr dirty="0"/>
          </a:p>
        </p:txBody>
      </p:sp>
      <p:sp>
        <p:nvSpPr>
          <p:cNvPr id="265" name="Google Shape;265;p33"/>
          <p:cNvSpPr txBox="1"/>
          <p:nvPr/>
        </p:nvSpPr>
        <p:spPr>
          <a:xfrm>
            <a:off x="1370418" y="2315767"/>
            <a:ext cx="50096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ng new </a:t>
            </a:r>
            <a:r>
              <a:rPr lang="en-GB" sz="2400" b="1" dirty="0" err="1">
                <a:solidFill>
                  <a:schemeClr val="lt1"/>
                </a:solidFill>
              </a:rPr>
              <a:t>curso-ico</a:t>
            </a:r>
            <a:r>
              <a:rPr lang="en-GB" sz="2400" b="1" dirty="0">
                <a:solidFill>
                  <a:schemeClr val="lt1"/>
                </a:solidFill>
              </a:rPr>
              <a:t> -p </a:t>
            </a:r>
            <a:r>
              <a:rPr lang="en-GB" sz="2400" b="1" dirty="0" err="1">
                <a:solidFill>
                  <a:schemeClr val="lt1"/>
                </a:solidFill>
              </a:rPr>
              <a:t>ico</a:t>
            </a:r>
            <a:r>
              <a:rPr lang="en-GB" sz="2400" b="1" dirty="0">
                <a:solidFill>
                  <a:schemeClr val="lt1"/>
                </a:solidFill>
              </a:rPr>
              <a:t>  --dry-run</a:t>
            </a:r>
          </a:p>
        </p:txBody>
      </p:sp>
      <p:sp>
        <p:nvSpPr>
          <p:cNvPr id="266" name="Google Shape;266;p33"/>
          <p:cNvSpPr txBox="1"/>
          <p:nvPr/>
        </p:nvSpPr>
        <p:spPr>
          <a:xfrm>
            <a:off x="1664018" y="3126283"/>
            <a:ext cx="1206800" cy="610400"/>
          </a:xfrm>
          <a:prstGeom prst="rect">
            <a:avLst/>
          </a:prstGeom>
          <a:noFill/>
          <a:ln>
            <a:noFill/>
          </a:ln>
        </p:spPr>
        <p:txBody>
          <a:bodyPr spcFirstLastPara="1" wrap="square" lIns="121900" tIns="121900" rIns="121900" bIns="121900" anchor="ctr" anchorCtr="0">
            <a:noAutofit/>
          </a:bodyPr>
          <a:lstStyle/>
          <a:p>
            <a:pPr algn="ctr"/>
            <a:r>
              <a:rPr lang="es" sz="1600"/>
              <a:t>&lt;nombre proyecto&gt;</a:t>
            </a:r>
            <a:endParaRPr sz="1600"/>
          </a:p>
        </p:txBody>
      </p:sp>
      <p:sp>
        <p:nvSpPr>
          <p:cNvPr id="267" name="Google Shape;267;p33"/>
          <p:cNvSpPr txBox="1"/>
          <p:nvPr/>
        </p:nvSpPr>
        <p:spPr>
          <a:xfrm>
            <a:off x="3541552" y="3220416"/>
            <a:ext cx="1056800" cy="610400"/>
          </a:xfrm>
          <a:prstGeom prst="rect">
            <a:avLst/>
          </a:prstGeom>
          <a:noFill/>
          <a:ln>
            <a:noFill/>
          </a:ln>
        </p:spPr>
        <p:txBody>
          <a:bodyPr spcFirstLastPara="1" wrap="square" lIns="121900" tIns="121900" rIns="121900" bIns="121900" anchor="ctr" anchorCtr="0">
            <a:noAutofit/>
          </a:bodyPr>
          <a:lstStyle/>
          <a:p>
            <a:pPr algn="ctr"/>
            <a:r>
              <a:rPr lang="es" sz="1600"/>
              <a:t>&lt;prefijo&gt;</a:t>
            </a:r>
            <a:endParaRPr sz="1600"/>
          </a:p>
        </p:txBody>
      </p:sp>
      <p:cxnSp>
        <p:nvCxnSpPr>
          <p:cNvPr id="268" name="Google Shape;268;p33"/>
          <p:cNvCxnSpPr>
            <a:stCxn id="266" idx="0"/>
          </p:cNvCxnSpPr>
          <p:nvPr/>
        </p:nvCxnSpPr>
        <p:spPr>
          <a:xfrm rot="10800000" flipH="1">
            <a:off x="2267418" y="2779883"/>
            <a:ext cx="603200" cy="346400"/>
          </a:xfrm>
          <a:prstGeom prst="straightConnector1">
            <a:avLst/>
          </a:prstGeom>
          <a:noFill/>
          <a:ln w="9525" cap="flat" cmpd="sng">
            <a:solidFill>
              <a:srgbClr val="FF0000"/>
            </a:solidFill>
            <a:prstDash val="solid"/>
            <a:round/>
            <a:headEnd type="none" w="med" len="med"/>
            <a:tailEnd type="triangle" w="med" len="med"/>
          </a:ln>
        </p:spPr>
      </p:cxnSp>
      <p:cxnSp>
        <p:nvCxnSpPr>
          <p:cNvPr id="269" name="Google Shape;269;p33"/>
          <p:cNvCxnSpPr>
            <a:stCxn id="267" idx="0"/>
          </p:cNvCxnSpPr>
          <p:nvPr/>
        </p:nvCxnSpPr>
        <p:spPr>
          <a:xfrm rot="10800000">
            <a:off x="4027952" y="2806416"/>
            <a:ext cx="42000" cy="414000"/>
          </a:xfrm>
          <a:prstGeom prst="straightConnector1">
            <a:avLst/>
          </a:prstGeom>
          <a:noFill/>
          <a:ln w="9525" cap="flat" cmpd="sng">
            <a:solidFill>
              <a:srgbClr val="FF0000"/>
            </a:solidFill>
            <a:prstDash val="solid"/>
            <a:round/>
            <a:headEnd type="none" w="med" len="med"/>
            <a:tailEnd type="triangle" w="med" len="med"/>
          </a:ln>
        </p:spPr>
      </p:cxnSp>
      <p:sp>
        <p:nvSpPr>
          <p:cNvPr id="270" name="Google Shape;270;p33"/>
          <p:cNvSpPr txBox="1"/>
          <p:nvPr/>
        </p:nvSpPr>
        <p:spPr>
          <a:xfrm>
            <a:off x="4665485" y="3304333"/>
            <a:ext cx="2300400" cy="432350"/>
          </a:xfrm>
          <a:prstGeom prst="rect">
            <a:avLst/>
          </a:prstGeom>
          <a:noFill/>
          <a:ln>
            <a:noFill/>
          </a:ln>
        </p:spPr>
        <p:txBody>
          <a:bodyPr spcFirstLastPara="1" wrap="square" lIns="121900" tIns="121900" rIns="121900" bIns="121900" anchor="ctr" anchorCtr="0">
            <a:noAutofit/>
          </a:bodyPr>
          <a:lstStyle/>
          <a:p>
            <a:pPr algn="ctr"/>
            <a:r>
              <a:rPr lang="es" sz="1600" dirty="0"/>
              <a:t>&lt;prueba sin instalar&gt;</a:t>
            </a:r>
            <a:endParaRPr sz="1600" dirty="0"/>
          </a:p>
        </p:txBody>
      </p:sp>
      <p:cxnSp>
        <p:nvCxnSpPr>
          <p:cNvPr id="271" name="Google Shape;271;p33"/>
          <p:cNvCxnSpPr>
            <a:cxnSpLocks/>
            <a:stCxn id="270" idx="0"/>
          </p:cNvCxnSpPr>
          <p:nvPr/>
        </p:nvCxnSpPr>
        <p:spPr>
          <a:xfrm flipH="1" flipV="1">
            <a:off x="4856885" y="2776333"/>
            <a:ext cx="958800" cy="528000"/>
          </a:xfrm>
          <a:prstGeom prst="straightConnector1">
            <a:avLst/>
          </a:prstGeom>
          <a:noFill/>
          <a:ln w="9525" cap="flat" cmpd="sng">
            <a:solidFill>
              <a:srgbClr val="FF0000"/>
            </a:solidFill>
            <a:prstDash val="solid"/>
            <a:round/>
            <a:headEnd type="none" w="med" len="med"/>
            <a:tailEnd type="triangle" w="med" len="med"/>
          </a:ln>
        </p:spPr>
      </p:cxnSp>
      <p:sp>
        <p:nvSpPr>
          <p:cNvPr id="272" name="Google Shape;272;p33"/>
          <p:cNvSpPr txBox="1"/>
          <p:nvPr/>
        </p:nvSpPr>
        <p:spPr>
          <a:xfrm>
            <a:off x="1111699" y="4067906"/>
            <a:ext cx="6210273" cy="2014547"/>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000" dirty="0">
                <a:solidFill>
                  <a:schemeClr val="dk1"/>
                </a:solidFill>
              </a:rPr>
              <a:t> el CLI pregunta algunas opciones de configuración</a:t>
            </a:r>
            <a:endParaRPr sz="2000" dirty="0">
              <a:solidFill>
                <a:schemeClr val="dk1"/>
              </a:solidFill>
            </a:endParaRPr>
          </a:p>
          <a:p>
            <a:pPr marL="609585" indent="-423323">
              <a:buClr>
                <a:schemeClr val="dk1"/>
              </a:buClr>
              <a:buSzPts val="1400"/>
              <a:buChar char="●"/>
            </a:pPr>
            <a:r>
              <a:rPr lang="es" sz="2000" dirty="0">
                <a:solidFill>
                  <a:schemeClr val="dk1"/>
                </a:solidFill>
              </a:rPr>
              <a:t>configura y organiza el resto de herramientas de una forma prefijada</a:t>
            </a:r>
          </a:p>
          <a:p>
            <a:pPr marL="609585" indent="-423323">
              <a:buClr>
                <a:schemeClr val="dk1"/>
              </a:buClr>
              <a:buSzPts val="1400"/>
              <a:buFontTx/>
              <a:buChar char="●"/>
            </a:pPr>
            <a:r>
              <a:rPr lang="es" sz="2000" dirty="0">
                <a:solidFill>
                  <a:schemeClr val="dk1"/>
                </a:solidFill>
              </a:rPr>
              <a:t>muestra como quedaría el scaffolding del proyecto (carpetas y ficheros)</a:t>
            </a:r>
          </a:p>
          <a:p>
            <a:pPr marL="609585" indent="-423323">
              <a:buClr>
                <a:schemeClr val="dk1"/>
              </a:buClr>
              <a:buSzPts val="1400"/>
              <a:buChar char="●"/>
            </a:pPr>
            <a:endParaRPr sz="2000" dirty="0">
              <a:solidFill>
                <a:schemeClr val="dk1"/>
              </a:solidFill>
            </a:endParaRPr>
          </a:p>
        </p:txBody>
      </p:sp>
      <p:pic>
        <p:nvPicPr>
          <p:cNvPr id="15" name="Google Shape;273;p33">
            <a:extLst>
              <a:ext uri="{FF2B5EF4-FFF2-40B4-BE49-F238E27FC236}">
                <a16:creationId xmlns:a16="http://schemas.microsoft.com/office/drawing/2014/main" id="{3636CFE1-A012-4541-BC77-26D7AAC7270E}"/>
              </a:ext>
            </a:extLst>
          </p:cNvPr>
          <p:cNvPicPr preferRelativeResize="0"/>
          <p:nvPr/>
        </p:nvPicPr>
        <p:blipFill rotWithShape="1">
          <a:blip r:embed="rId3">
            <a:alphaModFix/>
          </a:blip>
          <a:srcRect t="4007"/>
          <a:stretch/>
        </p:blipFill>
        <p:spPr>
          <a:xfrm>
            <a:off x="7438285" y="2634367"/>
            <a:ext cx="3727733" cy="3400410"/>
          </a:xfrm>
          <a:prstGeom prst="rect">
            <a:avLst/>
          </a:prstGeom>
          <a:noFill/>
          <a:ln>
            <a:noFill/>
          </a:ln>
        </p:spPr>
      </p:pic>
    </p:spTree>
    <p:extLst>
      <p:ext uri="{BB962C8B-B14F-4D97-AF65-F5344CB8AC3E}">
        <p14:creationId xmlns:p14="http://schemas.microsoft.com/office/powerpoint/2010/main" val="28351938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creación de un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proyecto </a:t>
            </a:r>
            <a:endParaRPr dirty="0"/>
          </a:p>
        </p:txBody>
      </p:sp>
      <p:sp>
        <p:nvSpPr>
          <p:cNvPr id="265" name="Google Shape;265;p33"/>
          <p:cNvSpPr txBox="1"/>
          <p:nvPr/>
        </p:nvSpPr>
        <p:spPr>
          <a:xfrm>
            <a:off x="1370418" y="2315767"/>
            <a:ext cx="9358542" cy="664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ng new </a:t>
            </a:r>
            <a:r>
              <a:rPr lang="en-GB" sz="2400" b="1" dirty="0" err="1">
                <a:solidFill>
                  <a:schemeClr val="lt1"/>
                </a:solidFill>
              </a:rPr>
              <a:t>curso-ico</a:t>
            </a:r>
            <a:r>
              <a:rPr lang="en-GB" sz="2400" b="1" dirty="0">
                <a:solidFill>
                  <a:schemeClr val="lt1"/>
                </a:solidFill>
              </a:rPr>
              <a:t> –p=</a:t>
            </a:r>
            <a:r>
              <a:rPr lang="en-GB" sz="2400" b="1" dirty="0" err="1">
                <a:solidFill>
                  <a:schemeClr val="lt1"/>
                </a:solidFill>
              </a:rPr>
              <a:t>ico</a:t>
            </a:r>
            <a:r>
              <a:rPr lang="en-GB" sz="2400" b="1" dirty="0">
                <a:solidFill>
                  <a:schemeClr val="lt1"/>
                </a:solidFill>
              </a:rPr>
              <a:t>  --routing --strict=false --style=</a:t>
            </a:r>
            <a:r>
              <a:rPr lang="en-GB" sz="2400" b="1" dirty="0" err="1">
                <a:solidFill>
                  <a:schemeClr val="lt1"/>
                </a:solidFill>
              </a:rPr>
              <a:t>scss</a:t>
            </a:r>
            <a:r>
              <a:rPr lang="en-GB" sz="2400" b="1" dirty="0">
                <a:solidFill>
                  <a:schemeClr val="lt1"/>
                </a:solidFill>
              </a:rPr>
              <a:t> --skip-git</a:t>
            </a:r>
          </a:p>
        </p:txBody>
      </p:sp>
      <p:sp>
        <p:nvSpPr>
          <p:cNvPr id="272" name="Google Shape;272;p33"/>
          <p:cNvSpPr txBox="1"/>
          <p:nvPr/>
        </p:nvSpPr>
        <p:spPr>
          <a:xfrm>
            <a:off x="1247166" y="3124751"/>
            <a:ext cx="8113581" cy="1066257"/>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000" dirty="0">
                <a:solidFill>
                  <a:schemeClr val="dk1"/>
                </a:solidFill>
              </a:rPr>
              <a:t>crea la carpeta node_modules en la que descarga casi 250MB. </a:t>
            </a:r>
            <a:endParaRPr sz="2000" dirty="0">
              <a:solidFill>
                <a:schemeClr val="dk1"/>
              </a:solidFill>
            </a:endParaRPr>
          </a:p>
          <a:p>
            <a:pPr marL="609585" indent="-423323">
              <a:buClr>
                <a:schemeClr val="dk1"/>
              </a:buClr>
              <a:buSzPts val="1400"/>
              <a:buChar char="●"/>
            </a:pPr>
            <a:r>
              <a:rPr lang="es" sz="2000" dirty="0">
                <a:solidFill>
                  <a:schemeClr val="dk1"/>
                </a:solidFill>
              </a:rPr>
              <a:t>configura y organiza el conjunto de herramientas de la forma indicada</a:t>
            </a:r>
            <a:endParaRPr sz="2000" dirty="0">
              <a:solidFill>
                <a:schemeClr val="dk1"/>
              </a:solidFill>
            </a:endParaRPr>
          </a:p>
        </p:txBody>
      </p:sp>
      <p:pic>
        <p:nvPicPr>
          <p:cNvPr id="274" name="Google Shape;274;p33"/>
          <p:cNvPicPr preferRelativeResize="0"/>
          <p:nvPr/>
        </p:nvPicPr>
        <p:blipFill>
          <a:blip r:embed="rId3">
            <a:alphaModFix/>
          </a:blip>
          <a:stretch>
            <a:fillRect/>
          </a:stretch>
        </p:blipFill>
        <p:spPr>
          <a:xfrm>
            <a:off x="4038934" y="4383148"/>
            <a:ext cx="5009600" cy="91878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principal</a:t>
            </a:r>
          </a:p>
        </p:txBody>
      </p:sp>
      <p:pic>
        <p:nvPicPr>
          <p:cNvPr id="17" name="Google Shape;307;p37">
            <a:extLst>
              <a:ext uri="{FF2B5EF4-FFF2-40B4-BE49-F238E27FC236}">
                <a16:creationId xmlns:a16="http://schemas.microsoft.com/office/drawing/2014/main" id="{1199A78D-B224-4A9B-B2A3-78D503B626EA}"/>
              </a:ext>
            </a:extLst>
          </p:cNvPr>
          <p:cNvPicPr preferRelativeResize="0"/>
          <p:nvPr/>
        </p:nvPicPr>
        <p:blipFill>
          <a:blip r:embed="rId2">
            <a:alphaModFix/>
          </a:blip>
          <a:stretch>
            <a:fillRect/>
          </a:stretch>
        </p:blipFill>
        <p:spPr>
          <a:xfrm>
            <a:off x="2768746" y="2039705"/>
            <a:ext cx="2603500" cy="3505200"/>
          </a:xfrm>
          <a:prstGeom prst="rect">
            <a:avLst/>
          </a:prstGeom>
          <a:noFill/>
          <a:ln>
            <a:noFill/>
          </a:ln>
        </p:spPr>
      </p:pic>
      <p:sp>
        <p:nvSpPr>
          <p:cNvPr id="18" name="Google Shape;308;p37">
            <a:extLst>
              <a:ext uri="{FF2B5EF4-FFF2-40B4-BE49-F238E27FC236}">
                <a16:creationId xmlns:a16="http://schemas.microsoft.com/office/drawing/2014/main" id="{826AC726-498F-40EE-9123-160A36DC2C3F}"/>
              </a:ext>
            </a:extLst>
          </p:cNvPr>
          <p:cNvSpPr txBox="1"/>
          <p:nvPr/>
        </p:nvSpPr>
        <p:spPr>
          <a:xfrm>
            <a:off x="5833812" y="2039697"/>
            <a:ext cx="3281600" cy="452800"/>
          </a:xfrm>
          <a:prstGeom prst="rect">
            <a:avLst/>
          </a:prstGeom>
          <a:noFill/>
          <a:ln>
            <a:noFill/>
          </a:ln>
        </p:spPr>
        <p:txBody>
          <a:bodyPr spcFirstLastPara="1" wrap="square" lIns="121900" tIns="121900" rIns="121900" bIns="121900" anchor="ctr" anchorCtr="0">
            <a:noAutofit/>
          </a:bodyPr>
          <a:lstStyle/>
          <a:p>
            <a:r>
              <a:rPr lang="es" sz="2000"/>
              <a:t>Testing end to end (</a:t>
            </a:r>
            <a:r>
              <a:rPr lang="es" sz="2000">
                <a:solidFill>
                  <a:schemeClr val="dk1"/>
                </a:solidFill>
              </a:rPr>
              <a:t>E2e</a:t>
            </a:r>
            <a:r>
              <a:rPr lang="es" sz="2000"/>
              <a:t>)</a:t>
            </a:r>
            <a:endParaRPr sz="2000"/>
          </a:p>
        </p:txBody>
      </p:sp>
      <p:sp>
        <p:nvSpPr>
          <p:cNvPr id="19" name="Google Shape;309;p37">
            <a:extLst>
              <a:ext uri="{FF2B5EF4-FFF2-40B4-BE49-F238E27FC236}">
                <a16:creationId xmlns:a16="http://schemas.microsoft.com/office/drawing/2014/main" id="{7CE7F7E3-48C9-4330-8F84-A6833CFB86EB}"/>
              </a:ext>
            </a:extLst>
          </p:cNvPr>
          <p:cNvSpPr txBox="1"/>
          <p:nvPr/>
        </p:nvSpPr>
        <p:spPr>
          <a:xfrm>
            <a:off x="5833812" y="2625264"/>
            <a:ext cx="4402000" cy="5288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Librerías y herramientas descargadas</a:t>
            </a:r>
            <a:endParaRPr sz="2000"/>
          </a:p>
        </p:txBody>
      </p:sp>
      <p:sp>
        <p:nvSpPr>
          <p:cNvPr id="20" name="Google Shape;310;p37">
            <a:extLst>
              <a:ext uri="{FF2B5EF4-FFF2-40B4-BE49-F238E27FC236}">
                <a16:creationId xmlns:a16="http://schemas.microsoft.com/office/drawing/2014/main" id="{8461FABC-82D0-4280-8F08-0A2470564C69}"/>
              </a:ext>
            </a:extLst>
          </p:cNvPr>
          <p:cNvSpPr txBox="1"/>
          <p:nvPr/>
        </p:nvSpPr>
        <p:spPr>
          <a:xfrm>
            <a:off x="5833812" y="3286830"/>
            <a:ext cx="2890800" cy="452800"/>
          </a:xfrm>
          <a:prstGeom prst="rect">
            <a:avLst/>
          </a:prstGeom>
          <a:noFill/>
          <a:ln>
            <a:noFill/>
          </a:ln>
        </p:spPr>
        <p:txBody>
          <a:bodyPr spcFirstLastPara="1" wrap="square" lIns="121900" tIns="121900" rIns="121900" bIns="121900" anchor="ctr" anchorCtr="0">
            <a:noAutofit/>
          </a:bodyPr>
          <a:lstStyle/>
          <a:p>
            <a:r>
              <a:rPr lang="es" sz="2000"/>
              <a:t>Fuentes de la aplicación</a:t>
            </a:r>
            <a:endParaRPr sz="2000"/>
          </a:p>
        </p:txBody>
      </p:sp>
      <p:sp>
        <p:nvSpPr>
          <p:cNvPr id="21" name="Google Shape;311;p37">
            <a:extLst>
              <a:ext uri="{FF2B5EF4-FFF2-40B4-BE49-F238E27FC236}">
                <a16:creationId xmlns:a16="http://schemas.microsoft.com/office/drawing/2014/main" id="{6E02C69D-7CC2-45EB-95FB-D52E1D26B43B}"/>
              </a:ext>
            </a:extLst>
          </p:cNvPr>
          <p:cNvSpPr txBox="1"/>
          <p:nvPr/>
        </p:nvSpPr>
        <p:spPr>
          <a:xfrm>
            <a:off x="5833812" y="3872397"/>
            <a:ext cx="2890800" cy="452800"/>
          </a:xfrm>
          <a:prstGeom prst="rect">
            <a:avLst/>
          </a:prstGeom>
          <a:noFill/>
          <a:ln>
            <a:noFill/>
          </a:ln>
        </p:spPr>
        <p:txBody>
          <a:bodyPr spcFirstLastPara="1" wrap="square" lIns="121900" tIns="121900" rIns="121900" bIns="121900" anchor="ctr" anchorCtr="0">
            <a:noAutofit/>
          </a:bodyPr>
          <a:lstStyle/>
          <a:p>
            <a:r>
              <a:rPr lang="es" sz="2000" dirty="0"/>
              <a:t>Configuración de Angular</a:t>
            </a:r>
            <a:endParaRPr sz="2000" dirty="0"/>
          </a:p>
        </p:txBody>
      </p:sp>
      <p:sp>
        <p:nvSpPr>
          <p:cNvPr id="22" name="Google Shape;312;p37">
            <a:extLst>
              <a:ext uri="{FF2B5EF4-FFF2-40B4-BE49-F238E27FC236}">
                <a16:creationId xmlns:a16="http://schemas.microsoft.com/office/drawing/2014/main" id="{B719EAA0-0888-41C9-8128-12295DD1A0AF}"/>
              </a:ext>
            </a:extLst>
          </p:cNvPr>
          <p:cNvSpPr txBox="1"/>
          <p:nvPr/>
        </p:nvSpPr>
        <p:spPr>
          <a:xfrm>
            <a:off x="5833812" y="4457964"/>
            <a:ext cx="2890800" cy="452800"/>
          </a:xfrm>
          <a:prstGeom prst="rect">
            <a:avLst/>
          </a:prstGeom>
          <a:noFill/>
          <a:ln>
            <a:noFill/>
          </a:ln>
        </p:spPr>
        <p:txBody>
          <a:bodyPr spcFirstLastPara="1" wrap="square" lIns="121900" tIns="121900" rIns="121900" bIns="121900" anchor="ctr" anchorCtr="0">
            <a:noAutofit/>
          </a:bodyPr>
          <a:lstStyle/>
          <a:p>
            <a:r>
              <a:rPr lang="es" sz="2000"/>
              <a:t>Configuración de npm</a:t>
            </a:r>
            <a:endParaRPr sz="2000"/>
          </a:p>
        </p:txBody>
      </p:sp>
      <p:sp>
        <p:nvSpPr>
          <p:cNvPr id="23" name="Google Shape;313;p37">
            <a:extLst>
              <a:ext uri="{FF2B5EF4-FFF2-40B4-BE49-F238E27FC236}">
                <a16:creationId xmlns:a16="http://schemas.microsoft.com/office/drawing/2014/main" id="{280D1448-87AD-4B25-B939-A1317EF931FE}"/>
              </a:ext>
            </a:extLst>
          </p:cNvPr>
          <p:cNvSpPr txBox="1"/>
          <p:nvPr/>
        </p:nvSpPr>
        <p:spPr>
          <a:xfrm>
            <a:off x="5833812" y="5043530"/>
            <a:ext cx="4234800" cy="452800"/>
          </a:xfrm>
          <a:prstGeom prst="rect">
            <a:avLst/>
          </a:prstGeom>
          <a:noFill/>
          <a:ln>
            <a:noFill/>
          </a:ln>
        </p:spPr>
        <p:txBody>
          <a:bodyPr spcFirstLastPara="1" wrap="square" lIns="121900" tIns="121900" rIns="121900" bIns="121900" anchor="ctr" anchorCtr="0">
            <a:noAutofit/>
          </a:bodyPr>
          <a:lstStyle/>
          <a:p>
            <a:r>
              <a:rPr lang="es" sz="2000"/>
              <a:t>Configuración de TypeScript y tslint</a:t>
            </a:r>
            <a:endParaRPr sz="2000"/>
          </a:p>
        </p:txBody>
      </p:sp>
      <p:cxnSp>
        <p:nvCxnSpPr>
          <p:cNvPr id="24" name="Google Shape;314;p37">
            <a:extLst>
              <a:ext uri="{FF2B5EF4-FFF2-40B4-BE49-F238E27FC236}">
                <a16:creationId xmlns:a16="http://schemas.microsoft.com/office/drawing/2014/main" id="{3DD42CE1-6D06-428A-BE02-922C7A80FF98}"/>
              </a:ext>
            </a:extLst>
          </p:cNvPr>
          <p:cNvCxnSpPr>
            <a:stCxn id="18" idx="1"/>
          </p:cNvCxnSpPr>
          <p:nvPr/>
        </p:nvCxnSpPr>
        <p:spPr>
          <a:xfrm flipH="1">
            <a:off x="3731012" y="2266097"/>
            <a:ext cx="2102800" cy="2948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15;p37">
            <a:extLst>
              <a:ext uri="{FF2B5EF4-FFF2-40B4-BE49-F238E27FC236}">
                <a16:creationId xmlns:a16="http://schemas.microsoft.com/office/drawing/2014/main" id="{F12DEBEA-2831-48E3-A935-4A09E71FDA56}"/>
              </a:ext>
            </a:extLst>
          </p:cNvPr>
          <p:cNvCxnSpPr>
            <a:stCxn id="19" idx="1"/>
          </p:cNvCxnSpPr>
          <p:nvPr/>
        </p:nvCxnSpPr>
        <p:spPr>
          <a:xfrm rot="10800000">
            <a:off x="4387012" y="2855664"/>
            <a:ext cx="1446800" cy="340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16;p37">
            <a:extLst>
              <a:ext uri="{FF2B5EF4-FFF2-40B4-BE49-F238E27FC236}">
                <a16:creationId xmlns:a16="http://schemas.microsoft.com/office/drawing/2014/main" id="{B8FEC87E-FC77-4C22-AA7B-13B310B04F22}"/>
              </a:ext>
            </a:extLst>
          </p:cNvPr>
          <p:cNvCxnSpPr/>
          <p:nvPr/>
        </p:nvCxnSpPr>
        <p:spPr>
          <a:xfrm rot="10800000">
            <a:off x="3677412" y="3177230"/>
            <a:ext cx="2156400" cy="3360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17;p37">
            <a:extLst>
              <a:ext uri="{FF2B5EF4-FFF2-40B4-BE49-F238E27FC236}">
                <a16:creationId xmlns:a16="http://schemas.microsoft.com/office/drawing/2014/main" id="{31F524FF-EC1B-4D36-A406-E78235F061B6}"/>
              </a:ext>
            </a:extLst>
          </p:cNvPr>
          <p:cNvCxnSpPr>
            <a:cxnSpLocks/>
            <a:stCxn id="21" idx="1"/>
          </p:cNvCxnSpPr>
          <p:nvPr/>
        </p:nvCxnSpPr>
        <p:spPr>
          <a:xfrm flipH="1" flipV="1">
            <a:off x="4226612" y="3940397"/>
            <a:ext cx="1607200" cy="158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18;p37">
            <a:extLst>
              <a:ext uri="{FF2B5EF4-FFF2-40B4-BE49-F238E27FC236}">
                <a16:creationId xmlns:a16="http://schemas.microsoft.com/office/drawing/2014/main" id="{C0B1B379-0301-4A54-B663-B4B847C42A6E}"/>
              </a:ext>
            </a:extLst>
          </p:cNvPr>
          <p:cNvCxnSpPr>
            <a:stCxn id="22" idx="1"/>
          </p:cNvCxnSpPr>
          <p:nvPr/>
        </p:nvCxnSpPr>
        <p:spPr>
          <a:xfrm rot="10800000">
            <a:off x="4280212" y="4235164"/>
            <a:ext cx="1553600" cy="4492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19;p37">
            <a:extLst>
              <a:ext uri="{FF2B5EF4-FFF2-40B4-BE49-F238E27FC236}">
                <a16:creationId xmlns:a16="http://schemas.microsoft.com/office/drawing/2014/main" id="{5109EBA5-B798-4A68-93A2-1DBAC7BBB2D4}"/>
              </a:ext>
            </a:extLst>
          </p:cNvPr>
          <p:cNvCxnSpPr>
            <a:stCxn id="23" idx="1"/>
          </p:cNvCxnSpPr>
          <p:nvPr/>
        </p:nvCxnSpPr>
        <p:spPr>
          <a:xfrm rot="10800000">
            <a:off x="4253412" y="5105930"/>
            <a:ext cx="1580400" cy="164000"/>
          </a:xfrm>
          <a:prstGeom prst="straightConnector1">
            <a:avLst/>
          </a:prstGeom>
          <a:noFill/>
          <a:ln w="9525" cap="flat" cmpd="sng">
            <a:solidFill>
              <a:schemeClr val="dk2"/>
            </a:solidFill>
            <a:prstDash val="solid"/>
            <a:round/>
            <a:headEnd type="none" w="med" len="med"/>
            <a:tailEnd type="triangle" w="med" len="med"/>
          </a:ln>
        </p:spPr>
      </p:cxnSp>
      <p:sp>
        <p:nvSpPr>
          <p:cNvPr id="30" name="Google Shape;320;p37">
            <a:extLst>
              <a:ext uri="{FF2B5EF4-FFF2-40B4-BE49-F238E27FC236}">
                <a16:creationId xmlns:a16="http://schemas.microsoft.com/office/drawing/2014/main" id="{26B95CE4-B6A5-4149-8E6F-BF1782A1E603}"/>
              </a:ext>
            </a:extLst>
          </p:cNvPr>
          <p:cNvSpPr txBox="1"/>
          <p:nvPr/>
        </p:nvSpPr>
        <p:spPr>
          <a:xfrm>
            <a:off x="9574067" y="3719049"/>
            <a:ext cx="1897111" cy="753425"/>
          </a:xfrm>
          <a:prstGeom prst="rect">
            <a:avLst/>
          </a:prstGeom>
          <a:noFill/>
          <a:ln>
            <a:noFill/>
          </a:ln>
        </p:spPr>
        <p:txBody>
          <a:bodyPr spcFirstLastPara="1" wrap="square" lIns="121900" tIns="121900" rIns="121900" bIns="121900" anchor="t" anchorCtr="0">
            <a:noAutofit/>
          </a:bodyPr>
          <a:lstStyle/>
          <a:p>
            <a:r>
              <a:rPr lang="es-ES" sz="2000" dirty="0"/>
              <a:t>A</a:t>
            </a:r>
            <a:r>
              <a:rPr lang="es" sz="2000" dirty="0"/>
              <a:t>ntes</a:t>
            </a:r>
            <a:br>
              <a:rPr lang="es" sz="2000" dirty="0"/>
            </a:br>
            <a:r>
              <a:rPr lang="es" sz="2000" dirty="0"/>
              <a:t>.angular-cli.json</a:t>
            </a:r>
            <a:endParaRPr sz="2000" dirty="0"/>
          </a:p>
        </p:txBody>
      </p:sp>
      <p:cxnSp>
        <p:nvCxnSpPr>
          <p:cNvPr id="31" name="Google Shape;321;p37">
            <a:extLst>
              <a:ext uri="{FF2B5EF4-FFF2-40B4-BE49-F238E27FC236}">
                <a16:creationId xmlns:a16="http://schemas.microsoft.com/office/drawing/2014/main" id="{19E77517-C9E1-468E-A141-C814F54630AD}"/>
              </a:ext>
            </a:extLst>
          </p:cNvPr>
          <p:cNvCxnSpPr>
            <a:cxnSpLocks/>
            <a:stCxn id="21" idx="3"/>
            <a:endCxn id="30" idx="1"/>
          </p:cNvCxnSpPr>
          <p:nvPr/>
        </p:nvCxnSpPr>
        <p:spPr>
          <a:xfrm flipV="1">
            <a:off x="8724612" y="4095762"/>
            <a:ext cx="849455" cy="3035"/>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58076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t>
            </a:r>
            <a:r>
              <a:rPr lang="es-ES" sz="1800" dirty="0" err="1">
                <a:solidFill>
                  <a:schemeClr val="tx2"/>
                </a:solidFill>
              </a:rPr>
              <a:t>src</a:t>
            </a:r>
            <a:endParaRPr lang="es-ES" sz="1800" dirty="0">
              <a:solidFill>
                <a:schemeClr val="tx2"/>
              </a:solidFill>
            </a:endParaRPr>
          </a:p>
        </p:txBody>
      </p:sp>
      <p:pic>
        <p:nvPicPr>
          <p:cNvPr id="17" name="Google Shape;326;p38">
            <a:extLst>
              <a:ext uri="{FF2B5EF4-FFF2-40B4-BE49-F238E27FC236}">
                <a16:creationId xmlns:a16="http://schemas.microsoft.com/office/drawing/2014/main" id="{9EA8BE2F-03E5-4290-995E-68A86D2B8497}"/>
              </a:ext>
            </a:extLst>
          </p:cNvPr>
          <p:cNvPicPr preferRelativeResize="0"/>
          <p:nvPr/>
        </p:nvPicPr>
        <p:blipFill>
          <a:blip r:embed="rId2">
            <a:alphaModFix/>
          </a:blip>
          <a:stretch>
            <a:fillRect/>
          </a:stretch>
        </p:blipFill>
        <p:spPr>
          <a:xfrm>
            <a:off x="2936559" y="1833430"/>
            <a:ext cx="3281600" cy="4131420"/>
          </a:xfrm>
          <a:prstGeom prst="rect">
            <a:avLst/>
          </a:prstGeom>
          <a:noFill/>
          <a:ln>
            <a:noFill/>
          </a:ln>
        </p:spPr>
      </p:pic>
      <p:sp>
        <p:nvSpPr>
          <p:cNvPr id="18" name="Google Shape;328;p38">
            <a:extLst>
              <a:ext uri="{FF2B5EF4-FFF2-40B4-BE49-F238E27FC236}">
                <a16:creationId xmlns:a16="http://schemas.microsoft.com/office/drawing/2014/main" id="{6BB6FC31-8495-4333-A594-5951A6E7C72A}"/>
              </a:ext>
            </a:extLst>
          </p:cNvPr>
          <p:cNvSpPr txBox="1"/>
          <p:nvPr/>
        </p:nvSpPr>
        <p:spPr>
          <a:xfrm>
            <a:off x="6696259" y="1363431"/>
            <a:ext cx="3940761" cy="683978"/>
          </a:xfrm>
          <a:prstGeom prst="rect">
            <a:avLst/>
          </a:prstGeom>
          <a:noFill/>
          <a:ln>
            <a:noFill/>
          </a:ln>
        </p:spPr>
        <p:txBody>
          <a:bodyPr spcFirstLastPara="1" wrap="square" lIns="121900" tIns="121900" rIns="121900" bIns="121900" anchor="ctr" anchorCtr="0">
            <a:noAutofit/>
          </a:bodyPr>
          <a:lstStyle/>
          <a:p>
            <a:r>
              <a:rPr lang="es" sz="2000" dirty="0"/>
              <a:t>Carpetas de la app, los ficheros estáticos y los entornos</a:t>
            </a:r>
            <a:endParaRPr sz="2000" dirty="0"/>
          </a:p>
        </p:txBody>
      </p:sp>
      <p:sp>
        <p:nvSpPr>
          <p:cNvPr id="19" name="Google Shape;329;p38">
            <a:extLst>
              <a:ext uri="{FF2B5EF4-FFF2-40B4-BE49-F238E27FC236}">
                <a16:creationId xmlns:a16="http://schemas.microsoft.com/office/drawing/2014/main" id="{A90317B3-6FB6-4FAD-89F4-22F21627E06A}"/>
              </a:ext>
            </a:extLst>
          </p:cNvPr>
          <p:cNvSpPr txBox="1"/>
          <p:nvPr/>
        </p:nvSpPr>
        <p:spPr>
          <a:xfrm>
            <a:off x="6629259" y="2236231"/>
            <a:ext cx="2625200" cy="528800"/>
          </a:xfrm>
          <a:prstGeom prst="rect">
            <a:avLst/>
          </a:prstGeom>
          <a:noFill/>
          <a:ln>
            <a:noFill/>
          </a:ln>
        </p:spPr>
        <p:txBody>
          <a:bodyPr spcFirstLastPara="1" wrap="square" lIns="121900" tIns="121900" rIns="121900" bIns="121900" anchor="ctr" anchorCtr="0">
            <a:noAutofit/>
          </a:bodyPr>
          <a:lstStyle/>
          <a:p>
            <a:r>
              <a:rPr lang="es" sz="2000" dirty="0">
                <a:solidFill>
                  <a:schemeClr val="dk1"/>
                </a:solidFill>
              </a:rPr>
              <a:t>Icono inicial (favicon)</a:t>
            </a:r>
            <a:endParaRPr sz="2000" dirty="0"/>
          </a:p>
        </p:txBody>
      </p:sp>
      <p:sp>
        <p:nvSpPr>
          <p:cNvPr id="20" name="Google Shape;330;p38">
            <a:extLst>
              <a:ext uri="{FF2B5EF4-FFF2-40B4-BE49-F238E27FC236}">
                <a16:creationId xmlns:a16="http://schemas.microsoft.com/office/drawing/2014/main" id="{B056D2BD-E9D4-4AD3-AA7E-5AD0F8A716E4}"/>
              </a:ext>
            </a:extLst>
          </p:cNvPr>
          <p:cNvSpPr txBox="1"/>
          <p:nvPr/>
        </p:nvSpPr>
        <p:spPr>
          <a:xfrm>
            <a:off x="6629259" y="2903614"/>
            <a:ext cx="2890800" cy="452800"/>
          </a:xfrm>
          <a:prstGeom prst="rect">
            <a:avLst/>
          </a:prstGeom>
          <a:noFill/>
          <a:ln>
            <a:noFill/>
          </a:ln>
        </p:spPr>
        <p:txBody>
          <a:bodyPr spcFirstLastPara="1" wrap="square" lIns="121900" tIns="121900" rIns="121900" bIns="121900" anchor="ctr" anchorCtr="0">
            <a:noAutofit/>
          </a:bodyPr>
          <a:lstStyle/>
          <a:p>
            <a:r>
              <a:rPr lang="es" sz="2000" b="1">
                <a:solidFill>
                  <a:srgbClr val="990000"/>
                </a:solidFill>
              </a:rPr>
              <a:t>Html inicial</a:t>
            </a:r>
            <a:endParaRPr sz="2000" b="1">
              <a:solidFill>
                <a:srgbClr val="990000"/>
              </a:solidFill>
            </a:endParaRPr>
          </a:p>
        </p:txBody>
      </p:sp>
      <p:sp>
        <p:nvSpPr>
          <p:cNvPr id="21" name="Google Shape;331;p38">
            <a:extLst>
              <a:ext uri="{FF2B5EF4-FFF2-40B4-BE49-F238E27FC236}">
                <a16:creationId xmlns:a16="http://schemas.microsoft.com/office/drawing/2014/main" id="{F00662EA-84D7-4007-864E-01ABF829558F}"/>
              </a:ext>
            </a:extLst>
          </p:cNvPr>
          <p:cNvSpPr txBox="1"/>
          <p:nvPr/>
        </p:nvSpPr>
        <p:spPr>
          <a:xfrm>
            <a:off x="6629259" y="3774331"/>
            <a:ext cx="1982400" cy="452800"/>
          </a:xfrm>
          <a:prstGeom prst="rect">
            <a:avLst/>
          </a:prstGeom>
          <a:noFill/>
          <a:ln>
            <a:noFill/>
          </a:ln>
        </p:spPr>
        <p:txBody>
          <a:bodyPr spcFirstLastPara="1" wrap="square" lIns="121900" tIns="121900" rIns="121900" bIns="121900" anchor="ctr" anchorCtr="0">
            <a:noAutofit/>
          </a:bodyPr>
          <a:lstStyle/>
          <a:p>
            <a:r>
              <a:rPr lang="es" sz="2000" b="1" dirty="0">
                <a:solidFill>
                  <a:srgbClr val="990000"/>
                </a:solidFill>
              </a:rPr>
              <a:t>Script inicial</a:t>
            </a:r>
            <a:endParaRPr sz="2000" b="1" dirty="0">
              <a:solidFill>
                <a:srgbClr val="990000"/>
              </a:solidFill>
            </a:endParaRPr>
          </a:p>
        </p:txBody>
      </p:sp>
      <p:sp>
        <p:nvSpPr>
          <p:cNvPr id="22" name="Google Shape;332;p38">
            <a:extLst>
              <a:ext uri="{FF2B5EF4-FFF2-40B4-BE49-F238E27FC236}">
                <a16:creationId xmlns:a16="http://schemas.microsoft.com/office/drawing/2014/main" id="{D333E6FF-4E02-435E-BBC4-C3F7041AAF00}"/>
              </a:ext>
            </a:extLst>
          </p:cNvPr>
          <p:cNvSpPr txBox="1"/>
          <p:nvPr/>
        </p:nvSpPr>
        <p:spPr>
          <a:xfrm>
            <a:off x="6629259" y="4359898"/>
            <a:ext cx="2890800" cy="452800"/>
          </a:xfrm>
          <a:prstGeom prst="rect">
            <a:avLst/>
          </a:prstGeom>
          <a:noFill/>
          <a:ln>
            <a:noFill/>
          </a:ln>
        </p:spPr>
        <p:txBody>
          <a:bodyPr spcFirstLastPara="1" wrap="square" lIns="121900" tIns="121900" rIns="121900" bIns="121900" anchor="ctr" anchorCtr="0">
            <a:noAutofit/>
          </a:bodyPr>
          <a:lstStyle/>
          <a:p>
            <a:r>
              <a:rPr lang="es" sz="2000" dirty="0"/>
              <a:t>CSS inicial</a:t>
            </a:r>
            <a:endParaRPr sz="2000" dirty="0"/>
          </a:p>
        </p:txBody>
      </p:sp>
      <p:sp>
        <p:nvSpPr>
          <p:cNvPr id="23" name="Google Shape;333;p38">
            <a:extLst>
              <a:ext uri="{FF2B5EF4-FFF2-40B4-BE49-F238E27FC236}">
                <a16:creationId xmlns:a16="http://schemas.microsoft.com/office/drawing/2014/main" id="{A0736B49-7086-4CC6-9533-3B1E29AE472B}"/>
              </a:ext>
            </a:extLst>
          </p:cNvPr>
          <p:cNvSpPr txBox="1"/>
          <p:nvPr/>
        </p:nvSpPr>
        <p:spPr>
          <a:xfrm>
            <a:off x="6629259" y="5299930"/>
            <a:ext cx="2343085" cy="715739"/>
          </a:xfrm>
          <a:prstGeom prst="rect">
            <a:avLst/>
          </a:prstGeom>
          <a:noFill/>
          <a:ln>
            <a:noFill/>
          </a:ln>
        </p:spPr>
        <p:txBody>
          <a:bodyPr spcFirstLastPara="1" wrap="square" lIns="121900" tIns="121900" rIns="121900" bIns="121900" anchor="ctr" anchorCtr="0">
            <a:noAutofit/>
          </a:bodyPr>
          <a:lstStyle/>
          <a:p>
            <a:r>
              <a:rPr lang="es" sz="2000" dirty="0"/>
              <a:t>Configuración de TypeScript y tslint</a:t>
            </a:r>
            <a:endParaRPr sz="2000" dirty="0"/>
          </a:p>
        </p:txBody>
      </p:sp>
      <p:cxnSp>
        <p:nvCxnSpPr>
          <p:cNvPr id="24" name="Google Shape;334;p38">
            <a:extLst>
              <a:ext uri="{FF2B5EF4-FFF2-40B4-BE49-F238E27FC236}">
                <a16:creationId xmlns:a16="http://schemas.microsoft.com/office/drawing/2014/main" id="{6EF4F909-0E60-4CC3-B17D-66B222F20971}"/>
              </a:ext>
            </a:extLst>
          </p:cNvPr>
          <p:cNvCxnSpPr>
            <a:cxnSpLocks/>
            <a:stCxn id="18" idx="1"/>
          </p:cNvCxnSpPr>
          <p:nvPr/>
        </p:nvCxnSpPr>
        <p:spPr>
          <a:xfrm flipH="1">
            <a:off x="4084259" y="1705420"/>
            <a:ext cx="2612000" cy="271611"/>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35;p38">
            <a:extLst>
              <a:ext uri="{FF2B5EF4-FFF2-40B4-BE49-F238E27FC236}">
                <a16:creationId xmlns:a16="http://schemas.microsoft.com/office/drawing/2014/main" id="{7EDCBBB3-266C-42B4-9EFB-5EA522058D72}"/>
              </a:ext>
            </a:extLst>
          </p:cNvPr>
          <p:cNvCxnSpPr>
            <a:stCxn id="19" idx="1"/>
          </p:cNvCxnSpPr>
          <p:nvPr/>
        </p:nvCxnSpPr>
        <p:spPr>
          <a:xfrm flipH="1">
            <a:off x="4298459" y="2500631"/>
            <a:ext cx="2330800" cy="6552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36;p38">
            <a:extLst>
              <a:ext uri="{FF2B5EF4-FFF2-40B4-BE49-F238E27FC236}">
                <a16:creationId xmlns:a16="http://schemas.microsoft.com/office/drawing/2014/main" id="{D738FF74-578A-44A5-A7D8-9784BCFBDEF8}"/>
              </a:ext>
            </a:extLst>
          </p:cNvPr>
          <p:cNvCxnSpPr>
            <a:stCxn id="20" idx="1"/>
          </p:cNvCxnSpPr>
          <p:nvPr/>
        </p:nvCxnSpPr>
        <p:spPr>
          <a:xfrm flipH="1">
            <a:off x="4392459" y="3130014"/>
            <a:ext cx="2236800" cy="3072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37;p38">
            <a:extLst>
              <a:ext uri="{FF2B5EF4-FFF2-40B4-BE49-F238E27FC236}">
                <a16:creationId xmlns:a16="http://schemas.microsoft.com/office/drawing/2014/main" id="{385CE3B3-ABE6-4FE0-90D8-055EB7AAECAB}"/>
              </a:ext>
            </a:extLst>
          </p:cNvPr>
          <p:cNvCxnSpPr>
            <a:stCxn id="21" idx="1"/>
          </p:cNvCxnSpPr>
          <p:nvPr/>
        </p:nvCxnSpPr>
        <p:spPr>
          <a:xfrm flipH="1">
            <a:off x="4191259" y="4000731"/>
            <a:ext cx="2438000" cy="12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38;p38">
            <a:extLst>
              <a:ext uri="{FF2B5EF4-FFF2-40B4-BE49-F238E27FC236}">
                <a16:creationId xmlns:a16="http://schemas.microsoft.com/office/drawing/2014/main" id="{48D369C3-1F5C-415F-A5F4-A4FE17B97414}"/>
              </a:ext>
            </a:extLst>
          </p:cNvPr>
          <p:cNvCxnSpPr>
            <a:stCxn id="22" idx="1"/>
          </p:cNvCxnSpPr>
          <p:nvPr/>
        </p:nvCxnSpPr>
        <p:spPr>
          <a:xfrm rot="10800000">
            <a:off x="4298459" y="4562298"/>
            <a:ext cx="2330800" cy="240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39;p38">
            <a:extLst>
              <a:ext uri="{FF2B5EF4-FFF2-40B4-BE49-F238E27FC236}">
                <a16:creationId xmlns:a16="http://schemas.microsoft.com/office/drawing/2014/main" id="{281D9450-D7DA-4414-9BD4-7AD3D0B092C0}"/>
              </a:ext>
            </a:extLst>
          </p:cNvPr>
          <p:cNvCxnSpPr>
            <a:cxnSpLocks/>
            <a:stCxn id="23" idx="1"/>
          </p:cNvCxnSpPr>
          <p:nvPr/>
        </p:nvCxnSpPr>
        <p:spPr>
          <a:xfrm flipH="1" flipV="1">
            <a:off x="4803659" y="5208732"/>
            <a:ext cx="1825600" cy="449068"/>
          </a:xfrm>
          <a:prstGeom prst="straightConnector1">
            <a:avLst/>
          </a:prstGeom>
          <a:noFill/>
          <a:ln w="9525" cap="flat" cmpd="sng">
            <a:solidFill>
              <a:schemeClr val="dk2"/>
            </a:solidFill>
            <a:prstDash val="solid"/>
            <a:round/>
            <a:headEnd type="none" w="med" len="med"/>
            <a:tailEnd type="triangle" w="med" len="med"/>
          </a:ln>
        </p:spPr>
      </p:cxnSp>
      <p:sp>
        <p:nvSpPr>
          <p:cNvPr id="30" name="Google Shape;340;p38">
            <a:extLst>
              <a:ext uri="{FF2B5EF4-FFF2-40B4-BE49-F238E27FC236}">
                <a16:creationId xmlns:a16="http://schemas.microsoft.com/office/drawing/2014/main" id="{E89F82D1-02C3-4831-9C11-71013434293C}"/>
              </a:ext>
            </a:extLst>
          </p:cNvPr>
          <p:cNvSpPr txBox="1"/>
          <p:nvPr/>
        </p:nvSpPr>
        <p:spPr>
          <a:xfrm>
            <a:off x="8890282" y="3304256"/>
            <a:ext cx="2236800" cy="528800"/>
          </a:xfrm>
          <a:prstGeom prst="rect">
            <a:avLst/>
          </a:prstGeom>
          <a:noFill/>
          <a:ln>
            <a:noFill/>
          </a:ln>
        </p:spPr>
        <p:txBody>
          <a:bodyPr spcFirstLastPara="1" wrap="square" lIns="121900" tIns="121900" rIns="121900" bIns="121900" anchor="ctr" anchorCtr="0">
            <a:noAutofit/>
          </a:bodyPr>
          <a:lstStyle>
            <a:defPPr>
              <a:defRPr lang="es-ES"/>
            </a:defPPr>
            <a:lvl1pPr>
              <a:defRPr sz="2000">
                <a:solidFill>
                  <a:schemeClr val="dk1"/>
                </a:solidFill>
              </a:defRPr>
            </a:lvl1pPr>
          </a:lstStyle>
          <a:p>
            <a:r>
              <a:rPr lang="es" dirty="0"/>
              <a:t>Configuración de los test</a:t>
            </a:r>
            <a:endParaRPr dirty="0"/>
          </a:p>
        </p:txBody>
      </p:sp>
      <p:cxnSp>
        <p:nvCxnSpPr>
          <p:cNvPr id="31" name="Google Shape;341;p38">
            <a:extLst>
              <a:ext uri="{FF2B5EF4-FFF2-40B4-BE49-F238E27FC236}">
                <a16:creationId xmlns:a16="http://schemas.microsoft.com/office/drawing/2014/main" id="{B41C5DDB-678B-4638-99B1-93E6CF877922}"/>
              </a:ext>
            </a:extLst>
          </p:cNvPr>
          <p:cNvCxnSpPr>
            <a:cxnSpLocks/>
          </p:cNvCxnSpPr>
          <p:nvPr/>
        </p:nvCxnSpPr>
        <p:spPr>
          <a:xfrm flipH="1">
            <a:off x="4566559" y="3547932"/>
            <a:ext cx="4323723" cy="210699"/>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342;p38">
            <a:extLst>
              <a:ext uri="{FF2B5EF4-FFF2-40B4-BE49-F238E27FC236}">
                <a16:creationId xmlns:a16="http://schemas.microsoft.com/office/drawing/2014/main" id="{1314632D-ED27-44F1-9A86-E926F8838A32}"/>
              </a:ext>
            </a:extLst>
          </p:cNvPr>
          <p:cNvCxnSpPr>
            <a:cxnSpLocks/>
            <a:stCxn id="30" idx="2"/>
          </p:cNvCxnSpPr>
          <p:nvPr/>
        </p:nvCxnSpPr>
        <p:spPr>
          <a:xfrm rot="5400000">
            <a:off x="6496967" y="1337849"/>
            <a:ext cx="1016508" cy="6006923"/>
          </a:xfrm>
          <a:prstGeom prst="bentConnector2">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3873595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app</a:t>
            </a:r>
          </a:p>
        </p:txBody>
      </p:sp>
      <p:pic>
        <p:nvPicPr>
          <p:cNvPr id="17" name="Google Shape;347;p39">
            <a:extLst>
              <a:ext uri="{FF2B5EF4-FFF2-40B4-BE49-F238E27FC236}">
                <a16:creationId xmlns:a16="http://schemas.microsoft.com/office/drawing/2014/main" id="{D642E3F9-B6B4-46DB-81D0-BE34A60DE341}"/>
              </a:ext>
            </a:extLst>
          </p:cNvPr>
          <p:cNvPicPr preferRelativeResize="0"/>
          <p:nvPr/>
        </p:nvPicPr>
        <p:blipFill>
          <a:blip r:embed="rId2">
            <a:alphaModFix/>
          </a:blip>
          <a:stretch>
            <a:fillRect/>
          </a:stretch>
        </p:blipFill>
        <p:spPr>
          <a:xfrm>
            <a:off x="2835080" y="2262816"/>
            <a:ext cx="3220887" cy="2332367"/>
          </a:xfrm>
          <a:prstGeom prst="rect">
            <a:avLst/>
          </a:prstGeom>
          <a:noFill/>
          <a:ln>
            <a:noFill/>
          </a:ln>
        </p:spPr>
      </p:pic>
      <p:sp>
        <p:nvSpPr>
          <p:cNvPr id="18" name="Google Shape;349;p39">
            <a:extLst>
              <a:ext uri="{FF2B5EF4-FFF2-40B4-BE49-F238E27FC236}">
                <a16:creationId xmlns:a16="http://schemas.microsoft.com/office/drawing/2014/main" id="{E4FE3939-4A10-4B4E-AB7C-531A0CA10E47}"/>
              </a:ext>
            </a:extLst>
          </p:cNvPr>
          <p:cNvSpPr txBox="1"/>
          <p:nvPr/>
        </p:nvSpPr>
        <p:spPr>
          <a:xfrm>
            <a:off x="6788046" y="2589482"/>
            <a:ext cx="2353600" cy="9372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Elementos del componente principal</a:t>
            </a:r>
            <a:endParaRPr sz="2000"/>
          </a:p>
        </p:txBody>
      </p:sp>
      <p:sp>
        <p:nvSpPr>
          <p:cNvPr id="19" name="Google Shape;350;p39">
            <a:extLst>
              <a:ext uri="{FF2B5EF4-FFF2-40B4-BE49-F238E27FC236}">
                <a16:creationId xmlns:a16="http://schemas.microsoft.com/office/drawing/2014/main" id="{2B4A225E-A364-4139-B254-F20ECF03A767}"/>
              </a:ext>
            </a:extLst>
          </p:cNvPr>
          <p:cNvSpPr txBox="1"/>
          <p:nvPr/>
        </p:nvSpPr>
        <p:spPr>
          <a:xfrm>
            <a:off x="7428613" y="3946482"/>
            <a:ext cx="2418772" cy="452800"/>
          </a:xfrm>
          <a:prstGeom prst="rect">
            <a:avLst/>
          </a:prstGeom>
          <a:noFill/>
          <a:ln>
            <a:noFill/>
          </a:ln>
        </p:spPr>
        <p:txBody>
          <a:bodyPr spcFirstLastPara="1" wrap="square" lIns="121900" tIns="121900" rIns="121900" bIns="121900" anchor="ctr" anchorCtr="0">
            <a:noAutofit/>
          </a:bodyPr>
          <a:lstStyle/>
          <a:p>
            <a:r>
              <a:rPr lang="es" sz="2000"/>
              <a:t>Módulo principal</a:t>
            </a:r>
            <a:endParaRPr sz="2000"/>
          </a:p>
        </p:txBody>
      </p:sp>
      <p:sp>
        <p:nvSpPr>
          <p:cNvPr id="20" name="Google Shape;351;p39">
            <a:extLst>
              <a:ext uri="{FF2B5EF4-FFF2-40B4-BE49-F238E27FC236}">
                <a16:creationId xmlns:a16="http://schemas.microsoft.com/office/drawing/2014/main" id="{3C6E6E2D-6C39-46FA-AA3B-3426151E8BF2}"/>
              </a:ext>
            </a:extLst>
          </p:cNvPr>
          <p:cNvSpPr txBox="1"/>
          <p:nvPr/>
        </p:nvSpPr>
        <p:spPr>
          <a:xfrm>
            <a:off x="7258646" y="4518582"/>
            <a:ext cx="3040077" cy="686464"/>
          </a:xfrm>
          <a:prstGeom prst="rect">
            <a:avLst/>
          </a:prstGeom>
          <a:noFill/>
          <a:ln>
            <a:noFill/>
          </a:ln>
        </p:spPr>
        <p:txBody>
          <a:bodyPr spcFirstLastPara="1" wrap="square" lIns="121900" tIns="121900" rIns="121900" bIns="121900" anchor="ctr" anchorCtr="0">
            <a:noAutofit/>
          </a:bodyPr>
          <a:lstStyle/>
          <a:p>
            <a:r>
              <a:rPr lang="es" sz="2000" dirty="0"/>
              <a:t>Módulo de enrutamiento principal</a:t>
            </a:r>
            <a:endParaRPr sz="2000" dirty="0"/>
          </a:p>
        </p:txBody>
      </p:sp>
      <p:cxnSp>
        <p:nvCxnSpPr>
          <p:cNvPr id="21" name="Google Shape;352;p39">
            <a:extLst>
              <a:ext uri="{FF2B5EF4-FFF2-40B4-BE49-F238E27FC236}">
                <a16:creationId xmlns:a16="http://schemas.microsoft.com/office/drawing/2014/main" id="{9CCF29B8-32BB-4D63-AF55-BB9DF210FF0A}"/>
              </a:ext>
            </a:extLst>
          </p:cNvPr>
          <p:cNvCxnSpPr>
            <a:stCxn id="18" idx="1"/>
          </p:cNvCxnSpPr>
          <p:nvPr/>
        </p:nvCxnSpPr>
        <p:spPr>
          <a:xfrm rot="10800000">
            <a:off x="5284046" y="2536082"/>
            <a:ext cx="1504000" cy="522000"/>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353;p39">
            <a:extLst>
              <a:ext uri="{FF2B5EF4-FFF2-40B4-BE49-F238E27FC236}">
                <a16:creationId xmlns:a16="http://schemas.microsoft.com/office/drawing/2014/main" id="{524286DE-4ABC-4BBF-A238-BAB55AFE7FA0}"/>
              </a:ext>
            </a:extLst>
          </p:cNvPr>
          <p:cNvCxnSpPr>
            <a:cxnSpLocks/>
            <a:stCxn id="19" idx="1"/>
          </p:cNvCxnSpPr>
          <p:nvPr/>
        </p:nvCxnSpPr>
        <p:spPr>
          <a:xfrm flipH="1" flipV="1">
            <a:off x="4761813" y="3847282"/>
            <a:ext cx="2666800" cy="3256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54;p39">
            <a:extLst>
              <a:ext uri="{FF2B5EF4-FFF2-40B4-BE49-F238E27FC236}">
                <a16:creationId xmlns:a16="http://schemas.microsoft.com/office/drawing/2014/main" id="{1AE2A584-BF9E-48C8-B655-7F44BC60D3F2}"/>
              </a:ext>
            </a:extLst>
          </p:cNvPr>
          <p:cNvCxnSpPr>
            <a:cxnSpLocks/>
            <a:stCxn id="20" idx="1"/>
          </p:cNvCxnSpPr>
          <p:nvPr/>
        </p:nvCxnSpPr>
        <p:spPr>
          <a:xfrm flipH="1" flipV="1">
            <a:off x="5444646" y="4263782"/>
            <a:ext cx="1814000" cy="598032"/>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355;p39">
            <a:extLst>
              <a:ext uri="{FF2B5EF4-FFF2-40B4-BE49-F238E27FC236}">
                <a16:creationId xmlns:a16="http://schemas.microsoft.com/office/drawing/2014/main" id="{B9C490E0-6990-4754-99CE-D4BC2396338A}"/>
              </a:ext>
            </a:extLst>
          </p:cNvPr>
          <p:cNvCxnSpPr>
            <a:stCxn id="18" idx="1"/>
          </p:cNvCxnSpPr>
          <p:nvPr/>
        </p:nvCxnSpPr>
        <p:spPr>
          <a:xfrm flipH="1">
            <a:off x="5176846" y="3058082"/>
            <a:ext cx="1611200" cy="4692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56;p39">
            <a:extLst>
              <a:ext uri="{FF2B5EF4-FFF2-40B4-BE49-F238E27FC236}">
                <a16:creationId xmlns:a16="http://schemas.microsoft.com/office/drawing/2014/main" id="{B3057DB7-7D76-4A45-B942-1DF36BC85A21}"/>
              </a:ext>
            </a:extLst>
          </p:cNvPr>
          <p:cNvCxnSpPr/>
          <p:nvPr/>
        </p:nvCxnSpPr>
        <p:spPr>
          <a:xfrm flipH="1">
            <a:off x="5444846" y="3058082"/>
            <a:ext cx="1343200" cy="1344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57;p39">
            <a:extLst>
              <a:ext uri="{FF2B5EF4-FFF2-40B4-BE49-F238E27FC236}">
                <a16:creationId xmlns:a16="http://schemas.microsoft.com/office/drawing/2014/main" id="{EE46D865-E269-4C10-80C5-EE2801665053}"/>
              </a:ext>
            </a:extLst>
          </p:cNvPr>
          <p:cNvCxnSpPr>
            <a:stCxn id="18" idx="1"/>
          </p:cNvCxnSpPr>
          <p:nvPr/>
        </p:nvCxnSpPr>
        <p:spPr>
          <a:xfrm rot="10800000">
            <a:off x="5391246" y="2884482"/>
            <a:ext cx="1396800" cy="173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712095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13663</TotalTime>
  <Words>22045</Words>
  <Application>Microsoft Office PowerPoint</Application>
  <PresentationFormat>Panorámica</PresentationFormat>
  <Paragraphs>3011</Paragraphs>
  <Slides>278</Slides>
  <Notes>112</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278</vt:i4>
      </vt:variant>
    </vt:vector>
  </HeadingPairs>
  <TitlesOfParts>
    <vt:vector size="294" baseType="lpstr">
      <vt:lpstr>Arial</vt:lpstr>
      <vt:lpstr>Calibri</vt:lpstr>
      <vt:lpstr>Calibri Light</vt:lpstr>
      <vt:lpstr>charter</vt:lpstr>
      <vt:lpstr>Consolas</vt:lpstr>
      <vt:lpstr>Courier New</vt:lpstr>
      <vt:lpstr>Gill Sans</vt:lpstr>
      <vt:lpstr>Helvetica Neue</vt:lpstr>
      <vt:lpstr>Helvetica Neue Light</vt:lpstr>
      <vt:lpstr>inherit</vt:lpstr>
      <vt:lpstr>Roboto Mono</vt:lpstr>
      <vt:lpstr>Rockwell</vt:lpstr>
      <vt:lpstr>sohne</vt:lpstr>
      <vt:lpstr>Tema de Office</vt:lpstr>
      <vt:lpstr>White</vt:lpstr>
      <vt:lpstr>1_Tema de Office</vt:lpstr>
      <vt:lpstr>Angular</vt:lpstr>
      <vt:lpstr>Alejandro Cerezo Lasne</vt:lpstr>
      <vt:lpstr>Contenido (Temario)</vt:lpstr>
      <vt:lpstr>Fundamentos de Angular</vt:lpstr>
      <vt:lpstr>Fundamentos de Angular</vt:lpstr>
      <vt:lpstr>Introducción a Angular. Entrono de trabajo</vt:lpstr>
      <vt:lpstr>¿Que es Angular?</vt:lpstr>
      <vt:lpstr>Presentación de PowerPoint</vt:lpstr>
      <vt:lpstr>Orígenes: AngularJS 1.x</vt:lpstr>
      <vt:lpstr>Evolución: Angular 2,4,... 12x</vt:lpstr>
      <vt:lpstr>SPA: Single-Page Applications</vt:lpstr>
      <vt:lpstr>Funcionalidades</vt:lpstr>
      <vt:lpstr>Evolución del Front</vt:lpstr>
      <vt:lpstr>Lenguajes</vt:lpstr>
      <vt:lpstr>Versiones</vt:lpstr>
      <vt:lpstr>Angular 6</vt:lpstr>
      <vt:lpstr>Angular CLI 6</vt:lpstr>
      <vt:lpstr>Versión ya no soportadas</vt:lpstr>
      <vt:lpstr>Versiones LTS (9, 10)</vt:lpstr>
      <vt:lpstr>Angular 11</vt:lpstr>
      <vt:lpstr>Angular 12 (versión activa)</vt:lpstr>
      <vt:lpstr>Actualización Angular 11 -&gt; 12</vt:lpstr>
      <vt:lpstr>Elementos del entorno de trabajo</vt:lpstr>
      <vt:lpstr>Chrome</vt:lpstr>
      <vt:lpstr>Angular Augury: plugin en el navegador</vt:lpstr>
      <vt:lpstr>Angular DevTools</vt:lpstr>
      <vt:lpstr>Visual Studio Code</vt:lpstr>
      <vt:lpstr>Plugins para Angular</vt:lpstr>
      <vt:lpstr>Git</vt:lpstr>
      <vt:lpstr>GitHub</vt:lpstr>
      <vt:lpstr>Terminal o línea de comandos (Windows)</vt:lpstr>
      <vt:lpstr>Terminales en VSC</vt:lpstr>
      <vt:lpstr>Entorno: Node JS / nmp</vt:lpstr>
      <vt:lpstr>npm: instalación de paquetes</vt:lpstr>
      <vt:lpstr>Versiones de Node: nvm</vt:lpstr>
      <vt:lpstr>NVM Windows</vt:lpstr>
      <vt:lpstr>Entorno: Webpack</vt:lpstr>
      <vt:lpstr>Práctica. Instalación del entorno</vt:lpstr>
      <vt:lpstr>Servidores Web de desarrollo</vt:lpstr>
      <vt:lpstr>Herramienta de Desarrollo de aplicaciones SPA: Angular CLI. </vt:lpstr>
      <vt:lpstr>Angular-CLI: comandos para el ciclo de desarrollo</vt:lpstr>
      <vt:lpstr>Angular-cli: herramientas</vt:lpstr>
      <vt:lpstr>Angular-cli: instalación global (1)</vt:lpstr>
      <vt:lpstr>Angular-cli: resultado de la instalación global</vt:lpstr>
      <vt:lpstr>Práctica. Instalación del CLI</vt:lpstr>
      <vt:lpstr>Tecnologías implicadas</vt:lpstr>
      <vt:lpstr>ECMAScript 6</vt:lpstr>
      <vt:lpstr>ES6+</vt:lpstr>
      <vt:lpstr>ES6: Nuevos elementos de código</vt:lpstr>
      <vt:lpstr>ES6: This en las arrow functions</vt:lpstr>
      <vt:lpstr>ES6: Clases</vt:lpstr>
      <vt:lpstr>ES6: Módulos</vt:lpstr>
      <vt:lpstr>ES6: Promesas</vt:lpstr>
      <vt:lpstr>ES2017 (ES8):  async/await</vt:lpstr>
      <vt:lpstr>ES6+</vt:lpstr>
      <vt:lpstr>TypeScript</vt:lpstr>
      <vt:lpstr>Configuración de typescript</vt:lpstr>
      <vt:lpstr>Instalación de typescript</vt:lpstr>
      <vt:lpstr>Instalación de ts-node</vt:lpstr>
      <vt:lpstr>TS: Tipos</vt:lpstr>
      <vt:lpstr>TS: Clases </vt:lpstr>
      <vt:lpstr>TS: Constructores</vt:lpstr>
      <vt:lpstr>TS: Interfaces</vt:lpstr>
      <vt:lpstr>TS: Interfaces, clases y tipos</vt:lpstr>
      <vt:lpstr>TS: Herencia</vt:lpstr>
      <vt:lpstr>TS: Módulos y decoradores</vt:lpstr>
      <vt:lpstr>Web Components</vt:lpstr>
      <vt:lpstr>Custom elements</vt:lpstr>
      <vt:lpstr>Shadow DOM</vt:lpstr>
      <vt:lpstr>Templates</vt:lpstr>
      <vt:lpstr>HTML Imports (deprecated)</vt:lpstr>
      <vt:lpstr>ES Imports</vt:lpstr>
      <vt:lpstr>Funcionalidad del componente</vt:lpstr>
      <vt:lpstr>Tecnologías implicadas</vt:lpstr>
      <vt:lpstr>Programación reactiva</vt:lpstr>
      <vt:lpstr>RxJS (ReactiveX) en Angular</vt:lpstr>
      <vt:lpstr>Programación reactiva</vt:lpstr>
      <vt:lpstr>Operadores</vt:lpstr>
      <vt:lpstr>Observables</vt:lpstr>
      <vt:lpstr>RxJS en JS (sin frameworks)</vt:lpstr>
      <vt:lpstr>Observables</vt:lpstr>
      <vt:lpstr>Observables “modificados”</vt:lpstr>
      <vt:lpstr>Observables “modificados”</vt:lpstr>
      <vt:lpstr>Generación de observables</vt:lpstr>
      <vt:lpstr>Operadores RxJS</vt:lpstr>
      <vt:lpstr>Operadores de observables</vt:lpstr>
      <vt:lpstr>Aplicaciones SPA en Angular. Desarrollo y Arquitectura</vt:lpstr>
      <vt:lpstr>Aplicaciones SPA en Angular</vt:lpstr>
      <vt:lpstr>Desarrollo de Aplicaciones SPA en Angular</vt:lpstr>
      <vt:lpstr>Creación y ciclo de desarrollo de aplicaciones SPA</vt:lpstr>
      <vt:lpstr>Angular CLI: Creación del workspace</vt:lpstr>
      <vt:lpstr>Angular CLI: Creación de proyectos</vt:lpstr>
      <vt:lpstr>Práctica. Creación del proyecto.</vt:lpstr>
      <vt:lpstr>Angular cli: configuración git/github</vt:lpstr>
      <vt:lpstr>Angular-cli: creación de un proyecto</vt:lpstr>
      <vt:lpstr>Angular-cli: creación de un proyecto</vt:lpstr>
      <vt:lpstr>Scaffolding con Angular</vt:lpstr>
      <vt:lpstr>Scaffolding con Angular</vt:lpstr>
      <vt:lpstr>Scaffolding con Angular</vt:lpstr>
      <vt:lpstr>Angular CLI: Workspace multi-proyectos</vt:lpstr>
      <vt:lpstr>Angular-cli: workspace + proyecto</vt:lpstr>
      <vt:lpstr>Generadores de angular CLI</vt:lpstr>
      <vt:lpstr>Angular-cli: ejecutando un proyecto</vt:lpstr>
      <vt:lpstr>Angular-cli: ng serve</vt:lpstr>
      <vt:lpstr>Práctica. Cambios en el proyecto inicial.</vt:lpstr>
      <vt:lpstr>Creación de un Componente</vt:lpstr>
      <vt:lpstr>Niveles de CSS</vt:lpstr>
      <vt:lpstr>Plantilla (template) de info.component</vt:lpstr>
      <vt:lpstr>Modificando app component</vt:lpstr>
      <vt:lpstr>Assets (‘activos’) de la aplicación</vt:lpstr>
      <vt:lpstr>Elementos de terceros: Bootstrap</vt:lpstr>
      <vt:lpstr>Bootstrap: instalación</vt:lpstr>
      <vt:lpstr>Bootstrap (CSS): incorporación al proyecto</vt:lpstr>
      <vt:lpstr>Alternativa: Bootstrap +  componentes Bootstrap</vt:lpstr>
      <vt:lpstr>Plugins para Bootstrap</vt:lpstr>
      <vt:lpstr>Bootstrap en app component</vt:lpstr>
      <vt:lpstr>git / github desde VSC</vt:lpstr>
      <vt:lpstr>Plugins para Git/GitHub</vt:lpstr>
      <vt:lpstr>Código, Testing y Despliegue</vt:lpstr>
      <vt:lpstr>Plugins para ES/TS</vt:lpstr>
      <vt:lpstr>ESLint</vt:lpstr>
      <vt:lpstr>Eslint --init</vt:lpstr>
      <vt:lpstr>Linter en Typescript</vt:lpstr>
      <vt:lpstr>Introducción al Entorno de testing</vt:lpstr>
      <vt:lpstr>Pruebas unitarias: creación</vt:lpstr>
      <vt:lpstr>Pruebas: ejecución</vt:lpstr>
      <vt:lpstr>Práctica. Tests iniciales</vt:lpstr>
      <vt:lpstr>Angular CLI: Despliegue de la app</vt:lpstr>
      <vt:lpstr>Formas de compilación</vt:lpstr>
      <vt:lpstr>Environments</vt:lpstr>
      <vt:lpstr>Práctica. Despliegue.</vt:lpstr>
      <vt:lpstr>Herramientas de despliegue</vt:lpstr>
      <vt:lpstr>Arquitectura de las Aplicaciones SPA en Angular.</vt:lpstr>
      <vt:lpstr>Arquitectura de Angular</vt:lpstr>
      <vt:lpstr>Módulos</vt:lpstr>
      <vt:lpstr>Estructura de un módulo</vt:lpstr>
      <vt:lpstr>Importación</vt:lpstr>
      <vt:lpstr>Decorador del módulo</vt:lpstr>
      <vt:lpstr>Componentes</vt:lpstr>
      <vt:lpstr>Estructura de un componente</vt:lpstr>
      <vt:lpstr>Decorador del componente</vt:lpstr>
      <vt:lpstr>Vista del componente: HTML template</vt:lpstr>
      <vt:lpstr>Generadores de angular CLI</vt:lpstr>
      <vt:lpstr>Creación de un módulo</vt:lpstr>
      <vt:lpstr>Práctica. Módulo core y sus componentes</vt:lpstr>
      <vt:lpstr>Práctica: creación del módulo core</vt:lpstr>
      <vt:lpstr>Práctica: Componentes del módulo “core”</vt:lpstr>
      <vt:lpstr>Práctica: Integración de los componentes</vt:lpstr>
      <vt:lpstr>Componente header</vt:lpstr>
      <vt:lpstr>Componente footer</vt:lpstr>
      <vt:lpstr>Componente menú</vt:lpstr>
      <vt:lpstr>Práctica: Core de la aplicación</vt:lpstr>
      <vt:lpstr>Ciclo de vida de componentes y directivas</vt:lpstr>
      <vt:lpstr>Módulos funcionales</vt:lpstr>
      <vt:lpstr>Componentes en los módulos funcionales</vt:lpstr>
      <vt:lpstr>Modulos en la estructura de la aplicación</vt:lpstr>
      <vt:lpstr>Práctica. Módulos funcionales.</vt:lpstr>
      <vt:lpstr>Vistas de los componentes básicos</vt:lpstr>
      <vt:lpstr>SPA: Single-Page Applications</vt:lpstr>
      <vt:lpstr>Navegación “simulada”</vt:lpstr>
      <vt:lpstr>Principios básicos</vt:lpstr>
      <vt:lpstr>Práctica. Enrutamiento</vt:lpstr>
      <vt:lpstr>Módulo de enrutamiento</vt:lpstr>
      <vt:lpstr>Componentes main y menu (1)</vt:lpstr>
      <vt:lpstr>Componente menú: enlaces</vt:lpstr>
      <vt:lpstr>Carga perezosa de módulos: lazy loading</vt:lpstr>
      <vt:lpstr>Subrouting en los módulos</vt:lpstr>
      <vt:lpstr>Subruting: submenús</vt:lpstr>
      <vt:lpstr>Elementos declarables: Componentes,  directivas y pipes. </vt:lpstr>
      <vt:lpstr>Elementos declarables</vt:lpstr>
      <vt:lpstr>Componentes.</vt:lpstr>
      <vt:lpstr>Plantillas (Templates)</vt:lpstr>
      <vt:lpstr>Lenguaje de plantillas</vt:lpstr>
      <vt:lpstr>Gestión de eventos</vt:lpstr>
      <vt:lpstr>Lógica básica: binding de datos</vt:lpstr>
      <vt:lpstr>Datos enlazados (two-way data binding) </vt:lpstr>
      <vt:lpstr>Práctica. Saludo (1)</vt:lpstr>
      <vt:lpstr>Ejemplo de binding: componente saludo</vt:lpstr>
      <vt:lpstr>Expresiones</vt:lpstr>
      <vt:lpstr>Referencias locales en plantillas</vt:lpstr>
      <vt:lpstr>Práctica. Saludo (2)</vt:lpstr>
      <vt:lpstr>Práctica: binding Rx con formControl</vt:lpstr>
      <vt:lpstr>Práctica: referencias locales en plantillas</vt:lpstr>
      <vt:lpstr>Encapsulación de la vista</vt:lpstr>
      <vt:lpstr>Proyección de contenido</vt:lpstr>
      <vt:lpstr>Práctica: componente post </vt:lpstr>
      <vt:lpstr>Práctica. Proyección de contenido</vt:lpstr>
      <vt:lpstr>Modelos de datos en Angular</vt:lpstr>
      <vt:lpstr>Práctica. Modelo Tarea </vt:lpstr>
      <vt:lpstr>Directivas y Pipes.</vt:lpstr>
      <vt:lpstr>Directivas</vt:lpstr>
      <vt:lpstr>Directivas estructurales</vt:lpstr>
      <vt:lpstr>*NgFor</vt:lpstr>
      <vt:lpstr>*NgIf</vt:lpstr>
      <vt:lpstr>ngSwitch / *ngSwitchCase</vt:lpstr>
      <vt:lpstr>Directivas de atributo</vt:lpstr>
      <vt:lpstr>Estilos y clases</vt:lpstr>
      <vt:lpstr>Práctica. Lista de tareas</vt:lpstr>
      <vt:lpstr>Directivas propias</vt:lpstr>
      <vt:lpstr>Ejemplo. Directiva favoritos</vt:lpstr>
      <vt:lpstr>Práctica. Directiva comentar</vt:lpstr>
      <vt:lpstr>Pipes</vt:lpstr>
      <vt:lpstr>Pipes</vt:lpstr>
      <vt:lpstr>Pipe |date</vt:lpstr>
      <vt:lpstr>Pipe |date</vt:lpstr>
      <vt:lpstr>Intercionalización (i18n)</vt:lpstr>
      <vt:lpstr>Pipes propios</vt:lpstr>
      <vt:lpstr>Práctica. Pipe truncar</vt:lpstr>
      <vt:lpstr>Comunicación entre componentes</vt:lpstr>
      <vt:lpstr>Configuración de propiedades</vt:lpstr>
      <vt:lpstr>Envío de eventos</vt:lpstr>
      <vt:lpstr>Código. Tareas</vt:lpstr>
      <vt:lpstr>Interfaz de Usuarios. Formularios. Bibliotecas de componentes </vt:lpstr>
      <vt:lpstr>Interfaz de Usuarios (UI). Formularios</vt:lpstr>
      <vt:lpstr>Formularios</vt:lpstr>
      <vt:lpstr>Elementos HTML de un formulario</vt:lpstr>
      <vt:lpstr>Formulario ejemplo</vt:lpstr>
      <vt:lpstr>Controles dinámicos (1)</vt:lpstr>
      <vt:lpstr>Controles dinámicos (2)</vt:lpstr>
      <vt:lpstr>Controles dinámicos (3)</vt:lpstr>
      <vt:lpstr>Basados en la vista</vt:lpstr>
      <vt:lpstr>Basados en el Modelo</vt:lpstr>
      <vt:lpstr>ngForm</vt:lpstr>
      <vt:lpstr>ngModel</vt:lpstr>
      <vt:lpstr>ngSubmit</vt:lpstr>
      <vt:lpstr>Código.  Formulario Template Driven</vt:lpstr>
      <vt:lpstr>Modelos de datos en para el formulario</vt:lpstr>
      <vt:lpstr>Validación</vt:lpstr>
      <vt:lpstr>Requerimientos</vt:lpstr>
      <vt:lpstr>Estado</vt:lpstr>
      <vt:lpstr>Botones: envío y borrado</vt:lpstr>
      <vt:lpstr>Estado y controles</vt:lpstr>
      <vt:lpstr>Información al usuario</vt:lpstr>
      <vt:lpstr>Información al usuario: múltiples mensajes</vt:lpstr>
      <vt:lpstr>Código.  Validación del Formulario</vt:lpstr>
      <vt:lpstr>En los formularios basados en el Modelo…</vt:lpstr>
      <vt:lpstr>Instancia de FormGroup</vt:lpstr>
      <vt:lpstr>Form MD. Controller</vt:lpstr>
      <vt:lpstr>Vinculación del Template con el FormGroup</vt:lpstr>
      <vt:lpstr>Form MD. Template</vt:lpstr>
      <vt:lpstr>Bibliotecas de componentes</vt:lpstr>
      <vt:lpstr>Extra: componentes Bootstrap</vt:lpstr>
      <vt:lpstr>Codigo</vt:lpstr>
      <vt:lpstr>Servicios,  enrutamiento</vt:lpstr>
      <vt:lpstr>Servicios y enrutamiento</vt:lpstr>
      <vt:lpstr>Providers, Inyectores y servicios</vt:lpstr>
      <vt:lpstr>Injectables (Servicios)</vt:lpstr>
      <vt:lpstr>Servicios</vt:lpstr>
      <vt:lpstr>Servicios: características técnicas</vt:lpstr>
      <vt:lpstr>Inyección de dependencias</vt:lpstr>
      <vt:lpstr>Inyector</vt:lpstr>
      <vt:lpstr>Provider</vt:lpstr>
      <vt:lpstr>Registro en módulos</vt:lpstr>
      <vt:lpstr>Registro en componentes</vt:lpstr>
      <vt:lpstr>Práctica: servicio TareasStore</vt:lpstr>
      <vt:lpstr>Práctica. Comunicación entre componentes</vt:lpstr>
      <vt:lpstr>Código. Libros mock</vt:lpstr>
      <vt:lpstr>Acceso a datos del Servidor. HttpClient</vt:lpstr>
      <vt:lpstr>Servicios HttpClient</vt:lpstr>
      <vt:lpstr>Métodos del servicio httpClient</vt:lpstr>
      <vt:lpstr>Código. Libros</vt:lpstr>
      <vt:lpstr>Parámetros</vt:lpstr>
      <vt:lpstr>Cabeceras (Headers)</vt:lpstr>
      <vt:lpstr>Promesas en la respuesta HttpClient</vt:lpstr>
      <vt:lpstr>Observables en la respuesta HttpClient</vt:lpstr>
      <vt:lpstr>Gestion de errores</vt:lpstr>
      <vt:lpstr>Servicios propios: encapsulación</vt:lpstr>
      <vt:lpstr>Código. Libros: Servicios</vt:lpstr>
      <vt:lpstr>Ejemplo de servicio propio: promesas</vt:lpstr>
      <vt:lpstr>Ejemplo de servicio propio: observables</vt:lpstr>
      <vt:lpstr>Procesamiento de errores</vt:lpstr>
      <vt:lpstr>Errores en el servicio</vt:lpstr>
      <vt:lpstr>CRUD en una API Rest</vt:lpstr>
      <vt:lpstr>Servidores</vt:lpstr>
      <vt:lpstr>Servicio que gestiona un API Rest</vt:lpstr>
      <vt:lpstr>Routing Avanzado</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Alejandro Cerezo</dc:creator>
  <cp:lastModifiedBy>Alejandro Cerezo</cp:lastModifiedBy>
  <cp:revision>2</cp:revision>
  <dcterms:created xsi:type="dcterms:W3CDTF">2021-02-04T21:43:21Z</dcterms:created>
  <dcterms:modified xsi:type="dcterms:W3CDTF">2021-08-24T16:19:01Z</dcterms:modified>
</cp:coreProperties>
</file>